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4" r:id="rId18"/>
    <p:sldId id="285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5143500" type="screen16x9"/>
  <p:notesSz cx="6858000" cy="9144000"/>
  <p:embeddedFontLst>
    <p:embeddedFont>
      <p:font typeface="ABeeZee" panose="020B0604020202020204" charset="0"/>
      <p:regular r:id="rId33"/>
      <p:italic r:id="rId34"/>
    </p:embeddedFont>
    <p:embeddedFont>
      <p:font typeface="Acme" panose="020B0604020202020204" charset="0"/>
      <p:regular r:id="rId35"/>
    </p:embeddedFont>
    <p:embeddedFont>
      <p:font typeface="Baloo 2" panose="020B0604020202020204" charset="0"/>
      <p:regular r:id="rId36"/>
      <p:bold r:id="rId37"/>
    </p:embeddedFont>
    <p:embeddedFont>
      <p:font typeface="Merriweather Black" panose="020B0604020202020204" charset="0"/>
      <p:bold r:id="rId38"/>
      <p:boldItalic r:id="rId39"/>
    </p:embeddedFont>
    <p:embeddedFont>
      <p:font typeface="Poppins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E21407-B843-4B00-A60E-F17D2A4DC2AF}">
  <a:tblStyle styleId="{BDE21407-B843-4B00-A60E-F17D2A4DC2A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6" name="Google Shape;14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" name="Google Shape;20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1" name="Google Shape;202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Google Shape;20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7" name="Google Shape;207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3" name="Google Shape;213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811803705d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9" name="Google Shape;2189;g1811803705d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" name="Google Shape;2256;g1811803705d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7" name="Google Shape;2257;g1811803705d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Google Shape;232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5" name="Google Shape;232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2" name="Google Shape;2392;g1811803705d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3" name="Google Shape;2393;g1811803705d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3" name="Google Shape;213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3454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2" name="Google Shape;2392;g1811803705d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3" name="Google Shape;2393;g1811803705d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0854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" name="Google Shape;24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1" name="Google Shape;246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0" name="Google Shape;153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3" name="Google Shape;260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" name="Google Shape;2703;g1811803705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4" name="Google Shape;2704;g1811803705d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1" name="Google Shape;2771;g1811803705d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2" name="Google Shape;2772;g1811803705d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9" name="Google Shape;2839;g1811803705d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0" name="Google Shape;2840;g1811803705d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7" name="Google Shape;2907;g1811803705d_0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8" name="Google Shape;2908;g1811803705d_0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5" name="Google Shape;297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6" name="Google Shape;297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Google Shape;3079;g1811803705d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0" name="Google Shape;3080;g1811803705d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7" name="Google Shape;314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8" name="Google Shape;314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3" name="Google Shape;324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4" name="Google Shape;324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1" name="Google Shape;3301;g1811803705d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2" name="Google Shape;3302;g1811803705d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6" name="Google Shape;15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1" name="Google Shape;16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3148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1" name="Google Shape;16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5" name="Google Shape;17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Google Shape;18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9" name="Google Shape;180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Google Shape;18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5" name="Google Shape;186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" name="Google Shape;19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9" name="Google Shape;190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5" name="Google Shape;196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4169147">
            <a:off x="2587775" y="-2807455"/>
            <a:ext cx="5647939" cy="8580874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Google Shape;10;p2"/>
          <p:cNvGrpSpPr/>
          <p:nvPr/>
        </p:nvGrpSpPr>
        <p:grpSpPr>
          <a:xfrm>
            <a:off x="645300" y="652501"/>
            <a:ext cx="7853795" cy="3838500"/>
            <a:chOff x="645300" y="652501"/>
            <a:chExt cx="7853795" cy="383850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645300" y="652501"/>
              <a:ext cx="7853795" cy="3838500"/>
              <a:chOff x="645300" y="428626"/>
              <a:chExt cx="7853795" cy="38385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45300" y="428626"/>
                <a:ext cx="7853700" cy="38385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" name="Google Shape;13;p2"/>
              <p:cNvGrpSpPr/>
              <p:nvPr/>
            </p:nvGrpSpPr>
            <p:grpSpPr>
              <a:xfrm>
                <a:off x="645450" y="428635"/>
                <a:ext cx="7853645" cy="392406"/>
                <a:chOff x="300225" y="238125"/>
                <a:chExt cx="8544000" cy="426900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300225" y="238125"/>
                  <a:ext cx="8544000" cy="426900"/>
                </a:xfrm>
                <a:prstGeom prst="round2SameRect">
                  <a:avLst>
                    <a:gd name="adj1" fmla="val 3954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00241" y="590551"/>
                  <a:ext cx="8543946" cy="74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196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6" name="Google Shape;16;p2"/>
                <p:cNvGrpSpPr/>
                <p:nvPr/>
              </p:nvGrpSpPr>
              <p:grpSpPr>
                <a:xfrm>
                  <a:off x="7951566" y="363126"/>
                  <a:ext cx="655694" cy="176896"/>
                  <a:chOff x="13042611" y="1021317"/>
                  <a:chExt cx="495013" cy="133547"/>
                </a:xfrm>
              </p:grpSpPr>
              <p:sp>
                <p:nvSpPr>
                  <p:cNvPr id="17" name="Google Shape;17;p2"/>
                  <p:cNvSpPr/>
                  <p:nvPr/>
                </p:nvSpPr>
                <p:spPr>
                  <a:xfrm>
                    <a:off x="13050093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13042611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13230932" y="102865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>
                    <a:off x="13223591" y="1021317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13411418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13404077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3" name="Google Shape;23;p2"/>
            <p:cNvSpPr/>
            <p:nvPr/>
          </p:nvSpPr>
          <p:spPr>
            <a:xfrm>
              <a:off x="720001" y="706550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 rot="-546">
            <a:off x="2683843" y="3584613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1640138" y="1132275"/>
            <a:ext cx="5864100" cy="24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7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403725" y="441450"/>
            <a:ext cx="166902" cy="19709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618260">
            <a:off x="8738100" y="1651124"/>
            <a:ext cx="166901" cy="197098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oogle Shape;362;p11"/>
          <p:cNvGrpSpPr/>
          <p:nvPr/>
        </p:nvGrpSpPr>
        <p:grpSpPr>
          <a:xfrm>
            <a:off x="171400" y="128600"/>
            <a:ext cx="8772694" cy="4795891"/>
            <a:chOff x="171400" y="128600"/>
            <a:chExt cx="8772694" cy="4795891"/>
          </a:xfrm>
        </p:grpSpPr>
        <p:grpSp>
          <p:nvGrpSpPr>
            <p:cNvPr id="363" name="Google Shape;363;p11"/>
            <p:cNvGrpSpPr/>
            <p:nvPr/>
          </p:nvGrpSpPr>
          <p:grpSpPr>
            <a:xfrm>
              <a:off x="171400" y="128600"/>
              <a:ext cx="8772694" cy="4795891"/>
              <a:chOff x="171400" y="428619"/>
              <a:chExt cx="8772694" cy="4758300"/>
            </a:xfrm>
          </p:grpSpPr>
          <p:sp>
            <p:nvSpPr>
              <p:cNvPr id="364" name="Google Shape;364;p11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5" name="Google Shape;365;p11"/>
              <p:cNvGrpSpPr/>
              <p:nvPr/>
            </p:nvGrpSpPr>
            <p:grpSpPr>
              <a:xfrm>
                <a:off x="171400" y="428636"/>
                <a:ext cx="8772694" cy="490301"/>
                <a:chOff x="-215495" y="238126"/>
                <a:chExt cx="9543836" cy="533400"/>
              </a:xfrm>
            </p:grpSpPr>
            <p:sp>
              <p:nvSpPr>
                <p:cNvPr id="366" name="Google Shape;366;p11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" name="Google Shape;367;p11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196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68" name="Google Shape;368;p11"/>
                <p:cNvGrpSpPr/>
                <p:nvPr/>
              </p:nvGrpSpPr>
              <p:grpSpPr>
                <a:xfrm>
                  <a:off x="8425674" y="386584"/>
                  <a:ext cx="655693" cy="176896"/>
                  <a:chOff x="13400537" y="1039026"/>
                  <a:chExt cx="495012" cy="133547"/>
                </a:xfrm>
              </p:grpSpPr>
              <p:sp>
                <p:nvSpPr>
                  <p:cNvPr id="369" name="Google Shape;369;p11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0" name="Google Shape;370;p11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1" name="Google Shape;371;p11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2" name="Google Shape;372;p11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3" name="Google Shape;373;p11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4" name="Google Shape;374;p11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75" name="Google Shape;375;p11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6" name="Google Shape;376;p11"/>
          <p:cNvSpPr txBox="1">
            <a:spLocks noGrp="1"/>
          </p:cNvSpPr>
          <p:nvPr>
            <p:ph type="title"/>
          </p:nvPr>
        </p:nvSpPr>
        <p:spPr>
          <a:xfrm>
            <a:off x="720000" y="1133550"/>
            <a:ext cx="5565600" cy="28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7" name="Google Shape;377;p11"/>
          <p:cNvSpPr/>
          <p:nvPr/>
        </p:nvSpPr>
        <p:spPr>
          <a:xfrm>
            <a:off x="403700" y="3362959"/>
            <a:ext cx="166902" cy="197104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2449000" y="4504947"/>
            <a:ext cx="166902" cy="197104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6"/>
          <p:cNvSpPr/>
          <p:nvPr/>
        </p:nvSpPr>
        <p:spPr>
          <a:xfrm rot="4169147" flipH="1">
            <a:off x="825650" y="-2009192"/>
            <a:ext cx="5647939" cy="8580874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1" name="Google Shape;541;p16"/>
          <p:cNvGrpSpPr/>
          <p:nvPr/>
        </p:nvGrpSpPr>
        <p:grpSpPr>
          <a:xfrm>
            <a:off x="1529621" y="877036"/>
            <a:ext cx="7171622" cy="3970452"/>
            <a:chOff x="627130" y="128603"/>
            <a:chExt cx="8316853" cy="4604490"/>
          </a:xfrm>
        </p:grpSpPr>
        <p:grpSp>
          <p:nvGrpSpPr>
            <p:cNvPr id="542" name="Google Shape;542;p16"/>
            <p:cNvGrpSpPr/>
            <p:nvPr/>
          </p:nvGrpSpPr>
          <p:grpSpPr>
            <a:xfrm>
              <a:off x="627130" y="128603"/>
              <a:ext cx="8316853" cy="4604490"/>
              <a:chOff x="627130" y="428622"/>
              <a:chExt cx="8316853" cy="4568400"/>
            </a:xfrm>
          </p:grpSpPr>
          <p:sp>
            <p:nvSpPr>
              <p:cNvPr id="543" name="Google Shape;543;p16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44" name="Google Shape;544;p16"/>
              <p:cNvGrpSpPr/>
              <p:nvPr/>
            </p:nvGrpSpPr>
            <p:grpSpPr>
              <a:xfrm>
                <a:off x="627130" y="428636"/>
                <a:ext cx="8316853" cy="490301"/>
                <a:chOff x="280295" y="238126"/>
                <a:chExt cx="9047925" cy="533400"/>
              </a:xfrm>
            </p:grpSpPr>
            <p:sp>
              <p:nvSpPr>
                <p:cNvPr id="545" name="Google Shape;545;p1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721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6" name="Google Shape;546;p1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196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547" name="Google Shape;547;p16"/>
                <p:cNvGrpSpPr/>
                <p:nvPr/>
              </p:nvGrpSpPr>
              <p:grpSpPr>
                <a:xfrm>
                  <a:off x="8425674" y="386584"/>
                  <a:ext cx="655693" cy="176896"/>
                  <a:chOff x="13400537" y="1039026"/>
                  <a:chExt cx="495012" cy="133547"/>
                </a:xfrm>
              </p:grpSpPr>
              <p:sp>
                <p:nvSpPr>
                  <p:cNvPr id="548" name="Google Shape;548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9" name="Google Shape;549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0" name="Google Shape;550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1" name="Google Shape;551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2" name="Google Shape;552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3" name="Google Shape;553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54" name="Google Shape;554;p1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5" name="Google Shape;555;p16"/>
          <p:cNvGrpSpPr/>
          <p:nvPr/>
        </p:nvGrpSpPr>
        <p:grpSpPr>
          <a:xfrm>
            <a:off x="1124808" y="586524"/>
            <a:ext cx="7171622" cy="3970452"/>
            <a:chOff x="627130" y="128603"/>
            <a:chExt cx="8316853" cy="4604490"/>
          </a:xfrm>
        </p:grpSpPr>
        <p:grpSp>
          <p:nvGrpSpPr>
            <p:cNvPr id="556" name="Google Shape;556;p16"/>
            <p:cNvGrpSpPr/>
            <p:nvPr/>
          </p:nvGrpSpPr>
          <p:grpSpPr>
            <a:xfrm>
              <a:off x="627130" y="128603"/>
              <a:ext cx="8316853" cy="4604490"/>
              <a:chOff x="627130" y="428622"/>
              <a:chExt cx="8316853" cy="4568400"/>
            </a:xfrm>
          </p:grpSpPr>
          <p:sp>
            <p:nvSpPr>
              <p:cNvPr id="557" name="Google Shape;557;p16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58" name="Google Shape;558;p16"/>
              <p:cNvGrpSpPr/>
              <p:nvPr/>
            </p:nvGrpSpPr>
            <p:grpSpPr>
              <a:xfrm>
                <a:off x="627130" y="428636"/>
                <a:ext cx="8316853" cy="490301"/>
                <a:chOff x="280295" y="238126"/>
                <a:chExt cx="9047925" cy="533400"/>
              </a:xfrm>
            </p:grpSpPr>
            <p:sp>
              <p:nvSpPr>
                <p:cNvPr id="559" name="Google Shape;559;p1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058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0" name="Google Shape;560;p1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196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561" name="Google Shape;561;p16"/>
                <p:cNvGrpSpPr/>
                <p:nvPr/>
              </p:nvGrpSpPr>
              <p:grpSpPr>
                <a:xfrm>
                  <a:off x="8425674" y="386584"/>
                  <a:ext cx="655693" cy="176896"/>
                  <a:chOff x="13400537" y="1039026"/>
                  <a:chExt cx="495012" cy="133547"/>
                </a:xfrm>
              </p:grpSpPr>
              <p:sp>
                <p:nvSpPr>
                  <p:cNvPr id="562" name="Google Shape;562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3" name="Google Shape;563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4" name="Google Shape;564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5" name="Google Shape;565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6" name="Google Shape;566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7" name="Google Shape;567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68" name="Google Shape;568;p1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16"/>
          <p:cNvGrpSpPr/>
          <p:nvPr/>
        </p:nvGrpSpPr>
        <p:grpSpPr>
          <a:xfrm>
            <a:off x="719996" y="296011"/>
            <a:ext cx="7171622" cy="3970452"/>
            <a:chOff x="627130" y="128603"/>
            <a:chExt cx="8316853" cy="4604490"/>
          </a:xfrm>
        </p:grpSpPr>
        <p:grpSp>
          <p:nvGrpSpPr>
            <p:cNvPr id="570" name="Google Shape;570;p16"/>
            <p:cNvGrpSpPr/>
            <p:nvPr/>
          </p:nvGrpSpPr>
          <p:grpSpPr>
            <a:xfrm>
              <a:off x="627130" y="128603"/>
              <a:ext cx="8316853" cy="4604490"/>
              <a:chOff x="627130" y="428622"/>
              <a:chExt cx="8316853" cy="4568400"/>
            </a:xfrm>
          </p:grpSpPr>
          <p:sp>
            <p:nvSpPr>
              <p:cNvPr id="571" name="Google Shape;571;p16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72" name="Google Shape;572;p16"/>
              <p:cNvGrpSpPr/>
              <p:nvPr/>
            </p:nvGrpSpPr>
            <p:grpSpPr>
              <a:xfrm>
                <a:off x="627130" y="428636"/>
                <a:ext cx="8316853" cy="490301"/>
                <a:chOff x="280295" y="238126"/>
                <a:chExt cx="9047925" cy="533400"/>
              </a:xfrm>
            </p:grpSpPr>
            <p:sp>
              <p:nvSpPr>
                <p:cNvPr id="573" name="Google Shape;573;p1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96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4" name="Google Shape;574;p1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196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575" name="Google Shape;575;p16"/>
                <p:cNvGrpSpPr/>
                <p:nvPr/>
              </p:nvGrpSpPr>
              <p:grpSpPr>
                <a:xfrm>
                  <a:off x="8425674" y="386584"/>
                  <a:ext cx="655693" cy="176896"/>
                  <a:chOff x="13400537" y="1039026"/>
                  <a:chExt cx="495012" cy="133547"/>
                </a:xfrm>
              </p:grpSpPr>
              <p:sp>
                <p:nvSpPr>
                  <p:cNvPr id="576" name="Google Shape;576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7" name="Google Shape;577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8" name="Google Shape;578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9" name="Google Shape;579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0" name="Google Shape;580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1" name="Google Shape;581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82" name="Google Shape;582;p1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3" name="Google Shape;583;p16"/>
          <p:cNvSpPr txBox="1">
            <a:spLocks noGrp="1"/>
          </p:cNvSpPr>
          <p:nvPr>
            <p:ph type="title"/>
          </p:nvPr>
        </p:nvSpPr>
        <p:spPr>
          <a:xfrm>
            <a:off x="1759257" y="1316750"/>
            <a:ext cx="5093100" cy="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84" name="Google Shape;584;p16"/>
          <p:cNvSpPr txBox="1">
            <a:spLocks noGrp="1"/>
          </p:cNvSpPr>
          <p:nvPr>
            <p:ph type="subTitle" idx="1"/>
          </p:nvPr>
        </p:nvSpPr>
        <p:spPr>
          <a:xfrm>
            <a:off x="1757307" y="2411250"/>
            <a:ext cx="5097000" cy="1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16"/>
          <p:cNvSpPr/>
          <p:nvPr/>
        </p:nvSpPr>
        <p:spPr>
          <a:xfrm>
            <a:off x="2645077" y="4192712"/>
            <a:ext cx="151142" cy="178492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16"/>
          <p:cNvSpPr/>
          <p:nvPr/>
        </p:nvSpPr>
        <p:spPr>
          <a:xfrm>
            <a:off x="8395725" y="1782284"/>
            <a:ext cx="166902" cy="197104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23"/>
          <p:cNvSpPr/>
          <p:nvPr/>
        </p:nvSpPr>
        <p:spPr>
          <a:xfrm>
            <a:off x="-1492273" y="-3364297"/>
            <a:ext cx="11922084" cy="9475144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8" name="Google Shape;788;p23"/>
          <p:cNvGrpSpPr/>
          <p:nvPr/>
        </p:nvGrpSpPr>
        <p:grpSpPr>
          <a:xfrm>
            <a:off x="1132323" y="1468834"/>
            <a:ext cx="3521357" cy="3303126"/>
            <a:chOff x="1132323" y="1468834"/>
            <a:chExt cx="3521357" cy="3303126"/>
          </a:xfrm>
        </p:grpSpPr>
        <p:grpSp>
          <p:nvGrpSpPr>
            <p:cNvPr id="789" name="Google Shape;789;p23"/>
            <p:cNvGrpSpPr/>
            <p:nvPr/>
          </p:nvGrpSpPr>
          <p:grpSpPr>
            <a:xfrm>
              <a:off x="1543273" y="1770659"/>
              <a:ext cx="3110407" cy="3001301"/>
              <a:chOff x="3788625" y="496125"/>
              <a:chExt cx="1224425" cy="1181475"/>
            </a:xfrm>
          </p:grpSpPr>
          <p:sp>
            <p:nvSpPr>
              <p:cNvPr id="790" name="Google Shape;790;p23"/>
              <p:cNvSpPr/>
              <p:nvPr/>
            </p:nvSpPr>
            <p:spPr>
              <a:xfrm>
                <a:off x="3792300" y="499850"/>
                <a:ext cx="1217050" cy="123050"/>
              </a:xfrm>
              <a:custGeom>
                <a:avLst/>
                <a:gdLst/>
                <a:ahLst/>
                <a:cxnLst/>
                <a:rect l="l" t="t" r="r" b="b"/>
                <a:pathLst>
                  <a:path w="48682" h="4922" extrusionOk="0">
                    <a:moveTo>
                      <a:pt x="3004" y="0"/>
                    </a:moveTo>
                    <a:cubicBezTo>
                      <a:pt x="1346" y="0"/>
                      <a:pt x="1" y="1345"/>
                      <a:pt x="1" y="3004"/>
                    </a:cubicBezTo>
                    <a:lnTo>
                      <a:pt x="1" y="4922"/>
                    </a:lnTo>
                    <a:lnTo>
                      <a:pt x="48682" y="4922"/>
                    </a:lnTo>
                    <a:lnTo>
                      <a:pt x="48682" y="3004"/>
                    </a:lnTo>
                    <a:cubicBezTo>
                      <a:pt x="48682" y="1345"/>
                      <a:pt x="47337" y="0"/>
                      <a:pt x="456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23"/>
              <p:cNvSpPr/>
              <p:nvPr/>
            </p:nvSpPr>
            <p:spPr>
              <a:xfrm>
                <a:off x="3788625" y="496125"/>
                <a:ext cx="122442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8977" h="5217" extrusionOk="0">
                    <a:moveTo>
                      <a:pt x="45826" y="299"/>
                    </a:moveTo>
                    <a:cubicBezTo>
                      <a:pt x="47400" y="299"/>
                      <a:pt x="48681" y="1579"/>
                      <a:pt x="48681" y="3153"/>
                    </a:cubicBezTo>
                    <a:lnTo>
                      <a:pt x="48681" y="4922"/>
                    </a:lnTo>
                    <a:lnTo>
                      <a:pt x="296" y="4922"/>
                    </a:lnTo>
                    <a:lnTo>
                      <a:pt x="296" y="3153"/>
                    </a:lnTo>
                    <a:cubicBezTo>
                      <a:pt x="296" y="1579"/>
                      <a:pt x="1577" y="299"/>
                      <a:pt x="3151" y="299"/>
                    </a:cubicBezTo>
                    <a:close/>
                    <a:moveTo>
                      <a:pt x="3151" y="1"/>
                    </a:moveTo>
                    <a:cubicBezTo>
                      <a:pt x="1414" y="1"/>
                      <a:pt x="0" y="1415"/>
                      <a:pt x="0" y="3152"/>
                    </a:cubicBezTo>
                    <a:lnTo>
                      <a:pt x="0" y="5217"/>
                    </a:lnTo>
                    <a:lnTo>
                      <a:pt x="48977" y="5217"/>
                    </a:lnTo>
                    <a:lnTo>
                      <a:pt x="48977" y="3152"/>
                    </a:lnTo>
                    <a:cubicBezTo>
                      <a:pt x="48977" y="1415"/>
                      <a:pt x="47563" y="1"/>
                      <a:pt x="458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23"/>
              <p:cNvSpPr/>
              <p:nvPr/>
            </p:nvSpPr>
            <p:spPr>
              <a:xfrm>
                <a:off x="4792350" y="540325"/>
                <a:ext cx="42100" cy="42100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1684" extrusionOk="0">
                    <a:moveTo>
                      <a:pt x="844" y="0"/>
                    </a:moveTo>
                    <a:cubicBezTo>
                      <a:pt x="843" y="0"/>
                      <a:pt x="842" y="0"/>
                      <a:pt x="842" y="0"/>
                    </a:cubicBezTo>
                    <a:cubicBezTo>
                      <a:pt x="377" y="0"/>
                      <a:pt x="0" y="377"/>
                      <a:pt x="0" y="842"/>
                    </a:cubicBezTo>
                    <a:cubicBezTo>
                      <a:pt x="0" y="1306"/>
                      <a:pt x="376" y="1684"/>
                      <a:pt x="842" y="1684"/>
                    </a:cubicBezTo>
                    <a:cubicBezTo>
                      <a:pt x="1306" y="1684"/>
                      <a:pt x="1683" y="1308"/>
                      <a:pt x="1683" y="842"/>
                    </a:cubicBezTo>
                    <a:cubicBezTo>
                      <a:pt x="1683" y="378"/>
                      <a:pt x="1307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23"/>
              <p:cNvSpPr/>
              <p:nvPr/>
            </p:nvSpPr>
            <p:spPr>
              <a:xfrm>
                <a:off x="4789700" y="537725"/>
                <a:ext cx="47300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1892" extrusionOk="0">
                    <a:moveTo>
                      <a:pt x="946" y="207"/>
                    </a:moveTo>
                    <a:cubicBezTo>
                      <a:pt x="1354" y="207"/>
                      <a:pt x="1685" y="539"/>
                      <a:pt x="1685" y="946"/>
                    </a:cubicBezTo>
                    <a:cubicBezTo>
                      <a:pt x="1685" y="1354"/>
                      <a:pt x="1354" y="1686"/>
                      <a:pt x="946" y="1686"/>
                    </a:cubicBezTo>
                    <a:cubicBezTo>
                      <a:pt x="539" y="1686"/>
                      <a:pt x="207" y="1354"/>
                      <a:pt x="207" y="946"/>
                    </a:cubicBezTo>
                    <a:cubicBezTo>
                      <a:pt x="207" y="539"/>
                      <a:pt x="539" y="207"/>
                      <a:pt x="946" y="207"/>
                    </a:cubicBezTo>
                    <a:close/>
                    <a:moveTo>
                      <a:pt x="946" y="0"/>
                    </a:moveTo>
                    <a:cubicBezTo>
                      <a:pt x="424" y="0"/>
                      <a:pt x="1" y="425"/>
                      <a:pt x="1" y="946"/>
                    </a:cubicBezTo>
                    <a:cubicBezTo>
                      <a:pt x="1" y="1467"/>
                      <a:pt x="424" y="1892"/>
                      <a:pt x="946" y="1892"/>
                    </a:cubicBezTo>
                    <a:cubicBezTo>
                      <a:pt x="1469" y="1892"/>
                      <a:pt x="1891" y="1467"/>
                      <a:pt x="1891" y="946"/>
                    </a:cubicBezTo>
                    <a:cubicBezTo>
                      <a:pt x="1891" y="425"/>
                      <a:pt x="1466" y="0"/>
                      <a:pt x="9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23"/>
              <p:cNvSpPr/>
              <p:nvPr/>
            </p:nvSpPr>
            <p:spPr>
              <a:xfrm>
                <a:off x="4856400" y="540325"/>
                <a:ext cx="42125" cy="42100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1684" extrusionOk="0">
                    <a:moveTo>
                      <a:pt x="845" y="0"/>
                    </a:moveTo>
                    <a:cubicBezTo>
                      <a:pt x="844" y="0"/>
                      <a:pt x="843" y="0"/>
                      <a:pt x="843" y="0"/>
                    </a:cubicBezTo>
                    <a:cubicBezTo>
                      <a:pt x="379" y="0"/>
                      <a:pt x="1" y="377"/>
                      <a:pt x="1" y="842"/>
                    </a:cubicBezTo>
                    <a:cubicBezTo>
                      <a:pt x="1" y="1306"/>
                      <a:pt x="377" y="1684"/>
                      <a:pt x="843" y="1684"/>
                    </a:cubicBezTo>
                    <a:cubicBezTo>
                      <a:pt x="1307" y="1684"/>
                      <a:pt x="1684" y="1308"/>
                      <a:pt x="1684" y="842"/>
                    </a:cubicBezTo>
                    <a:cubicBezTo>
                      <a:pt x="1684" y="378"/>
                      <a:pt x="1308" y="0"/>
                      <a:pt x="8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795;p23"/>
              <p:cNvSpPr/>
              <p:nvPr/>
            </p:nvSpPr>
            <p:spPr>
              <a:xfrm>
                <a:off x="4853800" y="537725"/>
                <a:ext cx="47325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892" extrusionOk="0">
                    <a:moveTo>
                      <a:pt x="947" y="207"/>
                    </a:moveTo>
                    <a:cubicBezTo>
                      <a:pt x="1353" y="207"/>
                      <a:pt x="1685" y="539"/>
                      <a:pt x="1685" y="946"/>
                    </a:cubicBezTo>
                    <a:cubicBezTo>
                      <a:pt x="1685" y="1354"/>
                      <a:pt x="1354" y="1686"/>
                      <a:pt x="947" y="1686"/>
                    </a:cubicBezTo>
                    <a:cubicBezTo>
                      <a:pt x="538" y="1686"/>
                      <a:pt x="207" y="1354"/>
                      <a:pt x="207" y="946"/>
                    </a:cubicBezTo>
                    <a:cubicBezTo>
                      <a:pt x="207" y="539"/>
                      <a:pt x="538" y="207"/>
                      <a:pt x="947" y="207"/>
                    </a:cubicBezTo>
                    <a:close/>
                    <a:moveTo>
                      <a:pt x="947" y="0"/>
                    </a:moveTo>
                    <a:cubicBezTo>
                      <a:pt x="425" y="0"/>
                      <a:pt x="1" y="425"/>
                      <a:pt x="1" y="946"/>
                    </a:cubicBezTo>
                    <a:cubicBezTo>
                      <a:pt x="1" y="1467"/>
                      <a:pt x="426" y="1892"/>
                      <a:pt x="947" y="1892"/>
                    </a:cubicBezTo>
                    <a:cubicBezTo>
                      <a:pt x="1467" y="1892"/>
                      <a:pt x="1892" y="1467"/>
                      <a:pt x="1892" y="946"/>
                    </a:cubicBezTo>
                    <a:cubicBezTo>
                      <a:pt x="1892" y="425"/>
                      <a:pt x="1467" y="0"/>
                      <a:pt x="9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23"/>
              <p:cNvSpPr/>
              <p:nvPr/>
            </p:nvSpPr>
            <p:spPr>
              <a:xfrm>
                <a:off x="4920325" y="540325"/>
                <a:ext cx="42100" cy="42100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1684" extrusionOk="0">
                    <a:moveTo>
                      <a:pt x="844" y="0"/>
                    </a:moveTo>
                    <a:cubicBezTo>
                      <a:pt x="843" y="0"/>
                      <a:pt x="843" y="0"/>
                      <a:pt x="842" y="0"/>
                    </a:cubicBezTo>
                    <a:cubicBezTo>
                      <a:pt x="378" y="0"/>
                      <a:pt x="0" y="377"/>
                      <a:pt x="0" y="842"/>
                    </a:cubicBezTo>
                    <a:cubicBezTo>
                      <a:pt x="0" y="1306"/>
                      <a:pt x="376" y="1684"/>
                      <a:pt x="842" y="1684"/>
                    </a:cubicBezTo>
                    <a:cubicBezTo>
                      <a:pt x="1306" y="1684"/>
                      <a:pt x="1684" y="1308"/>
                      <a:pt x="1684" y="842"/>
                    </a:cubicBezTo>
                    <a:cubicBezTo>
                      <a:pt x="1684" y="378"/>
                      <a:pt x="1307" y="0"/>
                      <a:pt x="8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23"/>
              <p:cNvSpPr/>
              <p:nvPr/>
            </p:nvSpPr>
            <p:spPr>
              <a:xfrm>
                <a:off x="4917725" y="537725"/>
                <a:ext cx="47300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1892" extrusionOk="0">
                    <a:moveTo>
                      <a:pt x="946" y="207"/>
                    </a:moveTo>
                    <a:cubicBezTo>
                      <a:pt x="1353" y="207"/>
                      <a:pt x="1685" y="539"/>
                      <a:pt x="1685" y="946"/>
                    </a:cubicBezTo>
                    <a:cubicBezTo>
                      <a:pt x="1685" y="1354"/>
                      <a:pt x="1353" y="1686"/>
                      <a:pt x="946" y="1686"/>
                    </a:cubicBezTo>
                    <a:cubicBezTo>
                      <a:pt x="538" y="1686"/>
                      <a:pt x="207" y="1354"/>
                      <a:pt x="207" y="946"/>
                    </a:cubicBezTo>
                    <a:cubicBezTo>
                      <a:pt x="207" y="539"/>
                      <a:pt x="538" y="207"/>
                      <a:pt x="946" y="207"/>
                    </a:cubicBezTo>
                    <a:close/>
                    <a:moveTo>
                      <a:pt x="946" y="0"/>
                    </a:moveTo>
                    <a:cubicBezTo>
                      <a:pt x="424" y="0"/>
                      <a:pt x="0" y="425"/>
                      <a:pt x="0" y="946"/>
                    </a:cubicBezTo>
                    <a:cubicBezTo>
                      <a:pt x="0" y="1467"/>
                      <a:pt x="425" y="1892"/>
                      <a:pt x="946" y="1892"/>
                    </a:cubicBezTo>
                    <a:cubicBezTo>
                      <a:pt x="1467" y="1892"/>
                      <a:pt x="1892" y="1467"/>
                      <a:pt x="1892" y="946"/>
                    </a:cubicBezTo>
                    <a:cubicBezTo>
                      <a:pt x="1892" y="425"/>
                      <a:pt x="1467" y="0"/>
                      <a:pt x="9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23"/>
              <p:cNvSpPr/>
              <p:nvPr/>
            </p:nvSpPr>
            <p:spPr>
              <a:xfrm>
                <a:off x="3792350" y="622850"/>
                <a:ext cx="1217025" cy="1051075"/>
              </a:xfrm>
              <a:custGeom>
                <a:avLst/>
                <a:gdLst/>
                <a:ahLst/>
                <a:cxnLst/>
                <a:rect l="l" t="t" r="r" b="b"/>
                <a:pathLst>
                  <a:path w="48681" h="42043" extrusionOk="0">
                    <a:moveTo>
                      <a:pt x="1" y="1"/>
                    </a:moveTo>
                    <a:lnTo>
                      <a:pt x="1" y="39040"/>
                    </a:lnTo>
                    <a:cubicBezTo>
                      <a:pt x="1" y="40698"/>
                      <a:pt x="1344" y="42042"/>
                      <a:pt x="3003" y="42042"/>
                    </a:cubicBezTo>
                    <a:lnTo>
                      <a:pt x="45678" y="42042"/>
                    </a:lnTo>
                    <a:cubicBezTo>
                      <a:pt x="47336" y="42042"/>
                      <a:pt x="48681" y="40698"/>
                      <a:pt x="48681" y="39040"/>
                    </a:cubicBezTo>
                    <a:lnTo>
                      <a:pt x="4868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23"/>
              <p:cNvSpPr/>
              <p:nvPr/>
            </p:nvSpPr>
            <p:spPr>
              <a:xfrm>
                <a:off x="3796125" y="596700"/>
                <a:ext cx="120930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48372" h="893" extrusionOk="0">
                    <a:moveTo>
                      <a:pt x="0" y="1"/>
                    </a:moveTo>
                    <a:lnTo>
                      <a:pt x="0" y="892"/>
                    </a:lnTo>
                    <a:lnTo>
                      <a:pt x="48372" y="892"/>
                    </a:lnTo>
                    <a:lnTo>
                      <a:pt x="48372" y="1"/>
                    </a:lnTo>
                    <a:close/>
                  </a:path>
                </a:pathLst>
              </a:custGeom>
              <a:solidFill>
                <a:srgbClr val="FF89BC">
                  <a:alpha val="30196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23"/>
              <p:cNvSpPr/>
              <p:nvPr/>
            </p:nvSpPr>
            <p:spPr>
              <a:xfrm>
                <a:off x="3806825" y="511000"/>
                <a:ext cx="366700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23"/>
              <p:cNvSpPr/>
              <p:nvPr/>
            </p:nvSpPr>
            <p:spPr>
              <a:xfrm>
                <a:off x="3788625" y="619175"/>
                <a:ext cx="1224425" cy="1058425"/>
              </a:xfrm>
              <a:custGeom>
                <a:avLst/>
                <a:gdLst/>
                <a:ahLst/>
                <a:cxnLst/>
                <a:rect l="l" t="t" r="r" b="b"/>
                <a:pathLst>
                  <a:path w="48977" h="42337" extrusionOk="0">
                    <a:moveTo>
                      <a:pt x="48681" y="295"/>
                    </a:moveTo>
                    <a:lnTo>
                      <a:pt x="48681" y="39186"/>
                    </a:lnTo>
                    <a:cubicBezTo>
                      <a:pt x="48681" y="40760"/>
                      <a:pt x="47400" y="42041"/>
                      <a:pt x="45826" y="42041"/>
                    </a:cubicBezTo>
                    <a:lnTo>
                      <a:pt x="3151" y="42041"/>
                    </a:lnTo>
                    <a:cubicBezTo>
                      <a:pt x="1577" y="42041"/>
                      <a:pt x="297" y="40760"/>
                      <a:pt x="297" y="39186"/>
                    </a:cubicBezTo>
                    <a:lnTo>
                      <a:pt x="297" y="295"/>
                    </a:lnTo>
                    <a:close/>
                    <a:moveTo>
                      <a:pt x="0" y="0"/>
                    </a:moveTo>
                    <a:lnTo>
                      <a:pt x="0" y="39186"/>
                    </a:lnTo>
                    <a:cubicBezTo>
                      <a:pt x="0" y="40923"/>
                      <a:pt x="1414" y="42337"/>
                      <a:pt x="3151" y="42337"/>
                    </a:cubicBezTo>
                    <a:lnTo>
                      <a:pt x="45826" y="42337"/>
                    </a:lnTo>
                    <a:cubicBezTo>
                      <a:pt x="47563" y="42337"/>
                      <a:pt x="48977" y="40924"/>
                      <a:pt x="48976" y="39187"/>
                    </a:cubicBezTo>
                    <a:lnTo>
                      <a:pt x="48976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2" name="Google Shape;802;p23"/>
            <p:cNvGrpSpPr/>
            <p:nvPr/>
          </p:nvGrpSpPr>
          <p:grpSpPr>
            <a:xfrm>
              <a:off x="1341873" y="1636084"/>
              <a:ext cx="3110407" cy="3001301"/>
              <a:chOff x="3788625" y="496125"/>
              <a:chExt cx="1224425" cy="1181475"/>
            </a:xfrm>
          </p:grpSpPr>
          <p:sp>
            <p:nvSpPr>
              <p:cNvPr id="803" name="Google Shape;803;p23"/>
              <p:cNvSpPr/>
              <p:nvPr/>
            </p:nvSpPr>
            <p:spPr>
              <a:xfrm>
                <a:off x="3792300" y="499850"/>
                <a:ext cx="1217050" cy="123050"/>
              </a:xfrm>
              <a:custGeom>
                <a:avLst/>
                <a:gdLst/>
                <a:ahLst/>
                <a:cxnLst/>
                <a:rect l="l" t="t" r="r" b="b"/>
                <a:pathLst>
                  <a:path w="48682" h="4922" extrusionOk="0">
                    <a:moveTo>
                      <a:pt x="3004" y="0"/>
                    </a:moveTo>
                    <a:cubicBezTo>
                      <a:pt x="1346" y="0"/>
                      <a:pt x="1" y="1345"/>
                      <a:pt x="1" y="3004"/>
                    </a:cubicBezTo>
                    <a:lnTo>
                      <a:pt x="1" y="4922"/>
                    </a:lnTo>
                    <a:lnTo>
                      <a:pt x="48682" y="4922"/>
                    </a:lnTo>
                    <a:lnTo>
                      <a:pt x="48682" y="3004"/>
                    </a:lnTo>
                    <a:cubicBezTo>
                      <a:pt x="48682" y="1345"/>
                      <a:pt x="47337" y="0"/>
                      <a:pt x="456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23"/>
              <p:cNvSpPr/>
              <p:nvPr/>
            </p:nvSpPr>
            <p:spPr>
              <a:xfrm>
                <a:off x="3788625" y="496125"/>
                <a:ext cx="122442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8977" h="5217" extrusionOk="0">
                    <a:moveTo>
                      <a:pt x="45826" y="299"/>
                    </a:moveTo>
                    <a:cubicBezTo>
                      <a:pt x="47400" y="299"/>
                      <a:pt x="48681" y="1579"/>
                      <a:pt x="48681" y="3153"/>
                    </a:cubicBezTo>
                    <a:lnTo>
                      <a:pt x="48681" y="4922"/>
                    </a:lnTo>
                    <a:lnTo>
                      <a:pt x="296" y="4922"/>
                    </a:lnTo>
                    <a:lnTo>
                      <a:pt x="296" y="3153"/>
                    </a:lnTo>
                    <a:cubicBezTo>
                      <a:pt x="296" y="1579"/>
                      <a:pt x="1577" y="299"/>
                      <a:pt x="3151" y="299"/>
                    </a:cubicBezTo>
                    <a:close/>
                    <a:moveTo>
                      <a:pt x="3151" y="1"/>
                    </a:moveTo>
                    <a:cubicBezTo>
                      <a:pt x="1414" y="1"/>
                      <a:pt x="0" y="1415"/>
                      <a:pt x="0" y="3152"/>
                    </a:cubicBezTo>
                    <a:lnTo>
                      <a:pt x="0" y="5217"/>
                    </a:lnTo>
                    <a:lnTo>
                      <a:pt x="48977" y="5217"/>
                    </a:lnTo>
                    <a:lnTo>
                      <a:pt x="48977" y="3152"/>
                    </a:lnTo>
                    <a:cubicBezTo>
                      <a:pt x="48977" y="1415"/>
                      <a:pt x="47563" y="1"/>
                      <a:pt x="458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23"/>
              <p:cNvSpPr/>
              <p:nvPr/>
            </p:nvSpPr>
            <p:spPr>
              <a:xfrm>
                <a:off x="4792350" y="540325"/>
                <a:ext cx="42100" cy="42100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1684" extrusionOk="0">
                    <a:moveTo>
                      <a:pt x="844" y="0"/>
                    </a:moveTo>
                    <a:cubicBezTo>
                      <a:pt x="843" y="0"/>
                      <a:pt x="842" y="0"/>
                      <a:pt x="842" y="0"/>
                    </a:cubicBezTo>
                    <a:cubicBezTo>
                      <a:pt x="377" y="0"/>
                      <a:pt x="0" y="377"/>
                      <a:pt x="0" y="842"/>
                    </a:cubicBezTo>
                    <a:cubicBezTo>
                      <a:pt x="0" y="1306"/>
                      <a:pt x="376" y="1684"/>
                      <a:pt x="842" y="1684"/>
                    </a:cubicBezTo>
                    <a:cubicBezTo>
                      <a:pt x="1306" y="1684"/>
                      <a:pt x="1683" y="1308"/>
                      <a:pt x="1683" y="842"/>
                    </a:cubicBezTo>
                    <a:cubicBezTo>
                      <a:pt x="1683" y="378"/>
                      <a:pt x="1307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23"/>
              <p:cNvSpPr/>
              <p:nvPr/>
            </p:nvSpPr>
            <p:spPr>
              <a:xfrm>
                <a:off x="4789700" y="537725"/>
                <a:ext cx="47300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1892" extrusionOk="0">
                    <a:moveTo>
                      <a:pt x="946" y="207"/>
                    </a:moveTo>
                    <a:cubicBezTo>
                      <a:pt x="1354" y="207"/>
                      <a:pt x="1685" y="539"/>
                      <a:pt x="1685" y="946"/>
                    </a:cubicBezTo>
                    <a:cubicBezTo>
                      <a:pt x="1685" y="1354"/>
                      <a:pt x="1354" y="1686"/>
                      <a:pt x="946" y="1686"/>
                    </a:cubicBezTo>
                    <a:cubicBezTo>
                      <a:pt x="539" y="1686"/>
                      <a:pt x="207" y="1354"/>
                      <a:pt x="207" y="946"/>
                    </a:cubicBezTo>
                    <a:cubicBezTo>
                      <a:pt x="207" y="539"/>
                      <a:pt x="539" y="207"/>
                      <a:pt x="946" y="207"/>
                    </a:cubicBezTo>
                    <a:close/>
                    <a:moveTo>
                      <a:pt x="946" y="0"/>
                    </a:moveTo>
                    <a:cubicBezTo>
                      <a:pt x="424" y="0"/>
                      <a:pt x="1" y="425"/>
                      <a:pt x="1" y="946"/>
                    </a:cubicBezTo>
                    <a:cubicBezTo>
                      <a:pt x="1" y="1467"/>
                      <a:pt x="424" y="1892"/>
                      <a:pt x="946" y="1892"/>
                    </a:cubicBezTo>
                    <a:cubicBezTo>
                      <a:pt x="1469" y="1892"/>
                      <a:pt x="1891" y="1467"/>
                      <a:pt x="1891" y="946"/>
                    </a:cubicBezTo>
                    <a:cubicBezTo>
                      <a:pt x="1891" y="425"/>
                      <a:pt x="1466" y="0"/>
                      <a:pt x="9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23"/>
              <p:cNvSpPr/>
              <p:nvPr/>
            </p:nvSpPr>
            <p:spPr>
              <a:xfrm>
                <a:off x="4856400" y="540325"/>
                <a:ext cx="42125" cy="42100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1684" extrusionOk="0">
                    <a:moveTo>
                      <a:pt x="845" y="0"/>
                    </a:moveTo>
                    <a:cubicBezTo>
                      <a:pt x="844" y="0"/>
                      <a:pt x="843" y="0"/>
                      <a:pt x="843" y="0"/>
                    </a:cubicBezTo>
                    <a:cubicBezTo>
                      <a:pt x="379" y="0"/>
                      <a:pt x="1" y="377"/>
                      <a:pt x="1" y="842"/>
                    </a:cubicBezTo>
                    <a:cubicBezTo>
                      <a:pt x="1" y="1306"/>
                      <a:pt x="377" y="1684"/>
                      <a:pt x="843" y="1684"/>
                    </a:cubicBezTo>
                    <a:cubicBezTo>
                      <a:pt x="1307" y="1684"/>
                      <a:pt x="1684" y="1308"/>
                      <a:pt x="1684" y="842"/>
                    </a:cubicBezTo>
                    <a:cubicBezTo>
                      <a:pt x="1684" y="378"/>
                      <a:pt x="1308" y="0"/>
                      <a:pt x="8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23"/>
              <p:cNvSpPr/>
              <p:nvPr/>
            </p:nvSpPr>
            <p:spPr>
              <a:xfrm>
                <a:off x="4853800" y="537725"/>
                <a:ext cx="47325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892" extrusionOk="0">
                    <a:moveTo>
                      <a:pt x="947" y="207"/>
                    </a:moveTo>
                    <a:cubicBezTo>
                      <a:pt x="1353" y="207"/>
                      <a:pt x="1685" y="539"/>
                      <a:pt x="1685" y="946"/>
                    </a:cubicBezTo>
                    <a:cubicBezTo>
                      <a:pt x="1685" y="1354"/>
                      <a:pt x="1354" y="1686"/>
                      <a:pt x="947" y="1686"/>
                    </a:cubicBezTo>
                    <a:cubicBezTo>
                      <a:pt x="538" y="1686"/>
                      <a:pt x="207" y="1354"/>
                      <a:pt x="207" y="946"/>
                    </a:cubicBezTo>
                    <a:cubicBezTo>
                      <a:pt x="207" y="539"/>
                      <a:pt x="538" y="207"/>
                      <a:pt x="947" y="207"/>
                    </a:cubicBezTo>
                    <a:close/>
                    <a:moveTo>
                      <a:pt x="947" y="0"/>
                    </a:moveTo>
                    <a:cubicBezTo>
                      <a:pt x="425" y="0"/>
                      <a:pt x="1" y="425"/>
                      <a:pt x="1" y="946"/>
                    </a:cubicBezTo>
                    <a:cubicBezTo>
                      <a:pt x="1" y="1467"/>
                      <a:pt x="426" y="1892"/>
                      <a:pt x="947" y="1892"/>
                    </a:cubicBezTo>
                    <a:cubicBezTo>
                      <a:pt x="1467" y="1892"/>
                      <a:pt x="1892" y="1467"/>
                      <a:pt x="1892" y="946"/>
                    </a:cubicBezTo>
                    <a:cubicBezTo>
                      <a:pt x="1892" y="425"/>
                      <a:pt x="1467" y="0"/>
                      <a:pt x="9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23"/>
              <p:cNvSpPr/>
              <p:nvPr/>
            </p:nvSpPr>
            <p:spPr>
              <a:xfrm>
                <a:off x="4920325" y="540325"/>
                <a:ext cx="42100" cy="42100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1684" extrusionOk="0">
                    <a:moveTo>
                      <a:pt x="844" y="0"/>
                    </a:moveTo>
                    <a:cubicBezTo>
                      <a:pt x="843" y="0"/>
                      <a:pt x="843" y="0"/>
                      <a:pt x="842" y="0"/>
                    </a:cubicBezTo>
                    <a:cubicBezTo>
                      <a:pt x="378" y="0"/>
                      <a:pt x="0" y="377"/>
                      <a:pt x="0" y="842"/>
                    </a:cubicBezTo>
                    <a:cubicBezTo>
                      <a:pt x="0" y="1306"/>
                      <a:pt x="376" y="1684"/>
                      <a:pt x="842" y="1684"/>
                    </a:cubicBezTo>
                    <a:cubicBezTo>
                      <a:pt x="1306" y="1684"/>
                      <a:pt x="1684" y="1308"/>
                      <a:pt x="1684" y="842"/>
                    </a:cubicBezTo>
                    <a:cubicBezTo>
                      <a:pt x="1684" y="378"/>
                      <a:pt x="1307" y="0"/>
                      <a:pt x="8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23"/>
              <p:cNvSpPr/>
              <p:nvPr/>
            </p:nvSpPr>
            <p:spPr>
              <a:xfrm>
                <a:off x="4917725" y="537725"/>
                <a:ext cx="47300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1892" extrusionOk="0">
                    <a:moveTo>
                      <a:pt x="946" y="207"/>
                    </a:moveTo>
                    <a:cubicBezTo>
                      <a:pt x="1353" y="207"/>
                      <a:pt x="1685" y="539"/>
                      <a:pt x="1685" y="946"/>
                    </a:cubicBezTo>
                    <a:cubicBezTo>
                      <a:pt x="1685" y="1354"/>
                      <a:pt x="1353" y="1686"/>
                      <a:pt x="946" y="1686"/>
                    </a:cubicBezTo>
                    <a:cubicBezTo>
                      <a:pt x="538" y="1686"/>
                      <a:pt x="207" y="1354"/>
                      <a:pt x="207" y="946"/>
                    </a:cubicBezTo>
                    <a:cubicBezTo>
                      <a:pt x="207" y="539"/>
                      <a:pt x="538" y="207"/>
                      <a:pt x="946" y="207"/>
                    </a:cubicBezTo>
                    <a:close/>
                    <a:moveTo>
                      <a:pt x="946" y="0"/>
                    </a:moveTo>
                    <a:cubicBezTo>
                      <a:pt x="424" y="0"/>
                      <a:pt x="0" y="425"/>
                      <a:pt x="0" y="946"/>
                    </a:cubicBezTo>
                    <a:cubicBezTo>
                      <a:pt x="0" y="1467"/>
                      <a:pt x="425" y="1892"/>
                      <a:pt x="946" y="1892"/>
                    </a:cubicBezTo>
                    <a:cubicBezTo>
                      <a:pt x="1467" y="1892"/>
                      <a:pt x="1892" y="1467"/>
                      <a:pt x="1892" y="946"/>
                    </a:cubicBezTo>
                    <a:cubicBezTo>
                      <a:pt x="1892" y="425"/>
                      <a:pt x="1467" y="0"/>
                      <a:pt x="9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23"/>
              <p:cNvSpPr/>
              <p:nvPr/>
            </p:nvSpPr>
            <p:spPr>
              <a:xfrm>
                <a:off x="3792350" y="622850"/>
                <a:ext cx="1217025" cy="1051075"/>
              </a:xfrm>
              <a:custGeom>
                <a:avLst/>
                <a:gdLst/>
                <a:ahLst/>
                <a:cxnLst/>
                <a:rect l="l" t="t" r="r" b="b"/>
                <a:pathLst>
                  <a:path w="48681" h="42043" extrusionOk="0">
                    <a:moveTo>
                      <a:pt x="1" y="1"/>
                    </a:moveTo>
                    <a:lnTo>
                      <a:pt x="1" y="39040"/>
                    </a:lnTo>
                    <a:cubicBezTo>
                      <a:pt x="1" y="40698"/>
                      <a:pt x="1344" y="42042"/>
                      <a:pt x="3003" y="42042"/>
                    </a:cubicBezTo>
                    <a:lnTo>
                      <a:pt x="45678" y="42042"/>
                    </a:lnTo>
                    <a:cubicBezTo>
                      <a:pt x="47336" y="42042"/>
                      <a:pt x="48681" y="40698"/>
                      <a:pt x="48681" y="39040"/>
                    </a:cubicBezTo>
                    <a:lnTo>
                      <a:pt x="4868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23"/>
              <p:cNvSpPr/>
              <p:nvPr/>
            </p:nvSpPr>
            <p:spPr>
              <a:xfrm>
                <a:off x="3796125" y="596700"/>
                <a:ext cx="120930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48372" h="893" extrusionOk="0">
                    <a:moveTo>
                      <a:pt x="0" y="1"/>
                    </a:moveTo>
                    <a:lnTo>
                      <a:pt x="0" y="892"/>
                    </a:lnTo>
                    <a:lnTo>
                      <a:pt x="48372" y="892"/>
                    </a:lnTo>
                    <a:lnTo>
                      <a:pt x="48372" y="1"/>
                    </a:lnTo>
                    <a:close/>
                  </a:path>
                </a:pathLst>
              </a:custGeom>
              <a:solidFill>
                <a:srgbClr val="FF89BC">
                  <a:alpha val="30196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23"/>
              <p:cNvSpPr/>
              <p:nvPr/>
            </p:nvSpPr>
            <p:spPr>
              <a:xfrm>
                <a:off x="3806825" y="511000"/>
                <a:ext cx="366700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23"/>
              <p:cNvSpPr/>
              <p:nvPr/>
            </p:nvSpPr>
            <p:spPr>
              <a:xfrm>
                <a:off x="3788625" y="619175"/>
                <a:ext cx="1224425" cy="1058425"/>
              </a:xfrm>
              <a:custGeom>
                <a:avLst/>
                <a:gdLst/>
                <a:ahLst/>
                <a:cxnLst/>
                <a:rect l="l" t="t" r="r" b="b"/>
                <a:pathLst>
                  <a:path w="48977" h="42337" extrusionOk="0">
                    <a:moveTo>
                      <a:pt x="48681" y="295"/>
                    </a:moveTo>
                    <a:lnTo>
                      <a:pt x="48681" y="39186"/>
                    </a:lnTo>
                    <a:cubicBezTo>
                      <a:pt x="48681" y="40760"/>
                      <a:pt x="47400" y="42041"/>
                      <a:pt x="45826" y="42041"/>
                    </a:cubicBezTo>
                    <a:lnTo>
                      <a:pt x="3151" y="42041"/>
                    </a:lnTo>
                    <a:cubicBezTo>
                      <a:pt x="1577" y="42041"/>
                      <a:pt x="297" y="40760"/>
                      <a:pt x="297" y="39186"/>
                    </a:cubicBezTo>
                    <a:lnTo>
                      <a:pt x="297" y="295"/>
                    </a:lnTo>
                    <a:close/>
                    <a:moveTo>
                      <a:pt x="0" y="0"/>
                    </a:moveTo>
                    <a:lnTo>
                      <a:pt x="0" y="39186"/>
                    </a:lnTo>
                    <a:cubicBezTo>
                      <a:pt x="0" y="40923"/>
                      <a:pt x="1414" y="42337"/>
                      <a:pt x="3151" y="42337"/>
                    </a:cubicBezTo>
                    <a:lnTo>
                      <a:pt x="45826" y="42337"/>
                    </a:lnTo>
                    <a:cubicBezTo>
                      <a:pt x="47563" y="42337"/>
                      <a:pt x="48977" y="40924"/>
                      <a:pt x="48976" y="39187"/>
                    </a:cubicBezTo>
                    <a:lnTo>
                      <a:pt x="48976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5" name="Google Shape;815;p23"/>
            <p:cNvGrpSpPr/>
            <p:nvPr/>
          </p:nvGrpSpPr>
          <p:grpSpPr>
            <a:xfrm>
              <a:off x="1132323" y="1468834"/>
              <a:ext cx="3110407" cy="3001301"/>
              <a:chOff x="3788625" y="496125"/>
              <a:chExt cx="1224425" cy="1181475"/>
            </a:xfrm>
          </p:grpSpPr>
          <p:sp>
            <p:nvSpPr>
              <p:cNvPr id="816" name="Google Shape;816;p23"/>
              <p:cNvSpPr/>
              <p:nvPr/>
            </p:nvSpPr>
            <p:spPr>
              <a:xfrm>
                <a:off x="3792300" y="499850"/>
                <a:ext cx="1217050" cy="123050"/>
              </a:xfrm>
              <a:custGeom>
                <a:avLst/>
                <a:gdLst/>
                <a:ahLst/>
                <a:cxnLst/>
                <a:rect l="l" t="t" r="r" b="b"/>
                <a:pathLst>
                  <a:path w="48682" h="4922" extrusionOk="0">
                    <a:moveTo>
                      <a:pt x="3004" y="0"/>
                    </a:moveTo>
                    <a:cubicBezTo>
                      <a:pt x="1346" y="0"/>
                      <a:pt x="1" y="1345"/>
                      <a:pt x="1" y="3004"/>
                    </a:cubicBezTo>
                    <a:lnTo>
                      <a:pt x="1" y="4922"/>
                    </a:lnTo>
                    <a:lnTo>
                      <a:pt x="48682" y="4922"/>
                    </a:lnTo>
                    <a:lnTo>
                      <a:pt x="48682" y="3004"/>
                    </a:lnTo>
                    <a:cubicBezTo>
                      <a:pt x="48682" y="1345"/>
                      <a:pt x="47337" y="0"/>
                      <a:pt x="456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23"/>
              <p:cNvSpPr/>
              <p:nvPr/>
            </p:nvSpPr>
            <p:spPr>
              <a:xfrm>
                <a:off x="3788625" y="496125"/>
                <a:ext cx="122442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8977" h="5217" extrusionOk="0">
                    <a:moveTo>
                      <a:pt x="45826" y="299"/>
                    </a:moveTo>
                    <a:cubicBezTo>
                      <a:pt x="47400" y="299"/>
                      <a:pt x="48681" y="1579"/>
                      <a:pt x="48681" y="3153"/>
                    </a:cubicBezTo>
                    <a:lnTo>
                      <a:pt x="48681" y="4922"/>
                    </a:lnTo>
                    <a:lnTo>
                      <a:pt x="296" y="4922"/>
                    </a:lnTo>
                    <a:lnTo>
                      <a:pt x="296" y="3153"/>
                    </a:lnTo>
                    <a:cubicBezTo>
                      <a:pt x="296" y="1579"/>
                      <a:pt x="1577" y="299"/>
                      <a:pt x="3151" y="299"/>
                    </a:cubicBezTo>
                    <a:close/>
                    <a:moveTo>
                      <a:pt x="3151" y="1"/>
                    </a:moveTo>
                    <a:cubicBezTo>
                      <a:pt x="1414" y="1"/>
                      <a:pt x="0" y="1415"/>
                      <a:pt x="0" y="3152"/>
                    </a:cubicBezTo>
                    <a:lnTo>
                      <a:pt x="0" y="5217"/>
                    </a:lnTo>
                    <a:lnTo>
                      <a:pt x="48977" y="5217"/>
                    </a:lnTo>
                    <a:lnTo>
                      <a:pt x="48977" y="3152"/>
                    </a:lnTo>
                    <a:cubicBezTo>
                      <a:pt x="48977" y="1415"/>
                      <a:pt x="47563" y="1"/>
                      <a:pt x="458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23"/>
              <p:cNvSpPr/>
              <p:nvPr/>
            </p:nvSpPr>
            <p:spPr>
              <a:xfrm>
                <a:off x="4792350" y="540325"/>
                <a:ext cx="42100" cy="42100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1684" extrusionOk="0">
                    <a:moveTo>
                      <a:pt x="844" y="0"/>
                    </a:moveTo>
                    <a:cubicBezTo>
                      <a:pt x="843" y="0"/>
                      <a:pt x="842" y="0"/>
                      <a:pt x="842" y="0"/>
                    </a:cubicBezTo>
                    <a:cubicBezTo>
                      <a:pt x="377" y="0"/>
                      <a:pt x="0" y="377"/>
                      <a:pt x="0" y="842"/>
                    </a:cubicBezTo>
                    <a:cubicBezTo>
                      <a:pt x="0" y="1306"/>
                      <a:pt x="376" y="1684"/>
                      <a:pt x="842" y="1684"/>
                    </a:cubicBezTo>
                    <a:cubicBezTo>
                      <a:pt x="1306" y="1684"/>
                      <a:pt x="1683" y="1308"/>
                      <a:pt x="1683" y="842"/>
                    </a:cubicBezTo>
                    <a:cubicBezTo>
                      <a:pt x="1683" y="378"/>
                      <a:pt x="1307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23"/>
              <p:cNvSpPr/>
              <p:nvPr/>
            </p:nvSpPr>
            <p:spPr>
              <a:xfrm>
                <a:off x="4789700" y="537725"/>
                <a:ext cx="47300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1892" extrusionOk="0">
                    <a:moveTo>
                      <a:pt x="946" y="207"/>
                    </a:moveTo>
                    <a:cubicBezTo>
                      <a:pt x="1354" y="207"/>
                      <a:pt x="1685" y="539"/>
                      <a:pt x="1685" y="946"/>
                    </a:cubicBezTo>
                    <a:cubicBezTo>
                      <a:pt x="1685" y="1354"/>
                      <a:pt x="1354" y="1686"/>
                      <a:pt x="946" y="1686"/>
                    </a:cubicBezTo>
                    <a:cubicBezTo>
                      <a:pt x="539" y="1686"/>
                      <a:pt x="207" y="1354"/>
                      <a:pt x="207" y="946"/>
                    </a:cubicBezTo>
                    <a:cubicBezTo>
                      <a:pt x="207" y="539"/>
                      <a:pt x="539" y="207"/>
                      <a:pt x="946" y="207"/>
                    </a:cubicBezTo>
                    <a:close/>
                    <a:moveTo>
                      <a:pt x="946" y="0"/>
                    </a:moveTo>
                    <a:cubicBezTo>
                      <a:pt x="424" y="0"/>
                      <a:pt x="1" y="425"/>
                      <a:pt x="1" y="946"/>
                    </a:cubicBezTo>
                    <a:cubicBezTo>
                      <a:pt x="1" y="1467"/>
                      <a:pt x="424" y="1892"/>
                      <a:pt x="946" y="1892"/>
                    </a:cubicBezTo>
                    <a:cubicBezTo>
                      <a:pt x="1469" y="1892"/>
                      <a:pt x="1891" y="1467"/>
                      <a:pt x="1891" y="946"/>
                    </a:cubicBezTo>
                    <a:cubicBezTo>
                      <a:pt x="1891" y="425"/>
                      <a:pt x="1466" y="0"/>
                      <a:pt x="9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23"/>
              <p:cNvSpPr/>
              <p:nvPr/>
            </p:nvSpPr>
            <p:spPr>
              <a:xfrm>
                <a:off x="4856400" y="540325"/>
                <a:ext cx="42125" cy="42100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1684" extrusionOk="0">
                    <a:moveTo>
                      <a:pt x="845" y="0"/>
                    </a:moveTo>
                    <a:cubicBezTo>
                      <a:pt x="844" y="0"/>
                      <a:pt x="843" y="0"/>
                      <a:pt x="843" y="0"/>
                    </a:cubicBezTo>
                    <a:cubicBezTo>
                      <a:pt x="379" y="0"/>
                      <a:pt x="1" y="377"/>
                      <a:pt x="1" y="842"/>
                    </a:cubicBezTo>
                    <a:cubicBezTo>
                      <a:pt x="1" y="1306"/>
                      <a:pt x="377" y="1684"/>
                      <a:pt x="843" y="1684"/>
                    </a:cubicBezTo>
                    <a:cubicBezTo>
                      <a:pt x="1307" y="1684"/>
                      <a:pt x="1684" y="1308"/>
                      <a:pt x="1684" y="842"/>
                    </a:cubicBezTo>
                    <a:cubicBezTo>
                      <a:pt x="1684" y="378"/>
                      <a:pt x="1308" y="0"/>
                      <a:pt x="8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23"/>
              <p:cNvSpPr/>
              <p:nvPr/>
            </p:nvSpPr>
            <p:spPr>
              <a:xfrm>
                <a:off x="4853800" y="537725"/>
                <a:ext cx="47325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892" extrusionOk="0">
                    <a:moveTo>
                      <a:pt x="947" y="207"/>
                    </a:moveTo>
                    <a:cubicBezTo>
                      <a:pt x="1353" y="207"/>
                      <a:pt x="1685" y="539"/>
                      <a:pt x="1685" y="946"/>
                    </a:cubicBezTo>
                    <a:cubicBezTo>
                      <a:pt x="1685" y="1354"/>
                      <a:pt x="1354" y="1686"/>
                      <a:pt x="947" y="1686"/>
                    </a:cubicBezTo>
                    <a:cubicBezTo>
                      <a:pt x="538" y="1686"/>
                      <a:pt x="207" y="1354"/>
                      <a:pt x="207" y="946"/>
                    </a:cubicBezTo>
                    <a:cubicBezTo>
                      <a:pt x="207" y="539"/>
                      <a:pt x="538" y="207"/>
                      <a:pt x="947" y="207"/>
                    </a:cubicBezTo>
                    <a:close/>
                    <a:moveTo>
                      <a:pt x="947" y="0"/>
                    </a:moveTo>
                    <a:cubicBezTo>
                      <a:pt x="425" y="0"/>
                      <a:pt x="1" y="425"/>
                      <a:pt x="1" y="946"/>
                    </a:cubicBezTo>
                    <a:cubicBezTo>
                      <a:pt x="1" y="1467"/>
                      <a:pt x="426" y="1892"/>
                      <a:pt x="947" y="1892"/>
                    </a:cubicBezTo>
                    <a:cubicBezTo>
                      <a:pt x="1467" y="1892"/>
                      <a:pt x="1892" y="1467"/>
                      <a:pt x="1892" y="946"/>
                    </a:cubicBezTo>
                    <a:cubicBezTo>
                      <a:pt x="1892" y="425"/>
                      <a:pt x="1467" y="0"/>
                      <a:pt x="9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23"/>
              <p:cNvSpPr/>
              <p:nvPr/>
            </p:nvSpPr>
            <p:spPr>
              <a:xfrm>
                <a:off x="4920325" y="540325"/>
                <a:ext cx="42100" cy="42100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1684" extrusionOk="0">
                    <a:moveTo>
                      <a:pt x="844" y="0"/>
                    </a:moveTo>
                    <a:cubicBezTo>
                      <a:pt x="843" y="0"/>
                      <a:pt x="843" y="0"/>
                      <a:pt x="842" y="0"/>
                    </a:cubicBezTo>
                    <a:cubicBezTo>
                      <a:pt x="378" y="0"/>
                      <a:pt x="0" y="377"/>
                      <a:pt x="0" y="842"/>
                    </a:cubicBezTo>
                    <a:cubicBezTo>
                      <a:pt x="0" y="1306"/>
                      <a:pt x="376" y="1684"/>
                      <a:pt x="842" y="1684"/>
                    </a:cubicBezTo>
                    <a:cubicBezTo>
                      <a:pt x="1306" y="1684"/>
                      <a:pt x="1684" y="1308"/>
                      <a:pt x="1684" y="842"/>
                    </a:cubicBezTo>
                    <a:cubicBezTo>
                      <a:pt x="1684" y="378"/>
                      <a:pt x="1307" y="0"/>
                      <a:pt x="8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23"/>
              <p:cNvSpPr/>
              <p:nvPr/>
            </p:nvSpPr>
            <p:spPr>
              <a:xfrm>
                <a:off x="4917725" y="537725"/>
                <a:ext cx="47300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1892" extrusionOk="0">
                    <a:moveTo>
                      <a:pt x="946" y="207"/>
                    </a:moveTo>
                    <a:cubicBezTo>
                      <a:pt x="1353" y="207"/>
                      <a:pt x="1685" y="539"/>
                      <a:pt x="1685" y="946"/>
                    </a:cubicBezTo>
                    <a:cubicBezTo>
                      <a:pt x="1685" y="1354"/>
                      <a:pt x="1353" y="1686"/>
                      <a:pt x="946" y="1686"/>
                    </a:cubicBezTo>
                    <a:cubicBezTo>
                      <a:pt x="538" y="1686"/>
                      <a:pt x="207" y="1354"/>
                      <a:pt x="207" y="946"/>
                    </a:cubicBezTo>
                    <a:cubicBezTo>
                      <a:pt x="207" y="539"/>
                      <a:pt x="538" y="207"/>
                      <a:pt x="946" y="207"/>
                    </a:cubicBezTo>
                    <a:close/>
                    <a:moveTo>
                      <a:pt x="946" y="0"/>
                    </a:moveTo>
                    <a:cubicBezTo>
                      <a:pt x="424" y="0"/>
                      <a:pt x="0" y="425"/>
                      <a:pt x="0" y="946"/>
                    </a:cubicBezTo>
                    <a:cubicBezTo>
                      <a:pt x="0" y="1467"/>
                      <a:pt x="425" y="1892"/>
                      <a:pt x="946" y="1892"/>
                    </a:cubicBezTo>
                    <a:cubicBezTo>
                      <a:pt x="1467" y="1892"/>
                      <a:pt x="1892" y="1467"/>
                      <a:pt x="1892" y="946"/>
                    </a:cubicBezTo>
                    <a:cubicBezTo>
                      <a:pt x="1892" y="425"/>
                      <a:pt x="1467" y="0"/>
                      <a:pt x="9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23"/>
              <p:cNvSpPr/>
              <p:nvPr/>
            </p:nvSpPr>
            <p:spPr>
              <a:xfrm>
                <a:off x="3792350" y="622850"/>
                <a:ext cx="1217025" cy="1051075"/>
              </a:xfrm>
              <a:custGeom>
                <a:avLst/>
                <a:gdLst/>
                <a:ahLst/>
                <a:cxnLst/>
                <a:rect l="l" t="t" r="r" b="b"/>
                <a:pathLst>
                  <a:path w="48681" h="42043" extrusionOk="0">
                    <a:moveTo>
                      <a:pt x="1" y="1"/>
                    </a:moveTo>
                    <a:lnTo>
                      <a:pt x="1" y="39040"/>
                    </a:lnTo>
                    <a:cubicBezTo>
                      <a:pt x="1" y="40698"/>
                      <a:pt x="1344" y="42042"/>
                      <a:pt x="3003" y="42042"/>
                    </a:cubicBezTo>
                    <a:lnTo>
                      <a:pt x="45678" y="42042"/>
                    </a:lnTo>
                    <a:cubicBezTo>
                      <a:pt x="47336" y="42042"/>
                      <a:pt x="48681" y="40698"/>
                      <a:pt x="48681" y="39040"/>
                    </a:cubicBezTo>
                    <a:lnTo>
                      <a:pt x="4868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23"/>
              <p:cNvSpPr/>
              <p:nvPr/>
            </p:nvSpPr>
            <p:spPr>
              <a:xfrm>
                <a:off x="3796125" y="596700"/>
                <a:ext cx="120930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48372" h="893" extrusionOk="0">
                    <a:moveTo>
                      <a:pt x="0" y="1"/>
                    </a:moveTo>
                    <a:lnTo>
                      <a:pt x="0" y="892"/>
                    </a:lnTo>
                    <a:lnTo>
                      <a:pt x="48372" y="892"/>
                    </a:lnTo>
                    <a:lnTo>
                      <a:pt x="48372" y="1"/>
                    </a:lnTo>
                    <a:close/>
                  </a:path>
                </a:pathLst>
              </a:custGeom>
              <a:solidFill>
                <a:srgbClr val="FF89BC">
                  <a:alpha val="30196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23"/>
              <p:cNvSpPr/>
              <p:nvPr/>
            </p:nvSpPr>
            <p:spPr>
              <a:xfrm>
                <a:off x="3806825" y="511000"/>
                <a:ext cx="366700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23"/>
              <p:cNvSpPr/>
              <p:nvPr/>
            </p:nvSpPr>
            <p:spPr>
              <a:xfrm>
                <a:off x="3788625" y="619175"/>
                <a:ext cx="1224425" cy="1058425"/>
              </a:xfrm>
              <a:custGeom>
                <a:avLst/>
                <a:gdLst/>
                <a:ahLst/>
                <a:cxnLst/>
                <a:rect l="l" t="t" r="r" b="b"/>
                <a:pathLst>
                  <a:path w="48977" h="42337" extrusionOk="0">
                    <a:moveTo>
                      <a:pt x="48681" y="295"/>
                    </a:moveTo>
                    <a:lnTo>
                      <a:pt x="48681" y="39186"/>
                    </a:lnTo>
                    <a:cubicBezTo>
                      <a:pt x="48681" y="40760"/>
                      <a:pt x="47400" y="42041"/>
                      <a:pt x="45826" y="42041"/>
                    </a:cubicBezTo>
                    <a:lnTo>
                      <a:pt x="3151" y="42041"/>
                    </a:lnTo>
                    <a:cubicBezTo>
                      <a:pt x="1577" y="42041"/>
                      <a:pt x="297" y="40760"/>
                      <a:pt x="297" y="39186"/>
                    </a:cubicBezTo>
                    <a:lnTo>
                      <a:pt x="297" y="295"/>
                    </a:lnTo>
                    <a:close/>
                    <a:moveTo>
                      <a:pt x="0" y="0"/>
                    </a:moveTo>
                    <a:lnTo>
                      <a:pt x="0" y="39186"/>
                    </a:lnTo>
                    <a:cubicBezTo>
                      <a:pt x="0" y="40923"/>
                      <a:pt x="1414" y="42337"/>
                      <a:pt x="3151" y="42337"/>
                    </a:cubicBezTo>
                    <a:lnTo>
                      <a:pt x="45826" y="42337"/>
                    </a:lnTo>
                    <a:cubicBezTo>
                      <a:pt x="47563" y="42337"/>
                      <a:pt x="48977" y="40924"/>
                      <a:pt x="48976" y="39187"/>
                    </a:cubicBezTo>
                    <a:lnTo>
                      <a:pt x="48976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28" name="Google Shape;828;p23"/>
          <p:cNvGrpSpPr/>
          <p:nvPr/>
        </p:nvGrpSpPr>
        <p:grpSpPr>
          <a:xfrm>
            <a:off x="4902648" y="1468834"/>
            <a:ext cx="3521357" cy="3303126"/>
            <a:chOff x="4902648" y="1468834"/>
            <a:chExt cx="3521357" cy="3303126"/>
          </a:xfrm>
        </p:grpSpPr>
        <p:grpSp>
          <p:nvGrpSpPr>
            <p:cNvPr id="829" name="Google Shape;829;p23"/>
            <p:cNvGrpSpPr/>
            <p:nvPr/>
          </p:nvGrpSpPr>
          <p:grpSpPr>
            <a:xfrm>
              <a:off x="5313598" y="1770659"/>
              <a:ext cx="3110407" cy="3001301"/>
              <a:chOff x="3788625" y="496125"/>
              <a:chExt cx="1224425" cy="1181475"/>
            </a:xfrm>
          </p:grpSpPr>
          <p:sp>
            <p:nvSpPr>
              <p:cNvPr id="830" name="Google Shape;830;p23"/>
              <p:cNvSpPr/>
              <p:nvPr/>
            </p:nvSpPr>
            <p:spPr>
              <a:xfrm>
                <a:off x="3792300" y="499850"/>
                <a:ext cx="1217050" cy="123050"/>
              </a:xfrm>
              <a:custGeom>
                <a:avLst/>
                <a:gdLst/>
                <a:ahLst/>
                <a:cxnLst/>
                <a:rect l="l" t="t" r="r" b="b"/>
                <a:pathLst>
                  <a:path w="48682" h="4922" extrusionOk="0">
                    <a:moveTo>
                      <a:pt x="3004" y="0"/>
                    </a:moveTo>
                    <a:cubicBezTo>
                      <a:pt x="1346" y="0"/>
                      <a:pt x="1" y="1345"/>
                      <a:pt x="1" y="3004"/>
                    </a:cubicBezTo>
                    <a:lnTo>
                      <a:pt x="1" y="4922"/>
                    </a:lnTo>
                    <a:lnTo>
                      <a:pt x="48682" y="4922"/>
                    </a:lnTo>
                    <a:lnTo>
                      <a:pt x="48682" y="3004"/>
                    </a:lnTo>
                    <a:cubicBezTo>
                      <a:pt x="48682" y="1345"/>
                      <a:pt x="47337" y="0"/>
                      <a:pt x="456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23"/>
              <p:cNvSpPr/>
              <p:nvPr/>
            </p:nvSpPr>
            <p:spPr>
              <a:xfrm>
                <a:off x="3788625" y="496125"/>
                <a:ext cx="122442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8977" h="5217" extrusionOk="0">
                    <a:moveTo>
                      <a:pt x="45826" y="299"/>
                    </a:moveTo>
                    <a:cubicBezTo>
                      <a:pt x="47400" y="299"/>
                      <a:pt x="48681" y="1579"/>
                      <a:pt x="48681" y="3153"/>
                    </a:cubicBezTo>
                    <a:lnTo>
                      <a:pt x="48681" y="4922"/>
                    </a:lnTo>
                    <a:lnTo>
                      <a:pt x="296" y="4922"/>
                    </a:lnTo>
                    <a:lnTo>
                      <a:pt x="296" y="3153"/>
                    </a:lnTo>
                    <a:cubicBezTo>
                      <a:pt x="296" y="1579"/>
                      <a:pt x="1577" y="299"/>
                      <a:pt x="3151" y="299"/>
                    </a:cubicBezTo>
                    <a:close/>
                    <a:moveTo>
                      <a:pt x="3151" y="1"/>
                    </a:moveTo>
                    <a:cubicBezTo>
                      <a:pt x="1414" y="1"/>
                      <a:pt x="0" y="1415"/>
                      <a:pt x="0" y="3152"/>
                    </a:cubicBezTo>
                    <a:lnTo>
                      <a:pt x="0" y="5217"/>
                    </a:lnTo>
                    <a:lnTo>
                      <a:pt x="48977" y="5217"/>
                    </a:lnTo>
                    <a:lnTo>
                      <a:pt x="48977" y="3152"/>
                    </a:lnTo>
                    <a:cubicBezTo>
                      <a:pt x="48977" y="1415"/>
                      <a:pt x="47563" y="1"/>
                      <a:pt x="458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23"/>
              <p:cNvSpPr/>
              <p:nvPr/>
            </p:nvSpPr>
            <p:spPr>
              <a:xfrm>
                <a:off x="4792350" y="540325"/>
                <a:ext cx="42100" cy="42100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1684" extrusionOk="0">
                    <a:moveTo>
                      <a:pt x="844" y="0"/>
                    </a:moveTo>
                    <a:cubicBezTo>
                      <a:pt x="843" y="0"/>
                      <a:pt x="842" y="0"/>
                      <a:pt x="842" y="0"/>
                    </a:cubicBezTo>
                    <a:cubicBezTo>
                      <a:pt x="377" y="0"/>
                      <a:pt x="0" y="377"/>
                      <a:pt x="0" y="842"/>
                    </a:cubicBezTo>
                    <a:cubicBezTo>
                      <a:pt x="0" y="1306"/>
                      <a:pt x="376" y="1684"/>
                      <a:pt x="842" y="1684"/>
                    </a:cubicBezTo>
                    <a:cubicBezTo>
                      <a:pt x="1306" y="1684"/>
                      <a:pt x="1683" y="1308"/>
                      <a:pt x="1683" y="842"/>
                    </a:cubicBezTo>
                    <a:cubicBezTo>
                      <a:pt x="1683" y="378"/>
                      <a:pt x="1307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23"/>
              <p:cNvSpPr/>
              <p:nvPr/>
            </p:nvSpPr>
            <p:spPr>
              <a:xfrm>
                <a:off x="4789700" y="537725"/>
                <a:ext cx="47300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1892" extrusionOk="0">
                    <a:moveTo>
                      <a:pt x="946" y="207"/>
                    </a:moveTo>
                    <a:cubicBezTo>
                      <a:pt x="1354" y="207"/>
                      <a:pt x="1685" y="539"/>
                      <a:pt x="1685" y="946"/>
                    </a:cubicBezTo>
                    <a:cubicBezTo>
                      <a:pt x="1685" y="1354"/>
                      <a:pt x="1354" y="1686"/>
                      <a:pt x="946" y="1686"/>
                    </a:cubicBezTo>
                    <a:cubicBezTo>
                      <a:pt x="539" y="1686"/>
                      <a:pt x="207" y="1354"/>
                      <a:pt x="207" y="946"/>
                    </a:cubicBezTo>
                    <a:cubicBezTo>
                      <a:pt x="207" y="539"/>
                      <a:pt x="539" y="207"/>
                      <a:pt x="946" y="207"/>
                    </a:cubicBezTo>
                    <a:close/>
                    <a:moveTo>
                      <a:pt x="946" y="0"/>
                    </a:moveTo>
                    <a:cubicBezTo>
                      <a:pt x="424" y="0"/>
                      <a:pt x="1" y="425"/>
                      <a:pt x="1" y="946"/>
                    </a:cubicBezTo>
                    <a:cubicBezTo>
                      <a:pt x="1" y="1467"/>
                      <a:pt x="424" y="1892"/>
                      <a:pt x="946" y="1892"/>
                    </a:cubicBezTo>
                    <a:cubicBezTo>
                      <a:pt x="1469" y="1892"/>
                      <a:pt x="1891" y="1467"/>
                      <a:pt x="1891" y="946"/>
                    </a:cubicBezTo>
                    <a:cubicBezTo>
                      <a:pt x="1891" y="425"/>
                      <a:pt x="1466" y="0"/>
                      <a:pt x="9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23"/>
              <p:cNvSpPr/>
              <p:nvPr/>
            </p:nvSpPr>
            <p:spPr>
              <a:xfrm>
                <a:off x="4856400" y="540325"/>
                <a:ext cx="42125" cy="42100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1684" extrusionOk="0">
                    <a:moveTo>
                      <a:pt x="845" y="0"/>
                    </a:moveTo>
                    <a:cubicBezTo>
                      <a:pt x="844" y="0"/>
                      <a:pt x="843" y="0"/>
                      <a:pt x="843" y="0"/>
                    </a:cubicBezTo>
                    <a:cubicBezTo>
                      <a:pt x="379" y="0"/>
                      <a:pt x="1" y="377"/>
                      <a:pt x="1" y="842"/>
                    </a:cubicBezTo>
                    <a:cubicBezTo>
                      <a:pt x="1" y="1306"/>
                      <a:pt x="377" y="1684"/>
                      <a:pt x="843" y="1684"/>
                    </a:cubicBezTo>
                    <a:cubicBezTo>
                      <a:pt x="1307" y="1684"/>
                      <a:pt x="1684" y="1308"/>
                      <a:pt x="1684" y="842"/>
                    </a:cubicBezTo>
                    <a:cubicBezTo>
                      <a:pt x="1684" y="378"/>
                      <a:pt x="1308" y="0"/>
                      <a:pt x="8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23"/>
              <p:cNvSpPr/>
              <p:nvPr/>
            </p:nvSpPr>
            <p:spPr>
              <a:xfrm>
                <a:off x="4853800" y="537725"/>
                <a:ext cx="47325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892" extrusionOk="0">
                    <a:moveTo>
                      <a:pt x="947" y="207"/>
                    </a:moveTo>
                    <a:cubicBezTo>
                      <a:pt x="1353" y="207"/>
                      <a:pt x="1685" y="539"/>
                      <a:pt x="1685" y="946"/>
                    </a:cubicBezTo>
                    <a:cubicBezTo>
                      <a:pt x="1685" y="1354"/>
                      <a:pt x="1354" y="1686"/>
                      <a:pt x="947" y="1686"/>
                    </a:cubicBezTo>
                    <a:cubicBezTo>
                      <a:pt x="538" y="1686"/>
                      <a:pt x="207" y="1354"/>
                      <a:pt x="207" y="946"/>
                    </a:cubicBezTo>
                    <a:cubicBezTo>
                      <a:pt x="207" y="539"/>
                      <a:pt x="538" y="207"/>
                      <a:pt x="947" y="207"/>
                    </a:cubicBezTo>
                    <a:close/>
                    <a:moveTo>
                      <a:pt x="947" y="0"/>
                    </a:moveTo>
                    <a:cubicBezTo>
                      <a:pt x="425" y="0"/>
                      <a:pt x="1" y="425"/>
                      <a:pt x="1" y="946"/>
                    </a:cubicBezTo>
                    <a:cubicBezTo>
                      <a:pt x="1" y="1467"/>
                      <a:pt x="426" y="1892"/>
                      <a:pt x="947" y="1892"/>
                    </a:cubicBezTo>
                    <a:cubicBezTo>
                      <a:pt x="1467" y="1892"/>
                      <a:pt x="1892" y="1467"/>
                      <a:pt x="1892" y="946"/>
                    </a:cubicBezTo>
                    <a:cubicBezTo>
                      <a:pt x="1892" y="425"/>
                      <a:pt x="1467" y="0"/>
                      <a:pt x="9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23"/>
              <p:cNvSpPr/>
              <p:nvPr/>
            </p:nvSpPr>
            <p:spPr>
              <a:xfrm>
                <a:off x="4920325" y="540325"/>
                <a:ext cx="42100" cy="42100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1684" extrusionOk="0">
                    <a:moveTo>
                      <a:pt x="844" y="0"/>
                    </a:moveTo>
                    <a:cubicBezTo>
                      <a:pt x="843" y="0"/>
                      <a:pt x="843" y="0"/>
                      <a:pt x="842" y="0"/>
                    </a:cubicBezTo>
                    <a:cubicBezTo>
                      <a:pt x="378" y="0"/>
                      <a:pt x="0" y="377"/>
                      <a:pt x="0" y="842"/>
                    </a:cubicBezTo>
                    <a:cubicBezTo>
                      <a:pt x="0" y="1306"/>
                      <a:pt x="376" y="1684"/>
                      <a:pt x="842" y="1684"/>
                    </a:cubicBezTo>
                    <a:cubicBezTo>
                      <a:pt x="1306" y="1684"/>
                      <a:pt x="1684" y="1308"/>
                      <a:pt x="1684" y="842"/>
                    </a:cubicBezTo>
                    <a:cubicBezTo>
                      <a:pt x="1684" y="378"/>
                      <a:pt x="1307" y="0"/>
                      <a:pt x="8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23"/>
              <p:cNvSpPr/>
              <p:nvPr/>
            </p:nvSpPr>
            <p:spPr>
              <a:xfrm>
                <a:off x="4917725" y="537725"/>
                <a:ext cx="47300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1892" extrusionOk="0">
                    <a:moveTo>
                      <a:pt x="946" y="207"/>
                    </a:moveTo>
                    <a:cubicBezTo>
                      <a:pt x="1353" y="207"/>
                      <a:pt x="1685" y="539"/>
                      <a:pt x="1685" y="946"/>
                    </a:cubicBezTo>
                    <a:cubicBezTo>
                      <a:pt x="1685" y="1354"/>
                      <a:pt x="1353" y="1686"/>
                      <a:pt x="946" y="1686"/>
                    </a:cubicBezTo>
                    <a:cubicBezTo>
                      <a:pt x="538" y="1686"/>
                      <a:pt x="207" y="1354"/>
                      <a:pt x="207" y="946"/>
                    </a:cubicBezTo>
                    <a:cubicBezTo>
                      <a:pt x="207" y="539"/>
                      <a:pt x="538" y="207"/>
                      <a:pt x="946" y="207"/>
                    </a:cubicBezTo>
                    <a:close/>
                    <a:moveTo>
                      <a:pt x="946" y="0"/>
                    </a:moveTo>
                    <a:cubicBezTo>
                      <a:pt x="424" y="0"/>
                      <a:pt x="0" y="425"/>
                      <a:pt x="0" y="946"/>
                    </a:cubicBezTo>
                    <a:cubicBezTo>
                      <a:pt x="0" y="1467"/>
                      <a:pt x="425" y="1892"/>
                      <a:pt x="946" y="1892"/>
                    </a:cubicBezTo>
                    <a:cubicBezTo>
                      <a:pt x="1467" y="1892"/>
                      <a:pt x="1892" y="1467"/>
                      <a:pt x="1892" y="946"/>
                    </a:cubicBezTo>
                    <a:cubicBezTo>
                      <a:pt x="1892" y="425"/>
                      <a:pt x="1467" y="0"/>
                      <a:pt x="9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23"/>
              <p:cNvSpPr/>
              <p:nvPr/>
            </p:nvSpPr>
            <p:spPr>
              <a:xfrm>
                <a:off x="3792350" y="622850"/>
                <a:ext cx="1217025" cy="1051075"/>
              </a:xfrm>
              <a:custGeom>
                <a:avLst/>
                <a:gdLst/>
                <a:ahLst/>
                <a:cxnLst/>
                <a:rect l="l" t="t" r="r" b="b"/>
                <a:pathLst>
                  <a:path w="48681" h="42043" extrusionOk="0">
                    <a:moveTo>
                      <a:pt x="1" y="1"/>
                    </a:moveTo>
                    <a:lnTo>
                      <a:pt x="1" y="39040"/>
                    </a:lnTo>
                    <a:cubicBezTo>
                      <a:pt x="1" y="40698"/>
                      <a:pt x="1344" y="42042"/>
                      <a:pt x="3003" y="42042"/>
                    </a:cubicBezTo>
                    <a:lnTo>
                      <a:pt x="45678" y="42042"/>
                    </a:lnTo>
                    <a:cubicBezTo>
                      <a:pt x="47336" y="42042"/>
                      <a:pt x="48681" y="40698"/>
                      <a:pt x="48681" y="39040"/>
                    </a:cubicBezTo>
                    <a:lnTo>
                      <a:pt x="4868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23"/>
              <p:cNvSpPr/>
              <p:nvPr/>
            </p:nvSpPr>
            <p:spPr>
              <a:xfrm>
                <a:off x="3796125" y="596700"/>
                <a:ext cx="120930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48372" h="893" extrusionOk="0">
                    <a:moveTo>
                      <a:pt x="0" y="1"/>
                    </a:moveTo>
                    <a:lnTo>
                      <a:pt x="0" y="892"/>
                    </a:lnTo>
                    <a:lnTo>
                      <a:pt x="48372" y="892"/>
                    </a:lnTo>
                    <a:lnTo>
                      <a:pt x="48372" y="1"/>
                    </a:lnTo>
                    <a:close/>
                  </a:path>
                </a:pathLst>
              </a:custGeom>
              <a:solidFill>
                <a:srgbClr val="FF89BC">
                  <a:alpha val="30196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23"/>
              <p:cNvSpPr/>
              <p:nvPr/>
            </p:nvSpPr>
            <p:spPr>
              <a:xfrm>
                <a:off x="3806825" y="511000"/>
                <a:ext cx="366700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23"/>
              <p:cNvSpPr/>
              <p:nvPr/>
            </p:nvSpPr>
            <p:spPr>
              <a:xfrm>
                <a:off x="3788625" y="619175"/>
                <a:ext cx="1224425" cy="1058425"/>
              </a:xfrm>
              <a:custGeom>
                <a:avLst/>
                <a:gdLst/>
                <a:ahLst/>
                <a:cxnLst/>
                <a:rect l="l" t="t" r="r" b="b"/>
                <a:pathLst>
                  <a:path w="48977" h="42337" extrusionOk="0">
                    <a:moveTo>
                      <a:pt x="48681" y="295"/>
                    </a:moveTo>
                    <a:lnTo>
                      <a:pt x="48681" y="39186"/>
                    </a:lnTo>
                    <a:cubicBezTo>
                      <a:pt x="48681" y="40760"/>
                      <a:pt x="47400" y="42041"/>
                      <a:pt x="45826" y="42041"/>
                    </a:cubicBezTo>
                    <a:lnTo>
                      <a:pt x="3151" y="42041"/>
                    </a:lnTo>
                    <a:cubicBezTo>
                      <a:pt x="1577" y="42041"/>
                      <a:pt x="297" y="40760"/>
                      <a:pt x="297" y="39186"/>
                    </a:cubicBezTo>
                    <a:lnTo>
                      <a:pt x="297" y="295"/>
                    </a:lnTo>
                    <a:close/>
                    <a:moveTo>
                      <a:pt x="0" y="0"/>
                    </a:moveTo>
                    <a:lnTo>
                      <a:pt x="0" y="39186"/>
                    </a:lnTo>
                    <a:cubicBezTo>
                      <a:pt x="0" y="40923"/>
                      <a:pt x="1414" y="42337"/>
                      <a:pt x="3151" y="42337"/>
                    </a:cubicBezTo>
                    <a:lnTo>
                      <a:pt x="45826" y="42337"/>
                    </a:lnTo>
                    <a:cubicBezTo>
                      <a:pt x="47563" y="42337"/>
                      <a:pt x="48977" y="40924"/>
                      <a:pt x="48976" y="39187"/>
                    </a:cubicBezTo>
                    <a:lnTo>
                      <a:pt x="48976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2" name="Google Shape;842;p23"/>
            <p:cNvGrpSpPr/>
            <p:nvPr/>
          </p:nvGrpSpPr>
          <p:grpSpPr>
            <a:xfrm>
              <a:off x="5112198" y="1636084"/>
              <a:ext cx="3110407" cy="3001301"/>
              <a:chOff x="3788625" y="496125"/>
              <a:chExt cx="1224425" cy="1181475"/>
            </a:xfrm>
          </p:grpSpPr>
          <p:sp>
            <p:nvSpPr>
              <p:cNvPr id="843" name="Google Shape;843;p23"/>
              <p:cNvSpPr/>
              <p:nvPr/>
            </p:nvSpPr>
            <p:spPr>
              <a:xfrm>
                <a:off x="3792300" y="499850"/>
                <a:ext cx="1217050" cy="123050"/>
              </a:xfrm>
              <a:custGeom>
                <a:avLst/>
                <a:gdLst/>
                <a:ahLst/>
                <a:cxnLst/>
                <a:rect l="l" t="t" r="r" b="b"/>
                <a:pathLst>
                  <a:path w="48682" h="4922" extrusionOk="0">
                    <a:moveTo>
                      <a:pt x="3004" y="0"/>
                    </a:moveTo>
                    <a:cubicBezTo>
                      <a:pt x="1346" y="0"/>
                      <a:pt x="1" y="1345"/>
                      <a:pt x="1" y="3004"/>
                    </a:cubicBezTo>
                    <a:lnTo>
                      <a:pt x="1" y="4922"/>
                    </a:lnTo>
                    <a:lnTo>
                      <a:pt x="48682" y="4922"/>
                    </a:lnTo>
                    <a:lnTo>
                      <a:pt x="48682" y="3004"/>
                    </a:lnTo>
                    <a:cubicBezTo>
                      <a:pt x="48682" y="1345"/>
                      <a:pt x="47337" y="0"/>
                      <a:pt x="456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23"/>
              <p:cNvSpPr/>
              <p:nvPr/>
            </p:nvSpPr>
            <p:spPr>
              <a:xfrm>
                <a:off x="3788625" y="496125"/>
                <a:ext cx="122442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8977" h="5217" extrusionOk="0">
                    <a:moveTo>
                      <a:pt x="45826" y="299"/>
                    </a:moveTo>
                    <a:cubicBezTo>
                      <a:pt x="47400" y="299"/>
                      <a:pt x="48681" y="1579"/>
                      <a:pt x="48681" y="3153"/>
                    </a:cubicBezTo>
                    <a:lnTo>
                      <a:pt x="48681" y="4922"/>
                    </a:lnTo>
                    <a:lnTo>
                      <a:pt x="296" y="4922"/>
                    </a:lnTo>
                    <a:lnTo>
                      <a:pt x="296" y="3153"/>
                    </a:lnTo>
                    <a:cubicBezTo>
                      <a:pt x="296" y="1579"/>
                      <a:pt x="1577" y="299"/>
                      <a:pt x="3151" y="299"/>
                    </a:cubicBezTo>
                    <a:close/>
                    <a:moveTo>
                      <a:pt x="3151" y="1"/>
                    </a:moveTo>
                    <a:cubicBezTo>
                      <a:pt x="1414" y="1"/>
                      <a:pt x="0" y="1415"/>
                      <a:pt x="0" y="3152"/>
                    </a:cubicBezTo>
                    <a:lnTo>
                      <a:pt x="0" y="5217"/>
                    </a:lnTo>
                    <a:lnTo>
                      <a:pt x="48977" y="5217"/>
                    </a:lnTo>
                    <a:lnTo>
                      <a:pt x="48977" y="3152"/>
                    </a:lnTo>
                    <a:cubicBezTo>
                      <a:pt x="48977" y="1415"/>
                      <a:pt x="47563" y="1"/>
                      <a:pt x="458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23"/>
              <p:cNvSpPr/>
              <p:nvPr/>
            </p:nvSpPr>
            <p:spPr>
              <a:xfrm>
                <a:off x="4792350" y="540325"/>
                <a:ext cx="42100" cy="42100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1684" extrusionOk="0">
                    <a:moveTo>
                      <a:pt x="844" y="0"/>
                    </a:moveTo>
                    <a:cubicBezTo>
                      <a:pt x="843" y="0"/>
                      <a:pt x="842" y="0"/>
                      <a:pt x="842" y="0"/>
                    </a:cubicBezTo>
                    <a:cubicBezTo>
                      <a:pt x="377" y="0"/>
                      <a:pt x="0" y="377"/>
                      <a:pt x="0" y="842"/>
                    </a:cubicBezTo>
                    <a:cubicBezTo>
                      <a:pt x="0" y="1306"/>
                      <a:pt x="376" y="1684"/>
                      <a:pt x="842" y="1684"/>
                    </a:cubicBezTo>
                    <a:cubicBezTo>
                      <a:pt x="1306" y="1684"/>
                      <a:pt x="1683" y="1308"/>
                      <a:pt x="1683" y="842"/>
                    </a:cubicBezTo>
                    <a:cubicBezTo>
                      <a:pt x="1683" y="378"/>
                      <a:pt x="1307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23"/>
              <p:cNvSpPr/>
              <p:nvPr/>
            </p:nvSpPr>
            <p:spPr>
              <a:xfrm>
                <a:off x="4789700" y="537725"/>
                <a:ext cx="47300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1892" extrusionOk="0">
                    <a:moveTo>
                      <a:pt x="946" y="207"/>
                    </a:moveTo>
                    <a:cubicBezTo>
                      <a:pt x="1354" y="207"/>
                      <a:pt x="1685" y="539"/>
                      <a:pt x="1685" y="946"/>
                    </a:cubicBezTo>
                    <a:cubicBezTo>
                      <a:pt x="1685" y="1354"/>
                      <a:pt x="1354" y="1686"/>
                      <a:pt x="946" y="1686"/>
                    </a:cubicBezTo>
                    <a:cubicBezTo>
                      <a:pt x="539" y="1686"/>
                      <a:pt x="207" y="1354"/>
                      <a:pt x="207" y="946"/>
                    </a:cubicBezTo>
                    <a:cubicBezTo>
                      <a:pt x="207" y="539"/>
                      <a:pt x="539" y="207"/>
                      <a:pt x="946" y="207"/>
                    </a:cubicBezTo>
                    <a:close/>
                    <a:moveTo>
                      <a:pt x="946" y="0"/>
                    </a:moveTo>
                    <a:cubicBezTo>
                      <a:pt x="424" y="0"/>
                      <a:pt x="1" y="425"/>
                      <a:pt x="1" y="946"/>
                    </a:cubicBezTo>
                    <a:cubicBezTo>
                      <a:pt x="1" y="1467"/>
                      <a:pt x="424" y="1892"/>
                      <a:pt x="946" y="1892"/>
                    </a:cubicBezTo>
                    <a:cubicBezTo>
                      <a:pt x="1469" y="1892"/>
                      <a:pt x="1891" y="1467"/>
                      <a:pt x="1891" y="946"/>
                    </a:cubicBezTo>
                    <a:cubicBezTo>
                      <a:pt x="1891" y="425"/>
                      <a:pt x="1466" y="0"/>
                      <a:pt x="9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23"/>
              <p:cNvSpPr/>
              <p:nvPr/>
            </p:nvSpPr>
            <p:spPr>
              <a:xfrm>
                <a:off x="4856400" y="540325"/>
                <a:ext cx="42125" cy="42100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1684" extrusionOk="0">
                    <a:moveTo>
                      <a:pt x="845" y="0"/>
                    </a:moveTo>
                    <a:cubicBezTo>
                      <a:pt x="844" y="0"/>
                      <a:pt x="843" y="0"/>
                      <a:pt x="843" y="0"/>
                    </a:cubicBezTo>
                    <a:cubicBezTo>
                      <a:pt x="379" y="0"/>
                      <a:pt x="1" y="377"/>
                      <a:pt x="1" y="842"/>
                    </a:cubicBezTo>
                    <a:cubicBezTo>
                      <a:pt x="1" y="1306"/>
                      <a:pt x="377" y="1684"/>
                      <a:pt x="843" y="1684"/>
                    </a:cubicBezTo>
                    <a:cubicBezTo>
                      <a:pt x="1307" y="1684"/>
                      <a:pt x="1684" y="1308"/>
                      <a:pt x="1684" y="842"/>
                    </a:cubicBezTo>
                    <a:cubicBezTo>
                      <a:pt x="1684" y="378"/>
                      <a:pt x="1308" y="0"/>
                      <a:pt x="8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23"/>
              <p:cNvSpPr/>
              <p:nvPr/>
            </p:nvSpPr>
            <p:spPr>
              <a:xfrm>
                <a:off x="4853800" y="537725"/>
                <a:ext cx="47325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892" extrusionOk="0">
                    <a:moveTo>
                      <a:pt x="947" y="207"/>
                    </a:moveTo>
                    <a:cubicBezTo>
                      <a:pt x="1353" y="207"/>
                      <a:pt x="1685" y="539"/>
                      <a:pt x="1685" y="946"/>
                    </a:cubicBezTo>
                    <a:cubicBezTo>
                      <a:pt x="1685" y="1354"/>
                      <a:pt x="1354" y="1686"/>
                      <a:pt x="947" y="1686"/>
                    </a:cubicBezTo>
                    <a:cubicBezTo>
                      <a:pt x="538" y="1686"/>
                      <a:pt x="207" y="1354"/>
                      <a:pt x="207" y="946"/>
                    </a:cubicBezTo>
                    <a:cubicBezTo>
                      <a:pt x="207" y="539"/>
                      <a:pt x="538" y="207"/>
                      <a:pt x="947" y="207"/>
                    </a:cubicBezTo>
                    <a:close/>
                    <a:moveTo>
                      <a:pt x="947" y="0"/>
                    </a:moveTo>
                    <a:cubicBezTo>
                      <a:pt x="425" y="0"/>
                      <a:pt x="1" y="425"/>
                      <a:pt x="1" y="946"/>
                    </a:cubicBezTo>
                    <a:cubicBezTo>
                      <a:pt x="1" y="1467"/>
                      <a:pt x="426" y="1892"/>
                      <a:pt x="947" y="1892"/>
                    </a:cubicBezTo>
                    <a:cubicBezTo>
                      <a:pt x="1467" y="1892"/>
                      <a:pt x="1892" y="1467"/>
                      <a:pt x="1892" y="946"/>
                    </a:cubicBezTo>
                    <a:cubicBezTo>
                      <a:pt x="1892" y="425"/>
                      <a:pt x="1467" y="0"/>
                      <a:pt x="9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23"/>
              <p:cNvSpPr/>
              <p:nvPr/>
            </p:nvSpPr>
            <p:spPr>
              <a:xfrm>
                <a:off x="4920325" y="540325"/>
                <a:ext cx="42100" cy="42100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1684" extrusionOk="0">
                    <a:moveTo>
                      <a:pt x="844" y="0"/>
                    </a:moveTo>
                    <a:cubicBezTo>
                      <a:pt x="843" y="0"/>
                      <a:pt x="843" y="0"/>
                      <a:pt x="842" y="0"/>
                    </a:cubicBezTo>
                    <a:cubicBezTo>
                      <a:pt x="378" y="0"/>
                      <a:pt x="0" y="377"/>
                      <a:pt x="0" y="842"/>
                    </a:cubicBezTo>
                    <a:cubicBezTo>
                      <a:pt x="0" y="1306"/>
                      <a:pt x="376" y="1684"/>
                      <a:pt x="842" y="1684"/>
                    </a:cubicBezTo>
                    <a:cubicBezTo>
                      <a:pt x="1306" y="1684"/>
                      <a:pt x="1684" y="1308"/>
                      <a:pt x="1684" y="842"/>
                    </a:cubicBezTo>
                    <a:cubicBezTo>
                      <a:pt x="1684" y="378"/>
                      <a:pt x="1307" y="0"/>
                      <a:pt x="8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23"/>
              <p:cNvSpPr/>
              <p:nvPr/>
            </p:nvSpPr>
            <p:spPr>
              <a:xfrm>
                <a:off x="4917725" y="537725"/>
                <a:ext cx="47300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1892" extrusionOk="0">
                    <a:moveTo>
                      <a:pt x="946" y="207"/>
                    </a:moveTo>
                    <a:cubicBezTo>
                      <a:pt x="1353" y="207"/>
                      <a:pt x="1685" y="539"/>
                      <a:pt x="1685" y="946"/>
                    </a:cubicBezTo>
                    <a:cubicBezTo>
                      <a:pt x="1685" y="1354"/>
                      <a:pt x="1353" y="1686"/>
                      <a:pt x="946" y="1686"/>
                    </a:cubicBezTo>
                    <a:cubicBezTo>
                      <a:pt x="538" y="1686"/>
                      <a:pt x="207" y="1354"/>
                      <a:pt x="207" y="946"/>
                    </a:cubicBezTo>
                    <a:cubicBezTo>
                      <a:pt x="207" y="539"/>
                      <a:pt x="538" y="207"/>
                      <a:pt x="946" y="207"/>
                    </a:cubicBezTo>
                    <a:close/>
                    <a:moveTo>
                      <a:pt x="946" y="0"/>
                    </a:moveTo>
                    <a:cubicBezTo>
                      <a:pt x="424" y="0"/>
                      <a:pt x="0" y="425"/>
                      <a:pt x="0" y="946"/>
                    </a:cubicBezTo>
                    <a:cubicBezTo>
                      <a:pt x="0" y="1467"/>
                      <a:pt x="425" y="1892"/>
                      <a:pt x="946" y="1892"/>
                    </a:cubicBezTo>
                    <a:cubicBezTo>
                      <a:pt x="1467" y="1892"/>
                      <a:pt x="1892" y="1467"/>
                      <a:pt x="1892" y="946"/>
                    </a:cubicBezTo>
                    <a:cubicBezTo>
                      <a:pt x="1892" y="425"/>
                      <a:pt x="1467" y="0"/>
                      <a:pt x="9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23"/>
              <p:cNvSpPr/>
              <p:nvPr/>
            </p:nvSpPr>
            <p:spPr>
              <a:xfrm>
                <a:off x="3792350" y="622850"/>
                <a:ext cx="1217025" cy="1051075"/>
              </a:xfrm>
              <a:custGeom>
                <a:avLst/>
                <a:gdLst/>
                <a:ahLst/>
                <a:cxnLst/>
                <a:rect l="l" t="t" r="r" b="b"/>
                <a:pathLst>
                  <a:path w="48681" h="42043" extrusionOk="0">
                    <a:moveTo>
                      <a:pt x="1" y="1"/>
                    </a:moveTo>
                    <a:lnTo>
                      <a:pt x="1" y="39040"/>
                    </a:lnTo>
                    <a:cubicBezTo>
                      <a:pt x="1" y="40698"/>
                      <a:pt x="1344" y="42042"/>
                      <a:pt x="3003" y="42042"/>
                    </a:cubicBezTo>
                    <a:lnTo>
                      <a:pt x="45678" y="42042"/>
                    </a:lnTo>
                    <a:cubicBezTo>
                      <a:pt x="47336" y="42042"/>
                      <a:pt x="48681" y="40698"/>
                      <a:pt x="48681" y="39040"/>
                    </a:cubicBezTo>
                    <a:lnTo>
                      <a:pt x="4868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23"/>
              <p:cNvSpPr/>
              <p:nvPr/>
            </p:nvSpPr>
            <p:spPr>
              <a:xfrm>
                <a:off x="3796125" y="596700"/>
                <a:ext cx="120930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48372" h="893" extrusionOk="0">
                    <a:moveTo>
                      <a:pt x="0" y="1"/>
                    </a:moveTo>
                    <a:lnTo>
                      <a:pt x="0" y="892"/>
                    </a:lnTo>
                    <a:lnTo>
                      <a:pt x="48372" y="892"/>
                    </a:lnTo>
                    <a:lnTo>
                      <a:pt x="48372" y="1"/>
                    </a:lnTo>
                    <a:close/>
                  </a:path>
                </a:pathLst>
              </a:custGeom>
              <a:solidFill>
                <a:srgbClr val="FF89BC">
                  <a:alpha val="30196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23"/>
              <p:cNvSpPr/>
              <p:nvPr/>
            </p:nvSpPr>
            <p:spPr>
              <a:xfrm>
                <a:off x="3806825" y="511000"/>
                <a:ext cx="366700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23"/>
              <p:cNvSpPr/>
              <p:nvPr/>
            </p:nvSpPr>
            <p:spPr>
              <a:xfrm>
                <a:off x="3788625" y="619175"/>
                <a:ext cx="1224425" cy="1058425"/>
              </a:xfrm>
              <a:custGeom>
                <a:avLst/>
                <a:gdLst/>
                <a:ahLst/>
                <a:cxnLst/>
                <a:rect l="l" t="t" r="r" b="b"/>
                <a:pathLst>
                  <a:path w="48977" h="42337" extrusionOk="0">
                    <a:moveTo>
                      <a:pt x="48681" y="295"/>
                    </a:moveTo>
                    <a:lnTo>
                      <a:pt x="48681" y="39186"/>
                    </a:lnTo>
                    <a:cubicBezTo>
                      <a:pt x="48681" y="40760"/>
                      <a:pt x="47400" y="42041"/>
                      <a:pt x="45826" y="42041"/>
                    </a:cubicBezTo>
                    <a:lnTo>
                      <a:pt x="3151" y="42041"/>
                    </a:lnTo>
                    <a:cubicBezTo>
                      <a:pt x="1577" y="42041"/>
                      <a:pt x="297" y="40760"/>
                      <a:pt x="297" y="39186"/>
                    </a:cubicBezTo>
                    <a:lnTo>
                      <a:pt x="297" y="295"/>
                    </a:lnTo>
                    <a:close/>
                    <a:moveTo>
                      <a:pt x="0" y="0"/>
                    </a:moveTo>
                    <a:lnTo>
                      <a:pt x="0" y="39186"/>
                    </a:lnTo>
                    <a:cubicBezTo>
                      <a:pt x="0" y="40923"/>
                      <a:pt x="1414" y="42337"/>
                      <a:pt x="3151" y="42337"/>
                    </a:cubicBezTo>
                    <a:lnTo>
                      <a:pt x="45826" y="42337"/>
                    </a:lnTo>
                    <a:cubicBezTo>
                      <a:pt x="47563" y="42337"/>
                      <a:pt x="48977" y="40924"/>
                      <a:pt x="48976" y="39187"/>
                    </a:cubicBezTo>
                    <a:lnTo>
                      <a:pt x="48976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5" name="Google Shape;855;p23"/>
            <p:cNvGrpSpPr/>
            <p:nvPr/>
          </p:nvGrpSpPr>
          <p:grpSpPr>
            <a:xfrm>
              <a:off x="4902648" y="1468834"/>
              <a:ext cx="3110407" cy="3001301"/>
              <a:chOff x="3788625" y="496125"/>
              <a:chExt cx="1224425" cy="1181475"/>
            </a:xfrm>
          </p:grpSpPr>
          <p:sp>
            <p:nvSpPr>
              <p:cNvPr id="856" name="Google Shape;856;p23"/>
              <p:cNvSpPr/>
              <p:nvPr/>
            </p:nvSpPr>
            <p:spPr>
              <a:xfrm>
                <a:off x="3792300" y="499850"/>
                <a:ext cx="1217050" cy="123050"/>
              </a:xfrm>
              <a:custGeom>
                <a:avLst/>
                <a:gdLst/>
                <a:ahLst/>
                <a:cxnLst/>
                <a:rect l="l" t="t" r="r" b="b"/>
                <a:pathLst>
                  <a:path w="48682" h="4922" extrusionOk="0">
                    <a:moveTo>
                      <a:pt x="3004" y="0"/>
                    </a:moveTo>
                    <a:cubicBezTo>
                      <a:pt x="1346" y="0"/>
                      <a:pt x="1" y="1345"/>
                      <a:pt x="1" y="3004"/>
                    </a:cubicBezTo>
                    <a:lnTo>
                      <a:pt x="1" y="4922"/>
                    </a:lnTo>
                    <a:lnTo>
                      <a:pt x="48682" y="4922"/>
                    </a:lnTo>
                    <a:lnTo>
                      <a:pt x="48682" y="3004"/>
                    </a:lnTo>
                    <a:cubicBezTo>
                      <a:pt x="48682" y="1345"/>
                      <a:pt x="47337" y="0"/>
                      <a:pt x="456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23"/>
              <p:cNvSpPr/>
              <p:nvPr/>
            </p:nvSpPr>
            <p:spPr>
              <a:xfrm>
                <a:off x="3788625" y="496125"/>
                <a:ext cx="122442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8977" h="5217" extrusionOk="0">
                    <a:moveTo>
                      <a:pt x="45826" y="299"/>
                    </a:moveTo>
                    <a:cubicBezTo>
                      <a:pt x="47400" y="299"/>
                      <a:pt x="48681" y="1579"/>
                      <a:pt x="48681" y="3153"/>
                    </a:cubicBezTo>
                    <a:lnTo>
                      <a:pt x="48681" y="4922"/>
                    </a:lnTo>
                    <a:lnTo>
                      <a:pt x="296" y="4922"/>
                    </a:lnTo>
                    <a:lnTo>
                      <a:pt x="296" y="3153"/>
                    </a:lnTo>
                    <a:cubicBezTo>
                      <a:pt x="296" y="1579"/>
                      <a:pt x="1577" y="299"/>
                      <a:pt x="3151" y="299"/>
                    </a:cubicBezTo>
                    <a:close/>
                    <a:moveTo>
                      <a:pt x="3151" y="1"/>
                    </a:moveTo>
                    <a:cubicBezTo>
                      <a:pt x="1414" y="1"/>
                      <a:pt x="0" y="1415"/>
                      <a:pt x="0" y="3152"/>
                    </a:cubicBezTo>
                    <a:lnTo>
                      <a:pt x="0" y="5217"/>
                    </a:lnTo>
                    <a:lnTo>
                      <a:pt x="48977" y="5217"/>
                    </a:lnTo>
                    <a:lnTo>
                      <a:pt x="48977" y="3152"/>
                    </a:lnTo>
                    <a:cubicBezTo>
                      <a:pt x="48977" y="1415"/>
                      <a:pt x="47563" y="1"/>
                      <a:pt x="458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23"/>
              <p:cNvSpPr/>
              <p:nvPr/>
            </p:nvSpPr>
            <p:spPr>
              <a:xfrm>
                <a:off x="4792350" y="540325"/>
                <a:ext cx="42100" cy="42100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1684" extrusionOk="0">
                    <a:moveTo>
                      <a:pt x="844" y="0"/>
                    </a:moveTo>
                    <a:cubicBezTo>
                      <a:pt x="843" y="0"/>
                      <a:pt x="842" y="0"/>
                      <a:pt x="842" y="0"/>
                    </a:cubicBezTo>
                    <a:cubicBezTo>
                      <a:pt x="377" y="0"/>
                      <a:pt x="0" y="377"/>
                      <a:pt x="0" y="842"/>
                    </a:cubicBezTo>
                    <a:cubicBezTo>
                      <a:pt x="0" y="1306"/>
                      <a:pt x="376" y="1684"/>
                      <a:pt x="842" y="1684"/>
                    </a:cubicBezTo>
                    <a:cubicBezTo>
                      <a:pt x="1306" y="1684"/>
                      <a:pt x="1683" y="1308"/>
                      <a:pt x="1683" y="842"/>
                    </a:cubicBezTo>
                    <a:cubicBezTo>
                      <a:pt x="1683" y="378"/>
                      <a:pt x="1307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23"/>
              <p:cNvSpPr/>
              <p:nvPr/>
            </p:nvSpPr>
            <p:spPr>
              <a:xfrm>
                <a:off x="4789700" y="537725"/>
                <a:ext cx="47300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1892" extrusionOk="0">
                    <a:moveTo>
                      <a:pt x="946" y="207"/>
                    </a:moveTo>
                    <a:cubicBezTo>
                      <a:pt x="1354" y="207"/>
                      <a:pt x="1685" y="539"/>
                      <a:pt x="1685" y="946"/>
                    </a:cubicBezTo>
                    <a:cubicBezTo>
                      <a:pt x="1685" y="1354"/>
                      <a:pt x="1354" y="1686"/>
                      <a:pt x="946" y="1686"/>
                    </a:cubicBezTo>
                    <a:cubicBezTo>
                      <a:pt x="539" y="1686"/>
                      <a:pt x="207" y="1354"/>
                      <a:pt x="207" y="946"/>
                    </a:cubicBezTo>
                    <a:cubicBezTo>
                      <a:pt x="207" y="539"/>
                      <a:pt x="539" y="207"/>
                      <a:pt x="946" y="207"/>
                    </a:cubicBezTo>
                    <a:close/>
                    <a:moveTo>
                      <a:pt x="946" y="0"/>
                    </a:moveTo>
                    <a:cubicBezTo>
                      <a:pt x="424" y="0"/>
                      <a:pt x="1" y="425"/>
                      <a:pt x="1" y="946"/>
                    </a:cubicBezTo>
                    <a:cubicBezTo>
                      <a:pt x="1" y="1467"/>
                      <a:pt x="424" y="1892"/>
                      <a:pt x="946" y="1892"/>
                    </a:cubicBezTo>
                    <a:cubicBezTo>
                      <a:pt x="1469" y="1892"/>
                      <a:pt x="1891" y="1467"/>
                      <a:pt x="1891" y="946"/>
                    </a:cubicBezTo>
                    <a:cubicBezTo>
                      <a:pt x="1891" y="425"/>
                      <a:pt x="1466" y="0"/>
                      <a:pt x="9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23"/>
              <p:cNvSpPr/>
              <p:nvPr/>
            </p:nvSpPr>
            <p:spPr>
              <a:xfrm>
                <a:off x="4856400" y="540325"/>
                <a:ext cx="42125" cy="42100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1684" extrusionOk="0">
                    <a:moveTo>
                      <a:pt x="845" y="0"/>
                    </a:moveTo>
                    <a:cubicBezTo>
                      <a:pt x="844" y="0"/>
                      <a:pt x="843" y="0"/>
                      <a:pt x="843" y="0"/>
                    </a:cubicBezTo>
                    <a:cubicBezTo>
                      <a:pt x="379" y="0"/>
                      <a:pt x="1" y="377"/>
                      <a:pt x="1" y="842"/>
                    </a:cubicBezTo>
                    <a:cubicBezTo>
                      <a:pt x="1" y="1306"/>
                      <a:pt x="377" y="1684"/>
                      <a:pt x="843" y="1684"/>
                    </a:cubicBezTo>
                    <a:cubicBezTo>
                      <a:pt x="1307" y="1684"/>
                      <a:pt x="1684" y="1308"/>
                      <a:pt x="1684" y="842"/>
                    </a:cubicBezTo>
                    <a:cubicBezTo>
                      <a:pt x="1684" y="378"/>
                      <a:pt x="1308" y="0"/>
                      <a:pt x="8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23"/>
              <p:cNvSpPr/>
              <p:nvPr/>
            </p:nvSpPr>
            <p:spPr>
              <a:xfrm>
                <a:off x="4853800" y="537725"/>
                <a:ext cx="47325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892" extrusionOk="0">
                    <a:moveTo>
                      <a:pt x="947" y="207"/>
                    </a:moveTo>
                    <a:cubicBezTo>
                      <a:pt x="1353" y="207"/>
                      <a:pt x="1685" y="539"/>
                      <a:pt x="1685" y="946"/>
                    </a:cubicBezTo>
                    <a:cubicBezTo>
                      <a:pt x="1685" y="1354"/>
                      <a:pt x="1354" y="1686"/>
                      <a:pt x="947" y="1686"/>
                    </a:cubicBezTo>
                    <a:cubicBezTo>
                      <a:pt x="538" y="1686"/>
                      <a:pt x="207" y="1354"/>
                      <a:pt x="207" y="946"/>
                    </a:cubicBezTo>
                    <a:cubicBezTo>
                      <a:pt x="207" y="539"/>
                      <a:pt x="538" y="207"/>
                      <a:pt x="947" y="207"/>
                    </a:cubicBezTo>
                    <a:close/>
                    <a:moveTo>
                      <a:pt x="947" y="0"/>
                    </a:moveTo>
                    <a:cubicBezTo>
                      <a:pt x="425" y="0"/>
                      <a:pt x="1" y="425"/>
                      <a:pt x="1" y="946"/>
                    </a:cubicBezTo>
                    <a:cubicBezTo>
                      <a:pt x="1" y="1467"/>
                      <a:pt x="426" y="1892"/>
                      <a:pt x="947" y="1892"/>
                    </a:cubicBezTo>
                    <a:cubicBezTo>
                      <a:pt x="1467" y="1892"/>
                      <a:pt x="1892" y="1467"/>
                      <a:pt x="1892" y="946"/>
                    </a:cubicBezTo>
                    <a:cubicBezTo>
                      <a:pt x="1892" y="425"/>
                      <a:pt x="1467" y="0"/>
                      <a:pt x="9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23"/>
              <p:cNvSpPr/>
              <p:nvPr/>
            </p:nvSpPr>
            <p:spPr>
              <a:xfrm>
                <a:off x="4920325" y="540325"/>
                <a:ext cx="42100" cy="42100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1684" extrusionOk="0">
                    <a:moveTo>
                      <a:pt x="844" y="0"/>
                    </a:moveTo>
                    <a:cubicBezTo>
                      <a:pt x="843" y="0"/>
                      <a:pt x="843" y="0"/>
                      <a:pt x="842" y="0"/>
                    </a:cubicBezTo>
                    <a:cubicBezTo>
                      <a:pt x="378" y="0"/>
                      <a:pt x="0" y="377"/>
                      <a:pt x="0" y="842"/>
                    </a:cubicBezTo>
                    <a:cubicBezTo>
                      <a:pt x="0" y="1306"/>
                      <a:pt x="376" y="1684"/>
                      <a:pt x="842" y="1684"/>
                    </a:cubicBezTo>
                    <a:cubicBezTo>
                      <a:pt x="1306" y="1684"/>
                      <a:pt x="1684" y="1308"/>
                      <a:pt x="1684" y="842"/>
                    </a:cubicBezTo>
                    <a:cubicBezTo>
                      <a:pt x="1684" y="378"/>
                      <a:pt x="1307" y="0"/>
                      <a:pt x="8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23"/>
              <p:cNvSpPr/>
              <p:nvPr/>
            </p:nvSpPr>
            <p:spPr>
              <a:xfrm>
                <a:off x="4917725" y="537725"/>
                <a:ext cx="47300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1892" extrusionOk="0">
                    <a:moveTo>
                      <a:pt x="946" y="207"/>
                    </a:moveTo>
                    <a:cubicBezTo>
                      <a:pt x="1353" y="207"/>
                      <a:pt x="1685" y="539"/>
                      <a:pt x="1685" y="946"/>
                    </a:cubicBezTo>
                    <a:cubicBezTo>
                      <a:pt x="1685" y="1354"/>
                      <a:pt x="1353" y="1686"/>
                      <a:pt x="946" y="1686"/>
                    </a:cubicBezTo>
                    <a:cubicBezTo>
                      <a:pt x="538" y="1686"/>
                      <a:pt x="207" y="1354"/>
                      <a:pt x="207" y="946"/>
                    </a:cubicBezTo>
                    <a:cubicBezTo>
                      <a:pt x="207" y="539"/>
                      <a:pt x="538" y="207"/>
                      <a:pt x="946" y="207"/>
                    </a:cubicBezTo>
                    <a:close/>
                    <a:moveTo>
                      <a:pt x="946" y="0"/>
                    </a:moveTo>
                    <a:cubicBezTo>
                      <a:pt x="424" y="0"/>
                      <a:pt x="0" y="425"/>
                      <a:pt x="0" y="946"/>
                    </a:cubicBezTo>
                    <a:cubicBezTo>
                      <a:pt x="0" y="1467"/>
                      <a:pt x="425" y="1892"/>
                      <a:pt x="946" y="1892"/>
                    </a:cubicBezTo>
                    <a:cubicBezTo>
                      <a:pt x="1467" y="1892"/>
                      <a:pt x="1892" y="1467"/>
                      <a:pt x="1892" y="946"/>
                    </a:cubicBezTo>
                    <a:cubicBezTo>
                      <a:pt x="1892" y="425"/>
                      <a:pt x="1467" y="0"/>
                      <a:pt x="9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23"/>
              <p:cNvSpPr/>
              <p:nvPr/>
            </p:nvSpPr>
            <p:spPr>
              <a:xfrm>
                <a:off x="3792350" y="622850"/>
                <a:ext cx="1217025" cy="1051075"/>
              </a:xfrm>
              <a:custGeom>
                <a:avLst/>
                <a:gdLst/>
                <a:ahLst/>
                <a:cxnLst/>
                <a:rect l="l" t="t" r="r" b="b"/>
                <a:pathLst>
                  <a:path w="48681" h="42043" extrusionOk="0">
                    <a:moveTo>
                      <a:pt x="1" y="1"/>
                    </a:moveTo>
                    <a:lnTo>
                      <a:pt x="1" y="39040"/>
                    </a:lnTo>
                    <a:cubicBezTo>
                      <a:pt x="1" y="40698"/>
                      <a:pt x="1344" y="42042"/>
                      <a:pt x="3003" y="42042"/>
                    </a:cubicBezTo>
                    <a:lnTo>
                      <a:pt x="45678" y="42042"/>
                    </a:lnTo>
                    <a:cubicBezTo>
                      <a:pt x="47336" y="42042"/>
                      <a:pt x="48681" y="40698"/>
                      <a:pt x="48681" y="39040"/>
                    </a:cubicBezTo>
                    <a:lnTo>
                      <a:pt x="4868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23"/>
              <p:cNvSpPr/>
              <p:nvPr/>
            </p:nvSpPr>
            <p:spPr>
              <a:xfrm>
                <a:off x="3796125" y="596700"/>
                <a:ext cx="120930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48372" h="893" extrusionOk="0">
                    <a:moveTo>
                      <a:pt x="0" y="1"/>
                    </a:moveTo>
                    <a:lnTo>
                      <a:pt x="0" y="892"/>
                    </a:lnTo>
                    <a:lnTo>
                      <a:pt x="48372" y="892"/>
                    </a:lnTo>
                    <a:lnTo>
                      <a:pt x="48372" y="1"/>
                    </a:lnTo>
                    <a:close/>
                  </a:path>
                </a:pathLst>
              </a:custGeom>
              <a:solidFill>
                <a:srgbClr val="FF89BC">
                  <a:alpha val="30196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23"/>
              <p:cNvSpPr/>
              <p:nvPr/>
            </p:nvSpPr>
            <p:spPr>
              <a:xfrm>
                <a:off x="3806825" y="511000"/>
                <a:ext cx="366700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23"/>
              <p:cNvSpPr/>
              <p:nvPr/>
            </p:nvSpPr>
            <p:spPr>
              <a:xfrm>
                <a:off x="3788625" y="619175"/>
                <a:ext cx="1224425" cy="1058425"/>
              </a:xfrm>
              <a:custGeom>
                <a:avLst/>
                <a:gdLst/>
                <a:ahLst/>
                <a:cxnLst/>
                <a:rect l="l" t="t" r="r" b="b"/>
                <a:pathLst>
                  <a:path w="48977" h="42337" extrusionOk="0">
                    <a:moveTo>
                      <a:pt x="48681" y="295"/>
                    </a:moveTo>
                    <a:lnTo>
                      <a:pt x="48681" y="39186"/>
                    </a:lnTo>
                    <a:cubicBezTo>
                      <a:pt x="48681" y="40760"/>
                      <a:pt x="47400" y="42041"/>
                      <a:pt x="45826" y="42041"/>
                    </a:cubicBezTo>
                    <a:lnTo>
                      <a:pt x="3151" y="42041"/>
                    </a:lnTo>
                    <a:cubicBezTo>
                      <a:pt x="1577" y="42041"/>
                      <a:pt x="297" y="40760"/>
                      <a:pt x="297" y="39186"/>
                    </a:cubicBezTo>
                    <a:lnTo>
                      <a:pt x="297" y="295"/>
                    </a:lnTo>
                    <a:close/>
                    <a:moveTo>
                      <a:pt x="0" y="0"/>
                    </a:moveTo>
                    <a:lnTo>
                      <a:pt x="0" y="39186"/>
                    </a:lnTo>
                    <a:cubicBezTo>
                      <a:pt x="0" y="40923"/>
                      <a:pt x="1414" y="42337"/>
                      <a:pt x="3151" y="42337"/>
                    </a:cubicBezTo>
                    <a:lnTo>
                      <a:pt x="45826" y="42337"/>
                    </a:lnTo>
                    <a:cubicBezTo>
                      <a:pt x="47563" y="42337"/>
                      <a:pt x="48977" y="40924"/>
                      <a:pt x="48976" y="39187"/>
                    </a:cubicBezTo>
                    <a:lnTo>
                      <a:pt x="48976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68" name="Google Shape;868;p23"/>
          <p:cNvSpPr txBox="1">
            <a:spLocks noGrp="1"/>
          </p:cNvSpPr>
          <p:nvPr>
            <p:ph type="subTitle" idx="1"/>
          </p:nvPr>
        </p:nvSpPr>
        <p:spPr>
          <a:xfrm>
            <a:off x="1447013" y="2666050"/>
            <a:ext cx="2481000" cy="12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⇨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9" name="Google Shape;869;p23"/>
          <p:cNvSpPr txBox="1">
            <a:spLocks noGrp="1"/>
          </p:cNvSpPr>
          <p:nvPr>
            <p:ph type="subTitle" idx="2"/>
          </p:nvPr>
        </p:nvSpPr>
        <p:spPr>
          <a:xfrm>
            <a:off x="5218838" y="2666038"/>
            <a:ext cx="2478000" cy="1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⇨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70" name="Google Shape;870;p23"/>
          <p:cNvSpPr txBox="1">
            <a:spLocks noGrp="1"/>
          </p:cNvSpPr>
          <p:nvPr>
            <p:ph type="title"/>
          </p:nvPr>
        </p:nvSpPr>
        <p:spPr>
          <a:xfrm>
            <a:off x="720000" y="740175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871" name="Google Shape;871;p23"/>
          <p:cNvSpPr txBox="1">
            <a:spLocks noGrp="1"/>
          </p:cNvSpPr>
          <p:nvPr>
            <p:ph type="title" idx="3"/>
          </p:nvPr>
        </p:nvSpPr>
        <p:spPr>
          <a:xfrm>
            <a:off x="1448513" y="2185975"/>
            <a:ext cx="2478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2" name="Google Shape;872;p23"/>
          <p:cNvSpPr txBox="1">
            <a:spLocks noGrp="1"/>
          </p:cNvSpPr>
          <p:nvPr>
            <p:ph type="title" idx="4"/>
          </p:nvPr>
        </p:nvSpPr>
        <p:spPr>
          <a:xfrm>
            <a:off x="5218837" y="2185975"/>
            <a:ext cx="2478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873" name="Google Shape;873;p23"/>
          <p:cNvGrpSpPr/>
          <p:nvPr/>
        </p:nvGrpSpPr>
        <p:grpSpPr>
          <a:xfrm rot="2700000">
            <a:off x="467068" y="-550973"/>
            <a:ext cx="1211801" cy="1565934"/>
            <a:chOff x="5543700" y="1778175"/>
            <a:chExt cx="396425" cy="512275"/>
          </a:xfrm>
        </p:grpSpPr>
        <p:sp>
          <p:nvSpPr>
            <p:cNvPr id="874" name="Google Shape;874;p23"/>
            <p:cNvSpPr/>
            <p:nvPr/>
          </p:nvSpPr>
          <p:spPr>
            <a:xfrm>
              <a:off x="5757250" y="1784975"/>
              <a:ext cx="176150" cy="157550"/>
            </a:xfrm>
            <a:custGeom>
              <a:avLst/>
              <a:gdLst/>
              <a:ahLst/>
              <a:cxnLst/>
              <a:rect l="l" t="t" r="r" b="b"/>
              <a:pathLst>
                <a:path w="7046" h="6302" extrusionOk="0">
                  <a:moveTo>
                    <a:pt x="1929" y="0"/>
                  </a:moveTo>
                  <a:lnTo>
                    <a:pt x="0" y="3392"/>
                  </a:lnTo>
                  <a:lnTo>
                    <a:pt x="5117" y="6301"/>
                  </a:lnTo>
                  <a:lnTo>
                    <a:pt x="7046" y="2909"/>
                  </a:lnTo>
                  <a:lnTo>
                    <a:pt x="19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3"/>
            <p:cNvSpPr/>
            <p:nvPr/>
          </p:nvSpPr>
          <p:spPr>
            <a:xfrm>
              <a:off x="5795500" y="1833000"/>
              <a:ext cx="43125" cy="34800"/>
            </a:xfrm>
            <a:custGeom>
              <a:avLst/>
              <a:gdLst/>
              <a:ahLst/>
              <a:cxnLst/>
              <a:rect l="l" t="t" r="r" b="b"/>
              <a:pathLst>
                <a:path w="1725" h="1392" extrusionOk="0">
                  <a:moveTo>
                    <a:pt x="347" y="0"/>
                  </a:moveTo>
                  <a:lnTo>
                    <a:pt x="1" y="608"/>
                  </a:lnTo>
                  <a:lnTo>
                    <a:pt x="1379" y="1391"/>
                  </a:lnTo>
                  <a:lnTo>
                    <a:pt x="1724" y="783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3"/>
            <p:cNvSpPr/>
            <p:nvPr/>
          </p:nvSpPr>
          <p:spPr>
            <a:xfrm>
              <a:off x="5851825" y="1864775"/>
              <a:ext cx="43100" cy="34825"/>
            </a:xfrm>
            <a:custGeom>
              <a:avLst/>
              <a:gdLst/>
              <a:ahLst/>
              <a:cxnLst/>
              <a:rect l="l" t="t" r="r" b="b"/>
              <a:pathLst>
                <a:path w="1724" h="1393" extrusionOk="0">
                  <a:moveTo>
                    <a:pt x="346" y="0"/>
                  </a:moveTo>
                  <a:lnTo>
                    <a:pt x="0" y="609"/>
                  </a:lnTo>
                  <a:lnTo>
                    <a:pt x="1378" y="1392"/>
                  </a:lnTo>
                  <a:lnTo>
                    <a:pt x="1724" y="78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3"/>
            <p:cNvSpPr/>
            <p:nvPr/>
          </p:nvSpPr>
          <p:spPr>
            <a:xfrm>
              <a:off x="5757025" y="1850925"/>
              <a:ext cx="138750" cy="91700"/>
            </a:xfrm>
            <a:custGeom>
              <a:avLst/>
              <a:gdLst/>
              <a:ahLst/>
              <a:cxnLst/>
              <a:rect l="l" t="t" r="r" b="b"/>
              <a:pathLst>
                <a:path w="5550" h="3668" extrusionOk="0">
                  <a:moveTo>
                    <a:pt x="432" y="1"/>
                  </a:moveTo>
                  <a:lnTo>
                    <a:pt x="1" y="758"/>
                  </a:lnTo>
                  <a:lnTo>
                    <a:pt x="5118" y="3667"/>
                  </a:lnTo>
                  <a:lnTo>
                    <a:pt x="5549" y="2910"/>
                  </a:lnTo>
                  <a:lnTo>
                    <a:pt x="432" y="1"/>
                  </a:lnTo>
                  <a:close/>
                </a:path>
              </a:pathLst>
            </a:custGeom>
            <a:solidFill>
              <a:srgbClr val="9EA2E0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3"/>
            <p:cNvSpPr/>
            <p:nvPr/>
          </p:nvSpPr>
          <p:spPr>
            <a:xfrm>
              <a:off x="5750150" y="1778175"/>
              <a:ext cx="189975" cy="171400"/>
            </a:xfrm>
            <a:custGeom>
              <a:avLst/>
              <a:gdLst/>
              <a:ahLst/>
              <a:cxnLst/>
              <a:rect l="l" t="t" r="r" b="b"/>
              <a:pathLst>
                <a:path w="7599" h="6856" extrusionOk="0">
                  <a:moveTo>
                    <a:pt x="2280" y="553"/>
                  </a:moveTo>
                  <a:lnTo>
                    <a:pt x="7045" y="3260"/>
                  </a:lnTo>
                  <a:lnTo>
                    <a:pt x="5316" y="6300"/>
                  </a:lnTo>
                  <a:lnTo>
                    <a:pt x="552" y="3592"/>
                  </a:lnTo>
                  <a:lnTo>
                    <a:pt x="2280" y="553"/>
                  </a:lnTo>
                  <a:close/>
                  <a:moveTo>
                    <a:pt x="2129" y="1"/>
                  </a:moveTo>
                  <a:lnTo>
                    <a:pt x="0" y="3746"/>
                  </a:lnTo>
                  <a:lnTo>
                    <a:pt x="5470" y="6855"/>
                  </a:lnTo>
                  <a:lnTo>
                    <a:pt x="7598" y="3110"/>
                  </a:lnTo>
                  <a:lnTo>
                    <a:pt x="21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3"/>
            <p:cNvSpPr/>
            <p:nvPr/>
          </p:nvSpPr>
          <p:spPr>
            <a:xfrm>
              <a:off x="5549250" y="1858025"/>
              <a:ext cx="355600" cy="427275"/>
            </a:xfrm>
            <a:custGeom>
              <a:avLst/>
              <a:gdLst/>
              <a:ahLst/>
              <a:cxnLst/>
              <a:rect l="l" t="t" r="r" b="b"/>
              <a:pathLst>
                <a:path w="14224" h="17091" extrusionOk="0">
                  <a:moveTo>
                    <a:pt x="7478" y="1"/>
                  </a:moveTo>
                  <a:lnTo>
                    <a:pt x="1060" y="11294"/>
                  </a:lnTo>
                  <a:cubicBezTo>
                    <a:pt x="0" y="13156"/>
                    <a:pt x="652" y="15524"/>
                    <a:pt x="2515" y="16583"/>
                  </a:cubicBezTo>
                  <a:cubicBezTo>
                    <a:pt x="3120" y="16927"/>
                    <a:pt x="3779" y="17091"/>
                    <a:pt x="4429" y="17091"/>
                  </a:cubicBezTo>
                  <a:cubicBezTo>
                    <a:pt x="5779" y="17091"/>
                    <a:pt x="7090" y="16385"/>
                    <a:pt x="7805" y="15128"/>
                  </a:cubicBezTo>
                  <a:lnTo>
                    <a:pt x="14223" y="3835"/>
                  </a:lnTo>
                  <a:lnTo>
                    <a:pt x="74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3"/>
            <p:cNvSpPr/>
            <p:nvPr/>
          </p:nvSpPr>
          <p:spPr>
            <a:xfrm>
              <a:off x="5612600" y="1906250"/>
              <a:ext cx="292250" cy="379025"/>
            </a:xfrm>
            <a:custGeom>
              <a:avLst/>
              <a:gdLst/>
              <a:ahLst/>
              <a:cxnLst/>
              <a:rect l="l" t="t" r="r" b="b"/>
              <a:pathLst>
                <a:path w="11690" h="15161" extrusionOk="0">
                  <a:moveTo>
                    <a:pt x="8337" y="0"/>
                  </a:moveTo>
                  <a:lnTo>
                    <a:pt x="1" y="14664"/>
                  </a:lnTo>
                  <a:cubicBezTo>
                    <a:pt x="601" y="15001"/>
                    <a:pt x="1252" y="15161"/>
                    <a:pt x="1895" y="15161"/>
                  </a:cubicBezTo>
                  <a:cubicBezTo>
                    <a:pt x="3245" y="15161"/>
                    <a:pt x="4556" y="14455"/>
                    <a:pt x="5271" y="13199"/>
                  </a:cubicBezTo>
                  <a:lnTo>
                    <a:pt x="11689" y="1906"/>
                  </a:lnTo>
                  <a:lnTo>
                    <a:pt x="83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3"/>
            <p:cNvSpPr/>
            <p:nvPr/>
          </p:nvSpPr>
          <p:spPr>
            <a:xfrm>
              <a:off x="5604750" y="1945300"/>
              <a:ext cx="297100" cy="336300"/>
            </a:xfrm>
            <a:custGeom>
              <a:avLst/>
              <a:gdLst/>
              <a:ahLst/>
              <a:cxnLst/>
              <a:rect l="l" t="t" r="r" b="b"/>
              <a:pathLst>
                <a:path w="11884" h="13452" extrusionOk="0">
                  <a:moveTo>
                    <a:pt x="11531" y="1"/>
                  </a:moveTo>
                  <a:lnTo>
                    <a:pt x="5217" y="11107"/>
                  </a:lnTo>
                  <a:cubicBezTo>
                    <a:pt x="4675" y="12063"/>
                    <a:pt x="3898" y="12695"/>
                    <a:pt x="2972" y="12938"/>
                  </a:cubicBezTo>
                  <a:cubicBezTo>
                    <a:pt x="2698" y="13010"/>
                    <a:pt x="2416" y="13045"/>
                    <a:pt x="2133" y="13045"/>
                  </a:cubicBezTo>
                  <a:cubicBezTo>
                    <a:pt x="1481" y="13045"/>
                    <a:pt x="819" y="12857"/>
                    <a:pt x="210" y="12490"/>
                  </a:cubicBezTo>
                  <a:lnTo>
                    <a:pt x="0" y="12838"/>
                  </a:lnTo>
                  <a:cubicBezTo>
                    <a:pt x="34" y="12858"/>
                    <a:pt x="65" y="12876"/>
                    <a:pt x="98" y="12895"/>
                  </a:cubicBezTo>
                  <a:cubicBezTo>
                    <a:pt x="746" y="13263"/>
                    <a:pt x="1443" y="13452"/>
                    <a:pt x="2133" y="13452"/>
                  </a:cubicBezTo>
                  <a:cubicBezTo>
                    <a:pt x="2451" y="13452"/>
                    <a:pt x="2767" y="13412"/>
                    <a:pt x="3075" y="13330"/>
                  </a:cubicBezTo>
                  <a:cubicBezTo>
                    <a:pt x="4109" y="13059"/>
                    <a:pt x="4971" y="12360"/>
                    <a:pt x="5570" y="11308"/>
                  </a:cubicBezTo>
                  <a:lnTo>
                    <a:pt x="11883" y="201"/>
                  </a:lnTo>
                  <a:lnTo>
                    <a:pt x="115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5817025" y="1952675"/>
              <a:ext cx="64825" cy="42850"/>
            </a:xfrm>
            <a:custGeom>
              <a:avLst/>
              <a:gdLst/>
              <a:ahLst/>
              <a:cxnLst/>
              <a:rect l="l" t="t" r="r" b="b"/>
              <a:pathLst>
                <a:path w="2593" h="1714" extrusionOk="0">
                  <a:moveTo>
                    <a:pt x="201" y="0"/>
                  </a:moveTo>
                  <a:lnTo>
                    <a:pt x="0" y="354"/>
                  </a:lnTo>
                  <a:lnTo>
                    <a:pt x="2392" y="1713"/>
                  </a:lnTo>
                  <a:lnTo>
                    <a:pt x="2593" y="136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5834350" y="1922175"/>
              <a:ext cx="64850" cy="42850"/>
            </a:xfrm>
            <a:custGeom>
              <a:avLst/>
              <a:gdLst/>
              <a:ahLst/>
              <a:cxnLst/>
              <a:rect l="l" t="t" r="r" b="b"/>
              <a:pathLst>
                <a:path w="2594" h="1714" extrusionOk="0">
                  <a:moveTo>
                    <a:pt x="202" y="1"/>
                  </a:moveTo>
                  <a:lnTo>
                    <a:pt x="1" y="353"/>
                  </a:lnTo>
                  <a:lnTo>
                    <a:pt x="2392" y="1714"/>
                  </a:lnTo>
                  <a:lnTo>
                    <a:pt x="2593" y="1360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5811850" y="1961675"/>
              <a:ext cx="64825" cy="42825"/>
            </a:xfrm>
            <a:custGeom>
              <a:avLst/>
              <a:gdLst/>
              <a:ahLst/>
              <a:cxnLst/>
              <a:rect l="l" t="t" r="r" b="b"/>
              <a:pathLst>
                <a:path w="2593" h="1713" extrusionOk="0">
                  <a:moveTo>
                    <a:pt x="200" y="0"/>
                  </a:moveTo>
                  <a:lnTo>
                    <a:pt x="0" y="353"/>
                  </a:lnTo>
                  <a:lnTo>
                    <a:pt x="2393" y="1713"/>
                  </a:lnTo>
                  <a:lnTo>
                    <a:pt x="2593" y="136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5715375" y="1894975"/>
              <a:ext cx="64825" cy="42825"/>
            </a:xfrm>
            <a:custGeom>
              <a:avLst/>
              <a:gdLst/>
              <a:ahLst/>
              <a:cxnLst/>
              <a:rect l="l" t="t" r="r" b="b"/>
              <a:pathLst>
                <a:path w="2593" h="1713" extrusionOk="0">
                  <a:moveTo>
                    <a:pt x="201" y="0"/>
                  </a:moveTo>
                  <a:lnTo>
                    <a:pt x="0" y="354"/>
                  </a:lnTo>
                  <a:lnTo>
                    <a:pt x="2393" y="1713"/>
                  </a:lnTo>
                  <a:lnTo>
                    <a:pt x="2593" y="1359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5593050" y="1864900"/>
              <a:ext cx="210750" cy="260425"/>
            </a:xfrm>
            <a:custGeom>
              <a:avLst/>
              <a:gdLst/>
              <a:ahLst/>
              <a:cxnLst/>
              <a:rect l="l" t="t" r="r" b="b"/>
              <a:pathLst>
                <a:path w="8430" h="10417" extrusionOk="0">
                  <a:moveTo>
                    <a:pt x="5805" y="1"/>
                  </a:moveTo>
                  <a:lnTo>
                    <a:pt x="56" y="10114"/>
                  </a:lnTo>
                  <a:cubicBezTo>
                    <a:pt x="0" y="10211"/>
                    <a:pt x="35" y="10335"/>
                    <a:pt x="132" y="10390"/>
                  </a:cubicBezTo>
                  <a:cubicBezTo>
                    <a:pt x="163" y="10408"/>
                    <a:pt x="198" y="10416"/>
                    <a:pt x="232" y="10416"/>
                  </a:cubicBezTo>
                  <a:cubicBezTo>
                    <a:pt x="302" y="10416"/>
                    <a:pt x="371" y="10379"/>
                    <a:pt x="409" y="10314"/>
                  </a:cubicBezTo>
                  <a:lnTo>
                    <a:pt x="5958" y="553"/>
                  </a:lnTo>
                  <a:lnTo>
                    <a:pt x="8098" y="1770"/>
                  </a:lnTo>
                  <a:cubicBezTo>
                    <a:pt x="8129" y="1788"/>
                    <a:pt x="8163" y="1796"/>
                    <a:pt x="8197" y="1796"/>
                  </a:cubicBezTo>
                  <a:cubicBezTo>
                    <a:pt x="8268" y="1796"/>
                    <a:pt x="8336" y="1759"/>
                    <a:pt x="8373" y="1693"/>
                  </a:cubicBezTo>
                  <a:cubicBezTo>
                    <a:pt x="8429" y="1596"/>
                    <a:pt x="8395" y="1472"/>
                    <a:pt x="8298" y="1418"/>
                  </a:cubicBezTo>
                  <a:lnTo>
                    <a:pt x="5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5728275" y="1890950"/>
              <a:ext cx="56650" cy="38100"/>
            </a:xfrm>
            <a:custGeom>
              <a:avLst/>
              <a:gdLst/>
              <a:ahLst/>
              <a:cxnLst/>
              <a:rect l="l" t="t" r="r" b="b"/>
              <a:pathLst>
                <a:path w="2266" h="1524" extrusionOk="0">
                  <a:moveTo>
                    <a:pt x="199" y="0"/>
                  </a:moveTo>
                  <a:lnTo>
                    <a:pt x="1" y="349"/>
                  </a:lnTo>
                  <a:lnTo>
                    <a:pt x="2068" y="1523"/>
                  </a:lnTo>
                  <a:lnTo>
                    <a:pt x="2266" y="1175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5543700" y="1851225"/>
              <a:ext cx="368275" cy="439225"/>
            </a:xfrm>
            <a:custGeom>
              <a:avLst/>
              <a:gdLst/>
              <a:ahLst/>
              <a:cxnLst/>
              <a:rect l="l" t="t" r="r" b="b"/>
              <a:pathLst>
                <a:path w="14731" h="17569" extrusionOk="0">
                  <a:moveTo>
                    <a:pt x="7785" y="555"/>
                  </a:moveTo>
                  <a:lnTo>
                    <a:pt x="14176" y="4187"/>
                  </a:lnTo>
                  <a:lnTo>
                    <a:pt x="7857" y="15303"/>
                  </a:lnTo>
                  <a:cubicBezTo>
                    <a:pt x="7181" y="16493"/>
                    <a:pt x="5935" y="17162"/>
                    <a:pt x="4655" y="17162"/>
                  </a:cubicBezTo>
                  <a:cubicBezTo>
                    <a:pt x="4040" y="17162"/>
                    <a:pt x="3417" y="17008"/>
                    <a:pt x="2845" y="16683"/>
                  </a:cubicBezTo>
                  <a:cubicBezTo>
                    <a:pt x="1083" y="15682"/>
                    <a:pt x="463" y="13433"/>
                    <a:pt x="1466" y="11671"/>
                  </a:cubicBezTo>
                  <a:lnTo>
                    <a:pt x="7785" y="555"/>
                  </a:lnTo>
                  <a:close/>
                  <a:moveTo>
                    <a:pt x="7633" y="0"/>
                  </a:moveTo>
                  <a:lnTo>
                    <a:pt x="1114" y="11470"/>
                  </a:lnTo>
                  <a:cubicBezTo>
                    <a:pt x="0" y="13427"/>
                    <a:pt x="687" y="15922"/>
                    <a:pt x="2644" y="17036"/>
                  </a:cubicBezTo>
                  <a:cubicBezTo>
                    <a:pt x="3280" y="17397"/>
                    <a:pt x="3972" y="17568"/>
                    <a:pt x="4655" y="17568"/>
                  </a:cubicBezTo>
                  <a:cubicBezTo>
                    <a:pt x="6076" y="17568"/>
                    <a:pt x="7458" y="16826"/>
                    <a:pt x="8211" y="15505"/>
                  </a:cubicBezTo>
                  <a:lnTo>
                    <a:pt x="14730" y="4035"/>
                  </a:lnTo>
                  <a:lnTo>
                    <a:pt x="76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9" name="Google Shape;889;p23"/>
          <p:cNvSpPr/>
          <p:nvPr/>
        </p:nvSpPr>
        <p:spPr>
          <a:xfrm>
            <a:off x="334712" y="1272701"/>
            <a:ext cx="150402" cy="177598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9"/>
          <p:cNvGrpSpPr/>
          <p:nvPr/>
        </p:nvGrpSpPr>
        <p:grpSpPr>
          <a:xfrm>
            <a:off x="390468" y="239025"/>
            <a:ext cx="8534121" cy="4665442"/>
            <a:chOff x="171400" y="128593"/>
            <a:chExt cx="8772740" cy="4795891"/>
          </a:xfrm>
        </p:grpSpPr>
        <p:grpSp>
          <p:nvGrpSpPr>
            <p:cNvPr id="1359" name="Google Shape;1359;p39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1360" name="Google Shape;1360;p39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61" name="Google Shape;1361;p39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1362" name="Google Shape;1362;p39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3" name="Google Shape;1363;p3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196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364" name="Google Shape;1364;p39"/>
                <p:cNvGrpSpPr/>
                <p:nvPr/>
              </p:nvGrpSpPr>
              <p:grpSpPr>
                <a:xfrm>
                  <a:off x="8425674" y="386584"/>
                  <a:ext cx="655693" cy="176896"/>
                  <a:chOff x="13400537" y="1039026"/>
                  <a:chExt cx="495012" cy="133547"/>
                </a:xfrm>
              </p:grpSpPr>
              <p:sp>
                <p:nvSpPr>
                  <p:cNvPr id="1365" name="Google Shape;1365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6" name="Google Shape;1366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7" name="Google Shape;1367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8" name="Google Shape;1368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9" name="Google Shape;1369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0" name="Google Shape;1370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371" name="Google Shape;1371;p3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2" name="Google Shape;1372;p39"/>
          <p:cNvGrpSpPr/>
          <p:nvPr/>
        </p:nvGrpSpPr>
        <p:grpSpPr>
          <a:xfrm>
            <a:off x="7626677" y="1043960"/>
            <a:ext cx="1000421" cy="1003769"/>
            <a:chOff x="2879000" y="653125"/>
            <a:chExt cx="340650" cy="434325"/>
          </a:xfrm>
        </p:grpSpPr>
        <p:sp>
          <p:nvSpPr>
            <p:cNvPr id="1373" name="Google Shape;1373;p3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19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1" name="Google Shape;1381;p39"/>
          <p:cNvGrpSpPr/>
          <p:nvPr/>
        </p:nvGrpSpPr>
        <p:grpSpPr>
          <a:xfrm>
            <a:off x="7624236" y="2209961"/>
            <a:ext cx="1005355" cy="1005636"/>
            <a:chOff x="2494400" y="653125"/>
            <a:chExt cx="340625" cy="434325"/>
          </a:xfrm>
        </p:grpSpPr>
        <p:sp>
          <p:nvSpPr>
            <p:cNvPr id="1382" name="Google Shape;1382;p3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19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0" name="Google Shape;1390;p39"/>
          <p:cNvGrpSpPr/>
          <p:nvPr/>
        </p:nvGrpSpPr>
        <p:grpSpPr>
          <a:xfrm>
            <a:off x="7542376" y="3504235"/>
            <a:ext cx="1060340" cy="1058580"/>
            <a:chOff x="3265747" y="653121"/>
            <a:chExt cx="355783" cy="434325"/>
          </a:xfrm>
        </p:grpSpPr>
        <p:sp>
          <p:nvSpPr>
            <p:cNvPr id="1391" name="Google Shape;1391;p39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9" name="Google Shape;1399;p39"/>
          <p:cNvGrpSpPr/>
          <p:nvPr/>
        </p:nvGrpSpPr>
        <p:grpSpPr>
          <a:xfrm>
            <a:off x="215157" y="134071"/>
            <a:ext cx="7528415" cy="4167985"/>
            <a:chOff x="627130" y="128603"/>
            <a:chExt cx="8316853" cy="4604490"/>
          </a:xfrm>
        </p:grpSpPr>
        <p:grpSp>
          <p:nvGrpSpPr>
            <p:cNvPr id="1400" name="Google Shape;1400;p39"/>
            <p:cNvGrpSpPr/>
            <p:nvPr/>
          </p:nvGrpSpPr>
          <p:grpSpPr>
            <a:xfrm>
              <a:off x="627130" y="128603"/>
              <a:ext cx="8316853" cy="4604490"/>
              <a:chOff x="627130" y="428622"/>
              <a:chExt cx="8316853" cy="4568400"/>
            </a:xfrm>
          </p:grpSpPr>
          <p:sp>
            <p:nvSpPr>
              <p:cNvPr id="1401" name="Google Shape;1401;p3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02" name="Google Shape;1402;p39"/>
              <p:cNvGrpSpPr/>
              <p:nvPr/>
            </p:nvGrpSpPr>
            <p:grpSpPr>
              <a:xfrm>
                <a:off x="627130" y="428636"/>
                <a:ext cx="8316853" cy="490301"/>
                <a:chOff x="280295" y="238126"/>
                <a:chExt cx="9047925" cy="533400"/>
              </a:xfrm>
            </p:grpSpPr>
            <p:sp>
              <p:nvSpPr>
                <p:cNvPr id="1403" name="Google Shape;1403;p3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3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196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405" name="Google Shape;1405;p39"/>
                <p:cNvGrpSpPr/>
                <p:nvPr/>
              </p:nvGrpSpPr>
              <p:grpSpPr>
                <a:xfrm>
                  <a:off x="8425674" y="386584"/>
                  <a:ext cx="655693" cy="176896"/>
                  <a:chOff x="13400537" y="1039026"/>
                  <a:chExt cx="495012" cy="133547"/>
                </a:xfrm>
              </p:grpSpPr>
              <p:sp>
                <p:nvSpPr>
                  <p:cNvPr id="1406" name="Google Shape;1406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7" name="Google Shape;1407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8" name="Google Shape;1408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9" name="Google Shape;1409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0" name="Google Shape;1410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1" name="Google Shape;1411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12" name="Google Shape;1412;p3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3" name="Google Shape;1413;p39"/>
          <p:cNvSpPr/>
          <p:nvPr/>
        </p:nvSpPr>
        <p:spPr>
          <a:xfrm>
            <a:off x="2073250" y="4513150"/>
            <a:ext cx="153048" cy="180724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4" name="Google Shape;1414;p39"/>
          <p:cNvSpPr/>
          <p:nvPr/>
        </p:nvSpPr>
        <p:spPr>
          <a:xfrm>
            <a:off x="7026250" y="760300"/>
            <a:ext cx="153048" cy="180724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40"/>
          <p:cNvSpPr/>
          <p:nvPr/>
        </p:nvSpPr>
        <p:spPr>
          <a:xfrm>
            <a:off x="2330438" y="-623987"/>
            <a:ext cx="7832744" cy="6225118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7" name="Google Shape;1417;p40"/>
          <p:cNvGrpSpPr/>
          <p:nvPr/>
        </p:nvGrpSpPr>
        <p:grpSpPr>
          <a:xfrm>
            <a:off x="542917" y="374431"/>
            <a:ext cx="8057719" cy="4405505"/>
            <a:chOff x="171400" y="128600"/>
            <a:chExt cx="8772694" cy="4795891"/>
          </a:xfrm>
        </p:grpSpPr>
        <p:grpSp>
          <p:nvGrpSpPr>
            <p:cNvPr id="1418" name="Google Shape;1418;p40"/>
            <p:cNvGrpSpPr/>
            <p:nvPr/>
          </p:nvGrpSpPr>
          <p:grpSpPr>
            <a:xfrm>
              <a:off x="171400" y="128600"/>
              <a:ext cx="8772694" cy="4795891"/>
              <a:chOff x="171400" y="428619"/>
              <a:chExt cx="8772694" cy="4758300"/>
            </a:xfrm>
          </p:grpSpPr>
          <p:sp>
            <p:nvSpPr>
              <p:cNvPr id="1419" name="Google Shape;1419;p40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20" name="Google Shape;1420;p40"/>
              <p:cNvGrpSpPr/>
              <p:nvPr/>
            </p:nvGrpSpPr>
            <p:grpSpPr>
              <a:xfrm>
                <a:off x="171400" y="428636"/>
                <a:ext cx="8772694" cy="490301"/>
                <a:chOff x="-215495" y="238126"/>
                <a:chExt cx="9543836" cy="533400"/>
              </a:xfrm>
            </p:grpSpPr>
            <p:sp>
              <p:nvSpPr>
                <p:cNvPr id="1421" name="Google Shape;1421;p4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2" name="Google Shape;1422;p4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196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423" name="Google Shape;1423;p40"/>
                <p:cNvGrpSpPr/>
                <p:nvPr/>
              </p:nvGrpSpPr>
              <p:grpSpPr>
                <a:xfrm>
                  <a:off x="8425674" y="386584"/>
                  <a:ext cx="655693" cy="176896"/>
                  <a:chOff x="13400537" y="1039026"/>
                  <a:chExt cx="495012" cy="133547"/>
                </a:xfrm>
              </p:grpSpPr>
              <p:sp>
                <p:nvSpPr>
                  <p:cNvPr id="1424" name="Google Shape;1424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5" name="Google Shape;1425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6" name="Google Shape;1426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7" name="Google Shape;1427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8" name="Google Shape;1428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9" name="Google Shape;1429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30" name="Google Shape;1430;p4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1" name="Google Shape;1431;p40"/>
          <p:cNvGrpSpPr/>
          <p:nvPr/>
        </p:nvGrpSpPr>
        <p:grpSpPr>
          <a:xfrm>
            <a:off x="1020432" y="136671"/>
            <a:ext cx="7128375" cy="4870160"/>
            <a:chOff x="627130" y="128592"/>
            <a:chExt cx="8316853" cy="5682137"/>
          </a:xfrm>
        </p:grpSpPr>
        <p:grpSp>
          <p:nvGrpSpPr>
            <p:cNvPr id="1432" name="Google Shape;1432;p40"/>
            <p:cNvGrpSpPr/>
            <p:nvPr/>
          </p:nvGrpSpPr>
          <p:grpSpPr>
            <a:xfrm>
              <a:off x="627130" y="128592"/>
              <a:ext cx="8316853" cy="5682137"/>
              <a:chOff x="627130" y="428611"/>
              <a:chExt cx="8316853" cy="5637600"/>
            </a:xfrm>
          </p:grpSpPr>
          <p:sp>
            <p:nvSpPr>
              <p:cNvPr id="1433" name="Google Shape;1433;p40"/>
              <p:cNvSpPr/>
              <p:nvPr/>
            </p:nvSpPr>
            <p:spPr>
              <a:xfrm>
                <a:off x="627191" y="428611"/>
                <a:ext cx="8316600" cy="56376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34" name="Google Shape;1434;p40"/>
              <p:cNvGrpSpPr/>
              <p:nvPr/>
            </p:nvGrpSpPr>
            <p:grpSpPr>
              <a:xfrm>
                <a:off x="627130" y="428636"/>
                <a:ext cx="8316853" cy="490301"/>
                <a:chOff x="280295" y="238126"/>
                <a:chExt cx="9047925" cy="533400"/>
              </a:xfrm>
            </p:grpSpPr>
            <p:sp>
              <p:nvSpPr>
                <p:cNvPr id="1435" name="Google Shape;1435;p4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6" name="Google Shape;1436;p4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196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437" name="Google Shape;1437;p40"/>
                <p:cNvGrpSpPr/>
                <p:nvPr/>
              </p:nvGrpSpPr>
              <p:grpSpPr>
                <a:xfrm>
                  <a:off x="8425674" y="386584"/>
                  <a:ext cx="655693" cy="176896"/>
                  <a:chOff x="13400537" y="1039026"/>
                  <a:chExt cx="495012" cy="133547"/>
                </a:xfrm>
              </p:grpSpPr>
              <p:sp>
                <p:nvSpPr>
                  <p:cNvPr id="1438" name="Google Shape;1438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9" name="Google Shape;1439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0" name="Google Shape;1440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1" name="Google Shape;1441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2" name="Google Shape;1442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3" name="Google Shape;1443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44" name="Google Shape;1444;p4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5" name="Google Shape;1445;p40"/>
          <p:cNvSpPr/>
          <p:nvPr/>
        </p:nvSpPr>
        <p:spPr>
          <a:xfrm>
            <a:off x="863551" y="2752726"/>
            <a:ext cx="246949" cy="29162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6" name="Google Shape;1446;p40"/>
          <p:cNvSpPr/>
          <p:nvPr/>
        </p:nvSpPr>
        <p:spPr>
          <a:xfrm>
            <a:off x="2073250" y="4513150"/>
            <a:ext cx="153048" cy="180724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7" name="Google Shape;1447;p40"/>
          <p:cNvSpPr/>
          <p:nvPr/>
        </p:nvSpPr>
        <p:spPr>
          <a:xfrm>
            <a:off x="7026250" y="760300"/>
            <a:ext cx="153048" cy="180724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 rot="-150953">
            <a:off x="-460172" y="-523846"/>
            <a:ext cx="10700312" cy="6362730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" name="Google Shape;30;p3"/>
          <p:cNvGrpSpPr/>
          <p:nvPr/>
        </p:nvGrpSpPr>
        <p:grpSpPr>
          <a:xfrm>
            <a:off x="542917" y="374431"/>
            <a:ext cx="8057719" cy="4405505"/>
            <a:chOff x="171400" y="128600"/>
            <a:chExt cx="8772694" cy="4795891"/>
          </a:xfrm>
        </p:grpSpPr>
        <p:grpSp>
          <p:nvGrpSpPr>
            <p:cNvPr id="31" name="Google Shape;31;p3"/>
            <p:cNvGrpSpPr/>
            <p:nvPr/>
          </p:nvGrpSpPr>
          <p:grpSpPr>
            <a:xfrm>
              <a:off x="171400" y="128600"/>
              <a:ext cx="8772694" cy="4795891"/>
              <a:chOff x="171400" y="428619"/>
              <a:chExt cx="8772694" cy="4758300"/>
            </a:xfrm>
          </p:grpSpPr>
          <p:sp>
            <p:nvSpPr>
              <p:cNvPr id="32" name="Google Shape;32;p3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3" name="Google Shape;33;p3"/>
              <p:cNvGrpSpPr/>
              <p:nvPr/>
            </p:nvGrpSpPr>
            <p:grpSpPr>
              <a:xfrm>
                <a:off x="171400" y="428636"/>
                <a:ext cx="8772694" cy="490301"/>
                <a:chOff x="-215495" y="238126"/>
                <a:chExt cx="9543836" cy="533400"/>
              </a:xfrm>
            </p:grpSpPr>
            <p:sp>
              <p:nvSpPr>
                <p:cNvPr id="34" name="Google Shape;34;p3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3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196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6" name="Google Shape;36;p3"/>
                <p:cNvGrpSpPr/>
                <p:nvPr/>
              </p:nvGrpSpPr>
              <p:grpSpPr>
                <a:xfrm>
                  <a:off x="8425674" y="386584"/>
                  <a:ext cx="655693" cy="176896"/>
                  <a:chOff x="13400537" y="1039026"/>
                  <a:chExt cx="495012" cy="133547"/>
                </a:xfrm>
              </p:grpSpPr>
              <p:sp>
                <p:nvSpPr>
                  <p:cNvPr id="37" name="Google Shape;37;p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38;p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39;p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40;p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41;p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42;p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" name="Google Shape;43;p3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" name="Google Shape;44;p3"/>
          <p:cNvGrpSpPr/>
          <p:nvPr/>
        </p:nvGrpSpPr>
        <p:grpSpPr>
          <a:xfrm>
            <a:off x="1020432" y="136675"/>
            <a:ext cx="7128375" cy="4828176"/>
            <a:chOff x="627130" y="128596"/>
            <a:chExt cx="8316853" cy="5633153"/>
          </a:xfrm>
        </p:grpSpPr>
        <p:grpSp>
          <p:nvGrpSpPr>
            <p:cNvPr id="45" name="Google Shape;45;p3"/>
            <p:cNvGrpSpPr/>
            <p:nvPr/>
          </p:nvGrpSpPr>
          <p:grpSpPr>
            <a:xfrm>
              <a:off x="627130" y="128596"/>
              <a:ext cx="8316853" cy="5633153"/>
              <a:chOff x="627130" y="428616"/>
              <a:chExt cx="8316853" cy="5589000"/>
            </a:xfrm>
          </p:grpSpPr>
          <p:sp>
            <p:nvSpPr>
              <p:cNvPr id="46" name="Google Shape;46;p3"/>
              <p:cNvSpPr/>
              <p:nvPr/>
            </p:nvSpPr>
            <p:spPr>
              <a:xfrm>
                <a:off x="627180" y="428616"/>
                <a:ext cx="8316600" cy="55890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7" name="Google Shape;47;p3"/>
              <p:cNvGrpSpPr/>
              <p:nvPr/>
            </p:nvGrpSpPr>
            <p:grpSpPr>
              <a:xfrm>
                <a:off x="627130" y="428636"/>
                <a:ext cx="8316853" cy="490301"/>
                <a:chOff x="280295" y="238126"/>
                <a:chExt cx="9047925" cy="533400"/>
              </a:xfrm>
            </p:grpSpPr>
            <p:sp>
              <p:nvSpPr>
                <p:cNvPr id="48" name="Google Shape;48;p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" name="Google Shape;49;p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196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50" name="Google Shape;50;p3"/>
                <p:cNvGrpSpPr/>
                <p:nvPr/>
              </p:nvGrpSpPr>
              <p:grpSpPr>
                <a:xfrm>
                  <a:off x="8425674" y="386584"/>
                  <a:ext cx="655693" cy="176896"/>
                  <a:chOff x="13400537" y="1039026"/>
                  <a:chExt cx="495012" cy="133547"/>
                </a:xfrm>
              </p:grpSpPr>
              <p:sp>
                <p:nvSpPr>
                  <p:cNvPr id="51" name="Google Shape;51;p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" name="Google Shape;52;p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" name="Google Shape;53;p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" name="Google Shape;54;p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" name="Google Shape;55;p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" name="Google Shape;56;p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7" name="Google Shape;57;p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" name="Google Shape;58;p3"/>
          <p:cNvSpPr txBox="1">
            <a:spLocks noGrp="1"/>
          </p:cNvSpPr>
          <p:nvPr>
            <p:ph type="title"/>
          </p:nvPr>
        </p:nvSpPr>
        <p:spPr>
          <a:xfrm rot="-1051">
            <a:off x="2831187" y="3227249"/>
            <a:ext cx="29436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3"/>
          <p:cNvSpPr txBox="1">
            <a:spLocks noGrp="1"/>
          </p:cNvSpPr>
          <p:nvPr>
            <p:ph type="subTitle" idx="1"/>
          </p:nvPr>
        </p:nvSpPr>
        <p:spPr>
          <a:xfrm>
            <a:off x="2831188" y="1460813"/>
            <a:ext cx="4563900" cy="1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"/>
          <p:cNvSpPr/>
          <p:nvPr/>
        </p:nvSpPr>
        <p:spPr>
          <a:xfrm>
            <a:off x="8084175" y="2275951"/>
            <a:ext cx="150402" cy="177598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"/>
          <p:cNvSpPr/>
          <p:nvPr/>
        </p:nvSpPr>
        <p:spPr>
          <a:xfrm>
            <a:off x="720000" y="2741701"/>
            <a:ext cx="150402" cy="177598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"/>
          <p:cNvSpPr/>
          <p:nvPr/>
        </p:nvSpPr>
        <p:spPr>
          <a:xfrm rot="-1299936">
            <a:off x="-2437335" y="-2203216"/>
            <a:ext cx="8163296" cy="6487826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" name="Google Shape;64;p4"/>
          <p:cNvGrpSpPr/>
          <p:nvPr/>
        </p:nvGrpSpPr>
        <p:grpSpPr>
          <a:xfrm>
            <a:off x="1503339" y="832410"/>
            <a:ext cx="6811503" cy="3771078"/>
            <a:chOff x="627130" y="128603"/>
            <a:chExt cx="8316853" cy="4604490"/>
          </a:xfrm>
        </p:grpSpPr>
        <p:grpSp>
          <p:nvGrpSpPr>
            <p:cNvPr id="65" name="Google Shape;65;p4"/>
            <p:cNvGrpSpPr/>
            <p:nvPr/>
          </p:nvGrpSpPr>
          <p:grpSpPr>
            <a:xfrm>
              <a:off x="627130" y="128603"/>
              <a:ext cx="8316853" cy="4604490"/>
              <a:chOff x="627130" y="428622"/>
              <a:chExt cx="8316853" cy="4568400"/>
            </a:xfrm>
          </p:grpSpPr>
          <p:sp>
            <p:nvSpPr>
              <p:cNvPr id="66" name="Google Shape;66;p4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7" name="Google Shape;67;p4"/>
              <p:cNvGrpSpPr/>
              <p:nvPr/>
            </p:nvGrpSpPr>
            <p:grpSpPr>
              <a:xfrm>
                <a:off x="627130" y="428636"/>
                <a:ext cx="8316853" cy="490301"/>
                <a:chOff x="280295" y="238126"/>
                <a:chExt cx="9047925" cy="533400"/>
              </a:xfrm>
            </p:grpSpPr>
            <p:sp>
              <p:nvSpPr>
                <p:cNvPr id="68" name="Google Shape;68;p4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69;p4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196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70" name="Google Shape;70;p4"/>
                <p:cNvGrpSpPr/>
                <p:nvPr/>
              </p:nvGrpSpPr>
              <p:grpSpPr>
                <a:xfrm>
                  <a:off x="8425674" y="386584"/>
                  <a:ext cx="655693" cy="176896"/>
                  <a:chOff x="13400537" y="1039026"/>
                  <a:chExt cx="495012" cy="133547"/>
                </a:xfrm>
              </p:grpSpPr>
              <p:sp>
                <p:nvSpPr>
                  <p:cNvPr id="71" name="Google Shape;71;p4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" name="Google Shape;72;p4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" name="Google Shape;73;p4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" name="Google Shape;74;p4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" name="Google Shape;75;p4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" name="Google Shape;76;p4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7" name="Google Shape;77;p4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4416375" y="2108400"/>
            <a:ext cx="3339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title" idx="2"/>
          </p:nvPr>
        </p:nvSpPr>
        <p:spPr>
          <a:xfrm>
            <a:off x="1279051" y="1207023"/>
            <a:ext cx="15501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subTitle" idx="1"/>
          </p:nvPr>
        </p:nvSpPr>
        <p:spPr>
          <a:xfrm rot="618">
            <a:off x="4416499" y="3056001"/>
            <a:ext cx="33393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8583200" y="3699904"/>
            <a:ext cx="217898" cy="257323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"/>
          <p:cNvSpPr/>
          <p:nvPr/>
        </p:nvSpPr>
        <p:spPr>
          <a:xfrm>
            <a:off x="364650" y="1299601"/>
            <a:ext cx="217898" cy="257323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4"/>
          <p:cNvSpPr/>
          <p:nvPr/>
        </p:nvSpPr>
        <p:spPr>
          <a:xfrm>
            <a:off x="8583200" y="328051"/>
            <a:ext cx="217898" cy="257323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"/>
          <p:cNvSpPr/>
          <p:nvPr/>
        </p:nvSpPr>
        <p:spPr>
          <a:xfrm>
            <a:off x="4015975" y="4748200"/>
            <a:ext cx="217898" cy="257323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5"/>
          <p:cNvGrpSpPr/>
          <p:nvPr/>
        </p:nvGrpSpPr>
        <p:grpSpPr>
          <a:xfrm>
            <a:off x="390475" y="239026"/>
            <a:ext cx="8534121" cy="4711003"/>
            <a:chOff x="171400" y="128593"/>
            <a:chExt cx="8772740" cy="4795891"/>
          </a:xfrm>
        </p:grpSpPr>
        <p:grpSp>
          <p:nvGrpSpPr>
            <p:cNvPr id="87" name="Google Shape;87;p5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88" name="Google Shape;88;p5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9" name="Google Shape;89;p5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90" name="Google Shape;90;p5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91;p5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196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92" name="Google Shape;92;p5"/>
                <p:cNvGrpSpPr/>
                <p:nvPr/>
              </p:nvGrpSpPr>
              <p:grpSpPr>
                <a:xfrm>
                  <a:off x="8425674" y="386584"/>
                  <a:ext cx="655693" cy="176896"/>
                  <a:chOff x="13400537" y="1039026"/>
                  <a:chExt cx="495012" cy="133547"/>
                </a:xfrm>
              </p:grpSpPr>
              <p:sp>
                <p:nvSpPr>
                  <p:cNvPr id="93" name="Google Shape;93;p5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4" name="Google Shape;94;p5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" name="Google Shape;95;p5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" name="Google Shape;96;p5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7" name="Google Shape;97;p5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8" name="Google Shape;98;p5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99" name="Google Shape;99;p5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5"/>
          <p:cNvSpPr/>
          <p:nvPr/>
        </p:nvSpPr>
        <p:spPr>
          <a:xfrm>
            <a:off x="2073250" y="4513150"/>
            <a:ext cx="153048" cy="180724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5"/>
          <p:cNvGrpSpPr/>
          <p:nvPr/>
        </p:nvGrpSpPr>
        <p:grpSpPr>
          <a:xfrm>
            <a:off x="7542383" y="1045587"/>
            <a:ext cx="1060298" cy="1060535"/>
            <a:chOff x="2494400" y="653125"/>
            <a:chExt cx="340625" cy="434325"/>
          </a:xfrm>
        </p:grpSpPr>
        <p:sp>
          <p:nvSpPr>
            <p:cNvPr id="102" name="Google Shape;102;p5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19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" name="Google Shape;110;p5"/>
          <p:cNvGrpSpPr/>
          <p:nvPr/>
        </p:nvGrpSpPr>
        <p:grpSpPr>
          <a:xfrm>
            <a:off x="7542290" y="2275945"/>
            <a:ext cx="1055095" cy="1058580"/>
            <a:chOff x="2879000" y="653125"/>
            <a:chExt cx="340650" cy="434325"/>
          </a:xfrm>
        </p:grpSpPr>
        <p:sp>
          <p:nvSpPr>
            <p:cNvPr id="111" name="Google Shape;111;p5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19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" name="Google Shape;119;p5"/>
          <p:cNvGrpSpPr/>
          <p:nvPr/>
        </p:nvGrpSpPr>
        <p:grpSpPr>
          <a:xfrm>
            <a:off x="7542376" y="3504235"/>
            <a:ext cx="1060340" cy="1058580"/>
            <a:chOff x="3265747" y="653121"/>
            <a:chExt cx="355783" cy="434325"/>
          </a:xfrm>
        </p:grpSpPr>
        <p:sp>
          <p:nvSpPr>
            <p:cNvPr id="120" name="Google Shape;120;p5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5"/>
          <p:cNvGrpSpPr/>
          <p:nvPr/>
        </p:nvGrpSpPr>
        <p:grpSpPr>
          <a:xfrm>
            <a:off x="215157" y="134071"/>
            <a:ext cx="7528415" cy="4167985"/>
            <a:chOff x="627130" y="128603"/>
            <a:chExt cx="8316853" cy="4604490"/>
          </a:xfrm>
        </p:grpSpPr>
        <p:grpSp>
          <p:nvGrpSpPr>
            <p:cNvPr id="129" name="Google Shape;129;p5"/>
            <p:cNvGrpSpPr/>
            <p:nvPr/>
          </p:nvGrpSpPr>
          <p:grpSpPr>
            <a:xfrm>
              <a:off x="627130" y="128603"/>
              <a:ext cx="8316853" cy="4604490"/>
              <a:chOff x="627130" y="428622"/>
              <a:chExt cx="8316853" cy="4568400"/>
            </a:xfrm>
          </p:grpSpPr>
          <p:sp>
            <p:nvSpPr>
              <p:cNvPr id="130" name="Google Shape;130;p5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1" name="Google Shape;131;p5"/>
              <p:cNvGrpSpPr/>
              <p:nvPr/>
            </p:nvGrpSpPr>
            <p:grpSpPr>
              <a:xfrm>
                <a:off x="627130" y="428636"/>
                <a:ext cx="8316853" cy="490301"/>
                <a:chOff x="280295" y="238126"/>
                <a:chExt cx="9047925" cy="533400"/>
              </a:xfrm>
            </p:grpSpPr>
            <p:sp>
              <p:nvSpPr>
                <p:cNvPr id="132" name="Google Shape;132;p5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" name="Google Shape;133;p5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196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34" name="Google Shape;134;p5"/>
                <p:cNvGrpSpPr/>
                <p:nvPr/>
              </p:nvGrpSpPr>
              <p:grpSpPr>
                <a:xfrm>
                  <a:off x="8425674" y="386584"/>
                  <a:ext cx="655693" cy="176896"/>
                  <a:chOff x="13400537" y="1039026"/>
                  <a:chExt cx="495012" cy="133547"/>
                </a:xfrm>
              </p:grpSpPr>
              <p:sp>
                <p:nvSpPr>
                  <p:cNvPr id="135" name="Google Shape;135;p5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" name="Google Shape;136;p5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" name="Google Shape;137;p5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8" name="Google Shape;138;p5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9" name="Google Shape;139;p5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" name="Google Shape;140;p5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1" name="Google Shape;141;p5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" name="Google Shape;142;p5"/>
          <p:cNvSpPr txBox="1">
            <a:spLocks noGrp="1"/>
          </p:cNvSpPr>
          <p:nvPr>
            <p:ph type="title"/>
          </p:nvPr>
        </p:nvSpPr>
        <p:spPr>
          <a:xfrm>
            <a:off x="720000" y="740175"/>
            <a:ext cx="47379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5"/>
          <p:cNvSpPr txBox="1">
            <a:spLocks noGrp="1"/>
          </p:cNvSpPr>
          <p:nvPr>
            <p:ph type="subTitle" idx="1"/>
          </p:nvPr>
        </p:nvSpPr>
        <p:spPr>
          <a:xfrm rot="-218">
            <a:off x="720000" y="1613600"/>
            <a:ext cx="4737900" cy="21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⇨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/>
          <p:nvPr/>
        </p:nvSpPr>
        <p:spPr>
          <a:xfrm rot="4650514" flipH="1">
            <a:off x="1263715" y="-2454478"/>
            <a:ext cx="6616561" cy="10052463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" name="Google Shape;146;p6"/>
          <p:cNvGrpSpPr/>
          <p:nvPr/>
        </p:nvGrpSpPr>
        <p:grpSpPr>
          <a:xfrm>
            <a:off x="1361366" y="783061"/>
            <a:ext cx="6275066" cy="3474088"/>
            <a:chOff x="627130" y="128603"/>
            <a:chExt cx="8316853" cy="4604490"/>
          </a:xfrm>
        </p:grpSpPr>
        <p:grpSp>
          <p:nvGrpSpPr>
            <p:cNvPr id="147" name="Google Shape;147;p6"/>
            <p:cNvGrpSpPr/>
            <p:nvPr/>
          </p:nvGrpSpPr>
          <p:grpSpPr>
            <a:xfrm>
              <a:off x="627130" y="128603"/>
              <a:ext cx="8316853" cy="4604490"/>
              <a:chOff x="627130" y="428622"/>
              <a:chExt cx="8316853" cy="4568400"/>
            </a:xfrm>
          </p:grpSpPr>
          <p:sp>
            <p:nvSpPr>
              <p:cNvPr id="148" name="Google Shape;148;p6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9" name="Google Shape;149;p6"/>
              <p:cNvGrpSpPr/>
              <p:nvPr/>
            </p:nvGrpSpPr>
            <p:grpSpPr>
              <a:xfrm>
                <a:off x="627130" y="428636"/>
                <a:ext cx="8316853" cy="490301"/>
                <a:chOff x="280295" y="238126"/>
                <a:chExt cx="9047925" cy="533400"/>
              </a:xfrm>
            </p:grpSpPr>
            <p:sp>
              <p:nvSpPr>
                <p:cNvPr id="150" name="Google Shape;150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" name="Google Shape;151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196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52" name="Google Shape;152;p6"/>
                <p:cNvGrpSpPr/>
                <p:nvPr/>
              </p:nvGrpSpPr>
              <p:grpSpPr>
                <a:xfrm>
                  <a:off x="8425674" y="386584"/>
                  <a:ext cx="655693" cy="176896"/>
                  <a:chOff x="13400537" y="1039026"/>
                  <a:chExt cx="495012" cy="133547"/>
                </a:xfrm>
              </p:grpSpPr>
              <p:sp>
                <p:nvSpPr>
                  <p:cNvPr id="153" name="Google Shape;153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" name="Google Shape;154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" name="Google Shape;155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6" name="Google Shape;156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" name="Google Shape;157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" name="Google Shape;158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59" name="Google Shape;159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" name="Google Shape;160;p6"/>
          <p:cNvSpPr txBox="1">
            <a:spLocks noGrp="1"/>
          </p:cNvSpPr>
          <p:nvPr>
            <p:ph type="title"/>
          </p:nvPr>
        </p:nvSpPr>
        <p:spPr>
          <a:xfrm>
            <a:off x="3950637" y="1782500"/>
            <a:ext cx="3339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 idx="2"/>
          </p:nvPr>
        </p:nvSpPr>
        <p:spPr>
          <a:xfrm>
            <a:off x="1621951" y="2809835"/>
            <a:ext cx="15501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subTitle" idx="1"/>
          </p:nvPr>
        </p:nvSpPr>
        <p:spPr>
          <a:xfrm rot="618">
            <a:off x="3950761" y="2730101"/>
            <a:ext cx="33393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328542">
            <a:off x="-483592" y="309762"/>
            <a:ext cx="9989523" cy="4665406"/>
          </a:xfrm>
          <a:custGeom>
            <a:avLst/>
            <a:gdLst/>
            <a:ahLst/>
            <a:cxnLst/>
            <a:rect l="l" t="t" r="r" b="b"/>
            <a:pathLst>
              <a:path w="81665" h="38140" extrusionOk="0">
                <a:moveTo>
                  <a:pt x="63681" y="1"/>
                </a:moveTo>
                <a:cubicBezTo>
                  <a:pt x="53171" y="1"/>
                  <a:pt x="50822" y="5765"/>
                  <a:pt x="40453" y="5765"/>
                </a:cubicBezTo>
                <a:cubicBezTo>
                  <a:pt x="40355" y="5765"/>
                  <a:pt x="40257" y="5764"/>
                  <a:pt x="40158" y="5763"/>
                </a:cubicBezTo>
                <a:cubicBezTo>
                  <a:pt x="38730" y="5748"/>
                  <a:pt x="31805" y="4701"/>
                  <a:pt x="17955" y="2610"/>
                </a:cubicBezTo>
                <a:cubicBezTo>
                  <a:pt x="17258" y="2504"/>
                  <a:pt x="16286" y="2356"/>
                  <a:pt x="15158" y="2356"/>
                </a:cubicBezTo>
                <a:cubicBezTo>
                  <a:pt x="13818" y="2356"/>
                  <a:pt x="12257" y="2565"/>
                  <a:pt x="10677" y="3299"/>
                </a:cubicBezTo>
                <a:cubicBezTo>
                  <a:pt x="6832" y="5088"/>
                  <a:pt x="4844" y="9076"/>
                  <a:pt x="3753" y="12303"/>
                </a:cubicBezTo>
                <a:cubicBezTo>
                  <a:pt x="3136" y="13910"/>
                  <a:pt x="1" y="22507"/>
                  <a:pt x="4429" y="29093"/>
                </a:cubicBezTo>
                <a:cubicBezTo>
                  <a:pt x="7407" y="33521"/>
                  <a:pt x="12284" y="34780"/>
                  <a:pt x="16717" y="35856"/>
                </a:cubicBezTo>
                <a:cubicBezTo>
                  <a:pt x="19798" y="36604"/>
                  <a:pt x="22451" y="36889"/>
                  <a:pt x="24847" y="36889"/>
                </a:cubicBezTo>
                <a:cubicBezTo>
                  <a:pt x="32593" y="36889"/>
                  <a:pt x="37663" y="33906"/>
                  <a:pt x="45866" y="33906"/>
                </a:cubicBezTo>
                <a:cubicBezTo>
                  <a:pt x="47777" y="33906"/>
                  <a:pt x="49859" y="34068"/>
                  <a:pt x="52184" y="34467"/>
                </a:cubicBezTo>
                <a:cubicBezTo>
                  <a:pt x="59279" y="35687"/>
                  <a:pt x="62947" y="38139"/>
                  <a:pt x="66322" y="38139"/>
                </a:cubicBezTo>
                <a:cubicBezTo>
                  <a:pt x="67404" y="38139"/>
                  <a:pt x="68456" y="37887"/>
                  <a:pt x="69581" y="37261"/>
                </a:cubicBezTo>
                <a:cubicBezTo>
                  <a:pt x="73976" y="34818"/>
                  <a:pt x="77085" y="28011"/>
                  <a:pt x="78701" y="24474"/>
                </a:cubicBezTo>
                <a:cubicBezTo>
                  <a:pt x="79643" y="22414"/>
                  <a:pt x="80113" y="21384"/>
                  <a:pt x="80459" y="19875"/>
                </a:cubicBezTo>
                <a:cubicBezTo>
                  <a:pt x="81665" y="14601"/>
                  <a:pt x="80713" y="7320"/>
                  <a:pt x="75998" y="3287"/>
                </a:cubicBezTo>
                <a:cubicBezTo>
                  <a:pt x="75208" y="2612"/>
                  <a:pt x="72627" y="586"/>
                  <a:pt x="66067" y="93"/>
                </a:cubicBezTo>
                <a:cubicBezTo>
                  <a:pt x="65226" y="30"/>
                  <a:pt x="64433" y="1"/>
                  <a:pt x="63681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5" name="Google Shape;165;p7"/>
          <p:cNvGrpSpPr/>
          <p:nvPr/>
        </p:nvGrpSpPr>
        <p:grpSpPr>
          <a:xfrm>
            <a:off x="171400" y="128600"/>
            <a:ext cx="8772694" cy="2128685"/>
            <a:chOff x="171400" y="128600"/>
            <a:chExt cx="8772694" cy="2128685"/>
          </a:xfrm>
        </p:grpSpPr>
        <p:grpSp>
          <p:nvGrpSpPr>
            <p:cNvPr id="166" name="Google Shape;166;p7"/>
            <p:cNvGrpSpPr/>
            <p:nvPr/>
          </p:nvGrpSpPr>
          <p:grpSpPr>
            <a:xfrm>
              <a:off x="171400" y="128600"/>
              <a:ext cx="8772694" cy="2128685"/>
              <a:chOff x="171400" y="428619"/>
              <a:chExt cx="8772694" cy="2112000"/>
            </a:xfrm>
          </p:grpSpPr>
          <p:sp>
            <p:nvSpPr>
              <p:cNvPr id="167" name="Google Shape;167;p7"/>
              <p:cNvSpPr/>
              <p:nvPr/>
            </p:nvSpPr>
            <p:spPr>
              <a:xfrm>
                <a:off x="171450" y="428619"/>
                <a:ext cx="8772300" cy="21120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8" name="Google Shape;168;p7"/>
              <p:cNvGrpSpPr/>
              <p:nvPr/>
            </p:nvGrpSpPr>
            <p:grpSpPr>
              <a:xfrm>
                <a:off x="171400" y="428636"/>
                <a:ext cx="8772694" cy="490301"/>
                <a:chOff x="-215495" y="238126"/>
                <a:chExt cx="9543836" cy="533400"/>
              </a:xfrm>
            </p:grpSpPr>
            <p:sp>
              <p:nvSpPr>
                <p:cNvPr id="169" name="Google Shape;169;p7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170;p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196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71" name="Google Shape;171;p7"/>
                <p:cNvGrpSpPr/>
                <p:nvPr/>
              </p:nvGrpSpPr>
              <p:grpSpPr>
                <a:xfrm>
                  <a:off x="8425674" y="386584"/>
                  <a:ext cx="655693" cy="176896"/>
                  <a:chOff x="13400537" y="1039026"/>
                  <a:chExt cx="495012" cy="133547"/>
                </a:xfrm>
              </p:grpSpPr>
              <p:sp>
                <p:nvSpPr>
                  <p:cNvPr id="172" name="Google Shape;172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3" name="Google Shape;173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4" name="Google Shape;174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5" name="Google Shape;175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6" name="Google Shape;176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" name="Google Shape;177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78" name="Google Shape;178;p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" name="Google Shape;179;p7"/>
          <p:cNvGrpSpPr/>
          <p:nvPr/>
        </p:nvGrpSpPr>
        <p:grpSpPr>
          <a:xfrm>
            <a:off x="739088" y="1521975"/>
            <a:ext cx="3826862" cy="3427885"/>
            <a:chOff x="4716495" y="128608"/>
            <a:chExt cx="4227642" cy="3786882"/>
          </a:xfrm>
        </p:grpSpPr>
        <p:grpSp>
          <p:nvGrpSpPr>
            <p:cNvPr id="180" name="Google Shape;180;p7"/>
            <p:cNvGrpSpPr/>
            <p:nvPr/>
          </p:nvGrpSpPr>
          <p:grpSpPr>
            <a:xfrm>
              <a:off x="4716495" y="128608"/>
              <a:ext cx="4227642" cy="3786882"/>
              <a:chOff x="4716494" y="428627"/>
              <a:chExt cx="4227642" cy="3757200"/>
            </a:xfrm>
          </p:grpSpPr>
          <p:sp>
            <p:nvSpPr>
              <p:cNvPr id="181" name="Google Shape;181;p7"/>
              <p:cNvSpPr/>
              <p:nvPr/>
            </p:nvSpPr>
            <p:spPr>
              <a:xfrm>
                <a:off x="4716536" y="428627"/>
                <a:ext cx="4227600" cy="37572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2" name="Google Shape;182;p7"/>
              <p:cNvGrpSpPr/>
              <p:nvPr/>
            </p:nvGrpSpPr>
            <p:grpSpPr>
              <a:xfrm>
                <a:off x="4716494" y="428627"/>
                <a:ext cx="4227482" cy="490301"/>
                <a:chOff x="4729125" y="238117"/>
                <a:chExt cx="4599089" cy="533400"/>
              </a:xfrm>
            </p:grpSpPr>
            <p:sp>
              <p:nvSpPr>
                <p:cNvPr id="183" name="Google Shape;183;p7"/>
                <p:cNvSpPr/>
                <p:nvPr/>
              </p:nvSpPr>
              <p:spPr>
                <a:xfrm>
                  <a:off x="4729239" y="238117"/>
                  <a:ext cx="4598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7"/>
                <p:cNvSpPr/>
                <p:nvPr/>
              </p:nvSpPr>
              <p:spPr>
                <a:xfrm>
                  <a:off x="4729125" y="685646"/>
                  <a:ext cx="4599089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196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85" name="Google Shape;185;p7"/>
                <p:cNvGrpSpPr/>
                <p:nvPr/>
              </p:nvGrpSpPr>
              <p:grpSpPr>
                <a:xfrm>
                  <a:off x="8425674" y="386584"/>
                  <a:ext cx="655693" cy="176896"/>
                  <a:chOff x="13400537" y="1039026"/>
                  <a:chExt cx="495012" cy="133547"/>
                </a:xfrm>
              </p:grpSpPr>
              <p:sp>
                <p:nvSpPr>
                  <p:cNvPr id="186" name="Google Shape;186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7" name="Google Shape;187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8" name="Google Shape;188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9" name="Google Shape;189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0" name="Google Shape;190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1" name="Google Shape;191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92" name="Google Shape;192;p7"/>
            <p:cNvSpPr/>
            <p:nvPr/>
          </p:nvSpPr>
          <p:spPr>
            <a:xfrm>
              <a:off x="4790684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" name="Google Shape;193;p7"/>
          <p:cNvGrpSpPr/>
          <p:nvPr/>
        </p:nvGrpSpPr>
        <p:grpSpPr>
          <a:xfrm>
            <a:off x="4661375" y="1521975"/>
            <a:ext cx="3826875" cy="3427885"/>
            <a:chOff x="4716495" y="128608"/>
            <a:chExt cx="4227656" cy="3786882"/>
          </a:xfrm>
        </p:grpSpPr>
        <p:grpSp>
          <p:nvGrpSpPr>
            <p:cNvPr id="194" name="Google Shape;194;p7"/>
            <p:cNvGrpSpPr/>
            <p:nvPr/>
          </p:nvGrpSpPr>
          <p:grpSpPr>
            <a:xfrm>
              <a:off x="4716495" y="128608"/>
              <a:ext cx="4227656" cy="3786882"/>
              <a:chOff x="4716494" y="428627"/>
              <a:chExt cx="4227656" cy="3757200"/>
            </a:xfrm>
          </p:grpSpPr>
          <p:sp>
            <p:nvSpPr>
              <p:cNvPr id="195" name="Google Shape;195;p7"/>
              <p:cNvSpPr/>
              <p:nvPr/>
            </p:nvSpPr>
            <p:spPr>
              <a:xfrm>
                <a:off x="4716550" y="428627"/>
                <a:ext cx="4227600" cy="37572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6" name="Google Shape;196;p7"/>
              <p:cNvGrpSpPr/>
              <p:nvPr/>
            </p:nvGrpSpPr>
            <p:grpSpPr>
              <a:xfrm>
                <a:off x="4716494" y="428627"/>
                <a:ext cx="4227482" cy="490301"/>
                <a:chOff x="4729125" y="238117"/>
                <a:chExt cx="4599089" cy="533400"/>
              </a:xfrm>
            </p:grpSpPr>
            <p:sp>
              <p:nvSpPr>
                <p:cNvPr id="197" name="Google Shape;197;p7"/>
                <p:cNvSpPr/>
                <p:nvPr/>
              </p:nvSpPr>
              <p:spPr>
                <a:xfrm>
                  <a:off x="4729239" y="238117"/>
                  <a:ext cx="4598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" name="Google Shape;198;p7"/>
                <p:cNvSpPr/>
                <p:nvPr/>
              </p:nvSpPr>
              <p:spPr>
                <a:xfrm>
                  <a:off x="4729125" y="685646"/>
                  <a:ext cx="4599089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196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99" name="Google Shape;199;p7"/>
                <p:cNvGrpSpPr/>
                <p:nvPr/>
              </p:nvGrpSpPr>
              <p:grpSpPr>
                <a:xfrm>
                  <a:off x="8425674" y="386584"/>
                  <a:ext cx="655693" cy="176896"/>
                  <a:chOff x="13400537" y="1039026"/>
                  <a:chExt cx="495012" cy="133547"/>
                </a:xfrm>
              </p:grpSpPr>
              <p:sp>
                <p:nvSpPr>
                  <p:cNvPr id="200" name="Google Shape;200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1" name="Google Shape;201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2" name="Google Shape;202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3" name="Google Shape;203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4" name="Google Shape;204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5" name="Google Shape;205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06" name="Google Shape;206;p7"/>
            <p:cNvSpPr/>
            <p:nvPr/>
          </p:nvSpPr>
          <p:spPr>
            <a:xfrm>
              <a:off x="4790684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" name="Google Shape;207;p7"/>
          <p:cNvSpPr txBox="1">
            <a:spLocks noGrp="1"/>
          </p:cNvSpPr>
          <p:nvPr>
            <p:ph type="title"/>
          </p:nvPr>
        </p:nvSpPr>
        <p:spPr>
          <a:xfrm rot="-377">
            <a:off x="1285425" y="2363939"/>
            <a:ext cx="27342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208" name="Google Shape;208;p7"/>
          <p:cNvSpPr txBox="1">
            <a:spLocks noGrp="1"/>
          </p:cNvSpPr>
          <p:nvPr>
            <p:ph type="subTitle" idx="1"/>
          </p:nvPr>
        </p:nvSpPr>
        <p:spPr>
          <a:xfrm>
            <a:off x="1285425" y="3263899"/>
            <a:ext cx="27342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7"/>
          <p:cNvSpPr txBox="1">
            <a:spLocks noGrp="1"/>
          </p:cNvSpPr>
          <p:nvPr>
            <p:ph type="title" idx="2"/>
          </p:nvPr>
        </p:nvSpPr>
        <p:spPr>
          <a:xfrm>
            <a:off x="5207713" y="2363800"/>
            <a:ext cx="27342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210" name="Google Shape;210;p7"/>
          <p:cNvSpPr txBox="1">
            <a:spLocks noGrp="1"/>
          </p:cNvSpPr>
          <p:nvPr>
            <p:ph type="subTitle" idx="3"/>
          </p:nvPr>
        </p:nvSpPr>
        <p:spPr>
          <a:xfrm>
            <a:off x="5207688" y="3263875"/>
            <a:ext cx="27342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7"/>
          <p:cNvSpPr txBox="1">
            <a:spLocks noGrp="1"/>
          </p:cNvSpPr>
          <p:nvPr>
            <p:ph type="title" idx="4"/>
          </p:nvPr>
        </p:nvSpPr>
        <p:spPr>
          <a:xfrm>
            <a:off x="720000" y="740175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7"/>
          <p:cNvSpPr/>
          <p:nvPr/>
        </p:nvSpPr>
        <p:spPr>
          <a:xfrm>
            <a:off x="8582925" y="1304464"/>
            <a:ext cx="150402" cy="177598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"/>
          <p:cNvSpPr/>
          <p:nvPr/>
        </p:nvSpPr>
        <p:spPr>
          <a:xfrm>
            <a:off x="280225" y="-66675"/>
            <a:ext cx="5051374" cy="5276868"/>
          </a:xfrm>
          <a:custGeom>
            <a:avLst/>
            <a:gdLst/>
            <a:ahLst/>
            <a:cxnLst/>
            <a:rect l="l" t="t" r="r" b="b"/>
            <a:pathLst>
              <a:path w="28741" h="30024" extrusionOk="0">
                <a:moveTo>
                  <a:pt x="16290" y="0"/>
                </a:moveTo>
                <a:cubicBezTo>
                  <a:pt x="15349" y="0"/>
                  <a:pt x="14432" y="121"/>
                  <a:pt x="13568" y="372"/>
                </a:cubicBezTo>
                <a:cubicBezTo>
                  <a:pt x="10969" y="1128"/>
                  <a:pt x="8867" y="3064"/>
                  <a:pt x="6802" y="4741"/>
                </a:cubicBezTo>
                <a:cubicBezTo>
                  <a:pt x="4738" y="6401"/>
                  <a:pt x="2728" y="7802"/>
                  <a:pt x="1549" y="9774"/>
                </a:cubicBezTo>
                <a:cubicBezTo>
                  <a:pt x="369" y="11747"/>
                  <a:pt x="0" y="14273"/>
                  <a:pt x="295" y="16742"/>
                </a:cubicBezTo>
                <a:cubicBezTo>
                  <a:pt x="571" y="19232"/>
                  <a:pt x="1492" y="21684"/>
                  <a:pt x="2893" y="24208"/>
                </a:cubicBezTo>
                <a:cubicBezTo>
                  <a:pt x="4295" y="26753"/>
                  <a:pt x="6175" y="29389"/>
                  <a:pt x="8553" y="29923"/>
                </a:cubicBezTo>
                <a:cubicBezTo>
                  <a:pt x="8873" y="29993"/>
                  <a:pt x="9201" y="30024"/>
                  <a:pt x="9538" y="30024"/>
                </a:cubicBezTo>
                <a:cubicBezTo>
                  <a:pt x="11710" y="30024"/>
                  <a:pt x="14224" y="28716"/>
                  <a:pt x="16794" y="27822"/>
                </a:cubicBezTo>
                <a:cubicBezTo>
                  <a:pt x="19743" y="26790"/>
                  <a:pt x="22749" y="26329"/>
                  <a:pt x="24426" y="24577"/>
                </a:cubicBezTo>
                <a:cubicBezTo>
                  <a:pt x="26103" y="22845"/>
                  <a:pt x="26454" y="19839"/>
                  <a:pt x="27099" y="16742"/>
                </a:cubicBezTo>
                <a:cubicBezTo>
                  <a:pt x="27763" y="13645"/>
                  <a:pt x="28740" y="10456"/>
                  <a:pt x="27984" y="7728"/>
                </a:cubicBezTo>
                <a:cubicBezTo>
                  <a:pt x="27247" y="5000"/>
                  <a:pt x="24795" y="2732"/>
                  <a:pt x="22029" y="1386"/>
                </a:cubicBezTo>
                <a:cubicBezTo>
                  <a:pt x="20171" y="488"/>
                  <a:pt x="18181" y="0"/>
                  <a:pt x="1629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5" name="Google Shape;215;p8"/>
          <p:cNvGrpSpPr/>
          <p:nvPr/>
        </p:nvGrpSpPr>
        <p:grpSpPr>
          <a:xfrm>
            <a:off x="4414250" y="395000"/>
            <a:ext cx="4404575" cy="3467400"/>
            <a:chOff x="4414250" y="395000"/>
            <a:chExt cx="4404575" cy="3467400"/>
          </a:xfrm>
        </p:grpSpPr>
        <p:grpSp>
          <p:nvGrpSpPr>
            <p:cNvPr id="216" name="Google Shape;216;p8"/>
            <p:cNvGrpSpPr/>
            <p:nvPr/>
          </p:nvGrpSpPr>
          <p:grpSpPr>
            <a:xfrm>
              <a:off x="4991950" y="701925"/>
              <a:ext cx="3826875" cy="3160475"/>
              <a:chOff x="4716495" y="128594"/>
              <a:chExt cx="4227656" cy="3491466"/>
            </a:xfrm>
          </p:grpSpPr>
          <p:grpSp>
            <p:nvGrpSpPr>
              <p:cNvPr id="217" name="Google Shape;217;p8"/>
              <p:cNvGrpSpPr/>
              <p:nvPr/>
            </p:nvGrpSpPr>
            <p:grpSpPr>
              <a:xfrm>
                <a:off x="4716495" y="128594"/>
                <a:ext cx="4227656" cy="3491466"/>
                <a:chOff x="4716494" y="428613"/>
                <a:chExt cx="4227656" cy="3464100"/>
              </a:xfrm>
            </p:grpSpPr>
            <p:sp>
              <p:nvSpPr>
                <p:cNvPr id="218" name="Google Shape;218;p8"/>
                <p:cNvSpPr/>
                <p:nvPr/>
              </p:nvSpPr>
              <p:spPr>
                <a:xfrm>
                  <a:off x="4716550" y="428613"/>
                  <a:ext cx="4227600" cy="34641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19" name="Google Shape;219;p8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220" name="Google Shape;220;p8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1" name="Google Shape;221;p8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196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22" name="Google Shape;222;p8"/>
                  <p:cNvGrpSpPr/>
                  <p:nvPr/>
                </p:nvGrpSpPr>
                <p:grpSpPr>
                  <a:xfrm>
                    <a:off x="8425674" y="386584"/>
                    <a:ext cx="655693" cy="176896"/>
                    <a:chOff x="13400537" y="1039026"/>
                    <a:chExt cx="495012" cy="133547"/>
                  </a:xfrm>
                </p:grpSpPr>
                <p:sp>
                  <p:nvSpPr>
                    <p:cNvPr id="223" name="Google Shape;223;p8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4" name="Google Shape;224;p8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5" name="Google Shape;225;p8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6" name="Google Shape;226;p8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7" name="Google Shape;227;p8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8" name="Google Shape;228;p8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229" name="Google Shape;229;p8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" name="Google Shape;230;p8"/>
            <p:cNvGrpSpPr/>
            <p:nvPr/>
          </p:nvGrpSpPr>
          <p:grpSpPr>
            <a:xfrm>
              <a:off x="4703100" y="548463"/>
              <a:ext cx="3826875" cy="3160475"/>
              <a:chOff x="4716495" y="128594"/>
              <a:chExt cx="4227656" cy="3491466"/>
            </a:xfrm>
          </p:grpSpPr>
          <p:grpSp>
            <p:nvGrpSpPr>
              <p:cNvPr id="231" name="Google Shape;231;p8"/>
              <p:cNvGrpSpPr/>
              <p:nvPr/>
            </p:nvGrpSpPr>
            <p:grpSpPr>
              <a:xfrm>
                <a:off x="4716495" y="128594"/>
                <a:ext cx="4227656" cy="3491466"/>
                <a:chOff x="4716494" y="428613"/>
                <a:chExt cx="4227656" cy="3464100"/>
              </a:xfrm>
            </p:grpSpPr>
            <p:sp>
              <p:nvSpPr>
                <p:cNvPr id="232" name="Google Shape;232;p8"/>
                <p:cNvSpPr/>
                <p:nvPr/>
              </p:nvSpPr>
              <p:spPr>
                <a:xfrm>
                  <a:off x="4716550" y="428613"/>
                  <a:ext cx="4227600" cy="34641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33" name="Google Shape;233;p8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234" name="Google Shape;234;p8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5" name="Google Shape;235;p8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196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36" name="Google Shape;236;p8"/>
                  <p:cNvGrpSpPr/>
                  <p:nvPr/>
                </p:nvGrpSpPr>
                <p:grpSpPr>
                  <a:xfrm>
                    <a:off x="8425674" y="386584"/>
                    <a:ext cx="655693" cy="176896"/>
                    <a:chOff x="13400537" y="1039026"/>
                    <a:chExt cx="495012" cy="133547"/>
                  </a:xfrm>
                </p:grpSpPr>
                <p:sp>
                  <p:nvSpPr>
                    <p:cNvPr id="237" name="Google Shape;237;p8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8" name="Google Shape;238;p8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9" name="Google Shape;239;p8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0" name="Google Shape;240;p8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1" name="Google Shape;241;p8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2" name="Google Shape;242;p8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243" name="Google Shape;243;p8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4" name="Google Shape;244;p8"/>
            <p:cNvGrpSpPr/>
            <p:nvPr/>
          </p:nvGrpSpPr>
          <p:grpSpPr>
            <a:xfrm>
              <a:off x="4414250" y="395000"/>
              <a:ext cx="3826875" cy="3160475"/>
              <a:chOff x="4716495" y="128594"/>
              <a:chExt cx="4227656" cy="3491466"/>
            </a:xfrm>
          </p:grpSpPr>
          <p:grpSp>
            <p:nvGrpSpPr>
              <p:cNvPr id="245" name="Google Shape;245;p8"/>
              <p:cNvGrpSpPr/>
              <p:nvPr/>
            </p:nvGrpSpPr>
            <p:grpSpPr>
              <a:xfrm>
                <a:off x="4716495" y="128594"/>
                <a:ext cx="4227656" cy="3491466"/>
                <a:chOff x="4716494" y="428613"/>
                <a:chExt cx="4227656" cy="3464100"/>
              </a:xfrm>
            </p:grpSpPr>
            <p:sp>
              <p:nvSpPr>
                <p:cNvPr id="246" name="Google Shape;246;p8"/>
                <p:cNvSpPr/>
                <p:nvPr/>
              </p:nvSpPr>
              <p:spPr>
                <a:xfrm>
                  <a:off x="4716550" y="428613"/>
                  <a:ext cx="4227600" cy="34641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47" name="Google Shape;247;p8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248" name="Google Shape;248;p8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9" name="Google Shape;249;p8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196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50" name="Google Shape;250;p8"/>
                  <p:cNvGrpSpPr/>
                  <p:nvPr/>
                </p:nvGrpSpPr>
                <p:grpSpPr>
                  <a:xfrm>
                    <a:off x="8425674" y="386584"/>
                    <a:ext cx="655693" cy="176896"/>
                    <a:chOff x="13400537" y="1039026"/>
                    <a:chExt cx="495012" cy="133547"/>
                  </a:xfrm>
                </p:grpSpPr>
                <p:sp>
                  <p:nvSpPr>
                    <p:cNvPr id="251" name="Google Shape;251;p8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2" name="Google Shape;252;p8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3" name="Google Shape;253;p8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4" name="Google Shape;254;p8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5" name="Google Shape;255;p8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6" name="Google Shape;256;p8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257" name="Google Shape;257;p8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58" name="Google Shape;258;p8"/>
          <p:cNvSpPr txBox="1">
            <a:spLocks noGrp="1"/>
          </p:cNvSpPr>
          <p:nvPr>
            <p:ph type="title"/>
          </p:nvPr>
        </p:nvSpPr>
        <p:spPr>
          <a:xfrm>
            <a:off x="1466152" y="2079825"/>
            <a:ext cx="27264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9" name="Google Shape;259;p8"/>
          <p:cNvSpPr txBox="1">
            <a:spLocks noGrp="1"/>
          </p:cNvSpPr>
          <p:nvPr>
            <p:ph type="title" idx="2"/>
          </p:nvPr>
        </p:nvSpPr>
        <p:spPr>
          <a:xfrm>
            <a:off x="5552639" y="1454673"/>
            <a:ext cx="15501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60" name="Google Shape;260;p8"/>
          <p:cNvSpPr txBox="1">
            <a:spLocks noGrp="1"/>
          </p:cNvSpPr>
          <p:nvPr>
            <p:ph type="subTitle" idx="1"/>
          </p:nvPr>
        </p:nvSpPr>
        <p:spPr>
          <a:xfrm rot="757">
            <a:off x="1466254" y="3027425"/>
            <a:ext cx="27264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1" name="Google Shape;261;p8"/>
          <p:cNvGrpSpPr/>
          <p:nvPr/>
        </p:nvGrpSpPr>
        <p:grpSpPr>
          <a:xfrm>
            <a:off x="719989" y="774935"/>
            <a:ext cx="6811503" cy="3771078"/>
            <a:chOff x="627130" y="128603"/>
            <a:chExt cx="8316853" cy="4604490"/>
          </a:xfrm>
        </p:grpSpPr>
        <p:grpSp>
          <p:nvGrpSpPr>
            <p:cNvPr id="262" name="Google Shape;262;p8"/>
            <p:cNvGrpSpPr/>
            <p:nvPr/>
          </p:nvGrpSpPr>
          <p:grpSpPr>
            <a:xfrm>
              <a:off x="627130" y="128603"/>
              <a:ext cx="8316853" cy="4604490"/>
              <a:chOff x="627130" y="428622"/>
              <a:chExt cx="8316853" cy="4568400"/>
            </a:xfrm>
          </p:grpSpPr>
          <p:sp>
            <p:nvSpPr>
              <p:cNvPr id="263" name="Google Shape;263;p8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64" name="Google Shape;264;p8"/>
              <p:cNvGrpSpPr/>
              <p:nvPr/>
            </p:nvGrpSpPr>
            <p:grpSpPr>
              <a:xfrm>
                <a:off x="627130" y="428636"/>
                <a:ext cx="8316853" cy="490301"/>
                <a:chOff x="280295" y="238126"/>
                <a:chExt cx="9047925" cy="533400"/>
              </a:xfrm>
            </p:grpSpPr>
            <p:sp>
              <p:nvSpPr>
                <p:cNvPr id="265" name="Google Shape;265;p8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266;p8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196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67" name="Google Shape;267;p8"/>
                <p:cNvGrpSpPr/>
                <p:nvPr/>
              </p:nvGrpSpPr>
              <p:grpSpPr>
                <a:xfrm>
                  <a:off x="8425674" y="386584"/>
                  <a:ext cx="655693" cy="176896"/>
                  <a:chOff x="13400537" y="1039026"/>
                  <a:chExt cx="495012" cy="133547"/>
                </a:xfrm>
              </p:grpSpPr>
              <p:sp>
                <p:nvSpPr>
                  <p:cNvPr id="268" name="Google Shape;268;p8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9" name="Google Shape;269;p8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0" name="Google Shape;270;p8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1" name="Google Shape;271;p8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2" name="Google Shape;272;p8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3" name="Google Shape;273;p8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74" name="Google Shape;274;p8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" name="Google Shape;275;p8"/>
          <p:cNvGrpSpPr/>
          <p:nvPr/>
        </p:nvGrpSpPr>
        <p:grpSpPr>
          <a:xfrm>
            <a:off x="6288454" y="3393019"/>
            <a:ext cx="960971" cy="960987"/>
            <a:chOff x="3265750" y="653125"/>
            <a:chExt cx="340625" cy="434325"/>
          </a:xfrm>
        </p:grpSpPr>
        <p:sp>
          <p:nvSpPr>
            <p:cNvPr id="276" name="Google Shape;276;p8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326575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9EA2E0">
                <a:alpha val="4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4" name="Google Shape;284;p8"/>
          <p:cNvGrpSpPr/>
          <p:nvPr/>
        </p:nvGrpSpPr>
        <p:grpSpPr>
          <a:xfrm>
            <a:off x="5137854" y="3392414"/>
            <a:ext cx="961925" cy="962160"/>
            <a:chOff x="2494400" y="653125"/>
            <a:chExt cx="340625" cy="434325"/>
          </a:xfrm>
        </p:grpSpPr>
        <p:sp>
          <p:nvSpPr>
            <p:cNvPr id="285" name="Google Shape;285;p8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19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3" name="Google Shape;293;p8"/>
          <p:cNvGrpSpPr/>
          <p:nvPr/>
        </p:nvGrpSpPr>
        <p:grpSpPr>
          <a:xfrm rot="-2576083" flipH="1">
            <a:off x="7687724" y="2619621"/>
            <a:ext cx="1188522" cy="1535887"/>
            <a:chOff x="5543700" y="1778175"/>
            <a:chExt cx="396425" cy="512275"/>
          </a:xfrm>
        </p:grpSpPr>
        <p:sp>
          <p:nvSpPr>
            <p:cNvPr id="294" name="Google Shape;294;p8"/>
            <p:cNvSpPr/>
            <p:nvPr/>
          </p:nvSpPr>
          <p:spPr>
            <a:xfrm>
              <a:off x="5757250" y="1784975"/>
              <a:ext cx="176150" cy="157550"/>
            </a:xfrm>
            <a:custGeom>
              <a:avLst/>
              <a:gdLst/>
              <a:ahLst/>
              <a:cxnLst/>
              <a:rect l="l" t="t" r="r" b="b"/>
              <a:pathLst>
                <a:path w="7046" h="6302" extrusionOk="0">
                  <a:moveTo>
                    <a:pt x="1929" y="0"/>
                  </a:moveTo>
                  <a:lnTo>
                    <a:pt x="0" y="3392"/>
                  </a:lnTo>
                  <a:lnTo>
                    <a:pt x="5117" y="6301"/>
                  </a:lnTo>
                  <a:lnTo>
                    <a:pt x="7046" y="2909"/>
                  </a:lnTo>
                  <a:lnTo>
                    <a:pt x="19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5795500" y="1833000"/>
              <a:ext cx="43125" cy="34800"/>
            </a:xfrm>
            <a:custGeom>
              <a:avLst/>
              <a:gdLst/>
              <a:ahLst/>
              <a:cxnLst/>
              <a:rect l="l" t="t" r="r" b="b"/>
              <a:pathLst>
                <a:path w="1725" h="1392" extrusionOk="0">
                  <a:moveTo>
                    <a:pt x="347" y="0"/>
                  </a:moveTo>
                  <a:lnTo>
                    <a:pt x="1" y="608"/>
                  </a:lnTo>
                  <a:lnTo>
                    <a:pt x="1379" y="1391"/>
                  </a:lnTo>
                  <a:lnTo>
                    <a:pt x="1724" y="783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5851825" y="1864775"/>
              <a:ext cx="43100" cy="34825"/>
            </a:xfrm>
            <a:custGeom>
              <a:avLst/>
              <a:gdLst/>
              <a:ahLst/>
              <a:cxnLst/>
              <a:rect l="l" t="t" r="r" b="b"/>
              <a:pathLst>
                <a:path w="1724" h="1393" extrusionOk="0">
                  <a:moveTo>
                    <a:pt x="346" y="0"/>
                  </a:moveTo>
                  <a:lnTo>
                    <a:pt x="0" y="609"/>
                  </a:lnTo>
                  <a:lnTo>
                    <a:pt x="1378" y="1392"/>
                  </a:lnTo>
                  <a:lnTo>
                    <a:pt x="1724" y="78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5757025" y="1850925"/>
              <a:ext cx="138750" cy="91700"/>
            </a:xfrm>
            <a:custGeom>
              <a:avLst/>
              <a:gdLst/>
              <a:ahLst/>
              <a:cxnLst/>
              <a:rect l="l" t="t" r="r" b="b"/>
              <a:pathLst>
                <a:path w="5550" h="3668" extrusionOk="0">
                  <a:moveTo>
                    <a:pt x="432" y="1"/>
                  </a:moveTo>
                  <a:lnTo>
                    <a:pt x="1" y="758"/>
                  </a:lnTo>
                  <a:lnTo>
                    <a:pt x="5118" y="3667"/>
                  </a:lnTo>
                  <a:lnTo>
                    <a:pt x="5549" y="2910"/>
                  </a:lnTo>
                  <a:lnTo>
                    <a:pt x="432" y="1"/>
                  </a:lnTo>
                  <a:close/>
                </a:path>
              </a:pathLst>
            </a:custGeom>
            <a:solidFill>
              <a:srgbClr val="9EA2E0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5750150" y="1778175"/>
              <a:ext cx="189975" cy="171400"/>
            </a:xfrm>
            <a:custGeom>
              <a:avLst/>
              <a:gdLst/>
              <a:ahLst/>
              <a:cxnLst/>
              <a:rect l="l" t="t" r="r" b="b"/>
              <a:pathLst>
                <a:path w="7599" h="6856" extrusionOk="0">
                  <a:moveTo>
                    <a:pt x="2280" y="553"/>
                  </a:moveTo>
                  <a:lnTo>
                    <a:pt x="7045" y="3260"/>
                  </a:lnTo>
                  <a:lnTo>
                    <a:pt x="5316" y="6300"/>
                  </a:lnTo>
                  <a:lnTo>
                    <a:pt x="552" y="3592"/>
                  </a:lnTo>
                  <a:lnTo>
                    <a:pt x="2280" y="553"/>
                  </a:lnTo>
                  <a:close/>
                  <a:moveTo>
                    <a:pt x="2129" y="1"/>
                  </a:moveTo>
                  <a:lnTo>
                    <a:pt x="0" y="3746"/>
                  </a:lnTo>
                  <a:lnTo>
                    <a:pt x="5470" y="6855"/>
                  </a:lnTo>
                  <a:lnTo>
                    <a:pt x="7598" y="3110"/>
                  </a:lnTo>
                  <a:lnTo>
                    <a:pt x="21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5549250" y="1858025"/>
              <a:ext cx="355600" cy="427275"/>
            </a:xfrm>
            <a:custGeom>
              <a:avLst/>
              <a:gdLst/>
              <a:ahLst/>
              <a:cxnLst/>
              <a:rect l="l" t="t" r="r" b="b"/>
              <a:pathLst>
                <a:path w="14224" h="17091" extrusionOk="0">
                  <a:moveTo>
                    <a:pt x="7478" y="1"/>
                  </a:moveTo>
                  <a:lnTo>
                    <a:pt x="1060" y="11294"/>
                  </a:lnTo>
                  <a:cubicBezTo>
                    <a:pt x="0" y="13156"/>
                    <a:pt x="652" y="15524"/>
                    <a:pt x="2515" y="16583"/>
                  </a:cubicBezTo>
                  <a:cubicBezTo>
                    <a:pt x="3120" y="16927"/>
                    <a:pt x="3779" y="17091"/>
                    <a:pt x="4429" y="17091"/>
                  </a:cubicBezTo>
                  <a:cubicBezTo>
                    <a:pt x="5779" y="17091"/>
                    <a:pt x="7090" y="16385"/>
                    <a:pt x="7805" y="15128"/>
                  </a:cubicBezTo>
                  <a:lnTo>
                    <a:pt x="14223" y="3835"/>
                  </a:lnTo>
                  <a:lnTo>
                    <a:pt x="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5612600" y="1906250"/>
              <a:ext cx="292250" cy="379025"/>
            </a:xfrm>
            <a:custGeom>
              <a:avLst/>
              <a:gdLst/>
              <a:ahLst/>
              <a:cxnLst/>
              <a:rect l="l" t="t" r="r" b="b"/>
              <a:pathLst>
                <a:path w="11690" h="15161" extrusionOk="0">
                  <a:moveTo>
                    <a:pt x="8337" y="0"/>
                  </a:moveTo>
                  <a:lnTo>
                    <a:pt x="1" y="14664"/>
                  </a:lnTo>
                  <a:cubicBezTo>
                    <a:pt x="601" y="15001"/>
                    <a:pt x="1252" y="15161"/>
                    <a:pt x="1895" y="15161"/>
                  </a:cubicBezTo>
                  <a:cubicBezTo>
                    <a:pt x="3245" y="15161"/>
                    <a:pt x="4556" y="14455"/>
                    <a:pt x="5271" y="13199"/>
                  </a:cubicBezTo>
                  <a:lnTo>
                    <a:pt x="11689" y="1906"/>
                  </a:lnTo>
                  <a:lnTo>
                    <a:pt x="83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5604750" y="1945300"/>
              <a:ext cx="297100" cy="336300"/>
            </a:xfrm>
            <a:custGeom>
              <a:avLst/>
              <a:gdLst/>
              <a:ahLst/>
              <a:cxnLst/>
              <a:rect l="l" t="t" r="r" b="b"/>
              <a:pathLst>
                <a:path w="11884" h="13452" extrusionOk="0">
                  <a:moveTo>
                    <a:pt x="11531" y="1"/>
                  </a:moveTo>
                  <a:lnTo>
                    <a:pt x="5217" y="11107"/>
                  </a:lnTo>
                  <a:cubicBezTo>
                    <a:pt x="4675" y="12063"/>
                    <a:pt x="3898" y="12695"/>
                    <a:pt x="2972" y="12938"/>
                  </a:cubicBezTo>
                  <a:cubicBezTo>
                    <a:pt x="2698" y="13010"/>
                    <a:pt x="2416" y="13045"/>
                    <a:pt x="2133" y="13045"/>
                  </a:cubicBezTo>
                  <a:cubicBezTo>
                    <a:pt x="1481" y="13045"/>
                    <a:pt x="819" y="12857"/>
                    <a:pt x="210" y="12490"/>
                  </a:cubicBezTo>
                  <a:lnTo>
                    <a:pt x="0" y="12838"/>
                  </a:lnTo>
                  <a:cubicBezTo>
                    <a:pt x="34" y="12858"/>
                    <a:pt x="65" y="12876"/>
                    <a:pt x="98" y="12895"/>
                  </a:cubicBezTo>
                  <a:cubicBezTo>
                    <a:pt x="746" y="13263"/>
                    <a:pt x="1443" y="13452"/>
                    <a:pt x="2133" y="13452"/>
                  </a:cubicBezTo>
                  <a:cubicBezTo>
                    <a:pt x="2451" y="13452"/>
                    <a:pt x="2767" y="13412"/>
                    <a:pt x="3075" y="13330"/>
                  </a:cubicBezTo>
                  <a:cubicBezTo>
                    <a:pt x="4109" y="13059"/>
                    <a:pt x="4971" y="12360"/>
                    <a:pt x="5570" y="11308"/>
                  </a:cubicBezTo>
                  <a:lnTo>
                    <a:pt x="11883" y="201"/>
                  </a:lnTo>
                  <a:lnTo>
                    <a:pt x="11531" y="1"/>
                  </a:lnTo>
                  <a:close/>
                </a:path>
              </a:pathLst>
            </a:custGeom>
            <a:solidFill>
              <a:srgbClr val="474DA2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5817025" y="1952675"/>
              <a:ext cx="64825" cy="42850"/>
            </a:xfrm>
            <a:custGeom>
              <a:avLst/>
              <a:gdLst/>
              <a:ahLst/>
              <a:cxnLst/>
              <a:rect l="l" t="t" r="r" b="b"/>
              <a:pathLst>
                <a:path w="2593" h="1714" extrusionOk="0">
                  <a:moveTo>
                    <a:pt x="201" y="0"/>
                  </a:moveTo>
                  <a:lnTo>
                    <a:pt x="0" y="354"/>
                  </a:lnTo>
                  <a:lnTo>
                    <a:pt x="2392" y="1713"/>
                  </a:lnTo>
                  <a:lnTo>
                    <a:pt x="2593" y="136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5834350" y="1922175"/>
              <a:ext cx="64850" cy="42850"/>
            </a:xfrm>
            <a:custGeom>
              <a:avLst/>
              <a:gdLst/>
              <a:ahLst/>
              <a:cxnLst/>
              <a:rect l="l" t="t" r="r" b="b"/>
              <a:pathLst>
                <a:path w="2594" h="1714" extrusionOk="0">
                  <a:moveTo>
                    <a:pt x="202" y="1"/>
                  </a:moveTo>
                  <a:lnTo>
                    <a:pt x="1" y="353"/>
                  </a:lnTo>
                  <a:lnTo>
                    <a:pt x="2392" y="1714"/>
                  </a:lnTo>
                  <a:lnTo>
                    <a:pt x="2593" y="1360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5811850" y="1961675"/>
              <a:ext cx="64825" cy="42825"/>
            </a:xfrm>
            <a:custGeom>
              <a:avLst/>
              <a:gdLst/>
              <a:ahLst/>
              <a:cxnLst/>
              <a:rect l="l" t="t" r="r" b="b"/>
              <a:pathLst>
                <a:path w="2593" h="1713" extrusionOk="0">
                  <a:moveTo>
                    <a:pt x="200" y="0"/>
                  </a:moveTo>
                  <a:lnTo>
                    <a:pt x="0" y="353"/>
                  </a:lnTo>
                  <a:lnTo>
                    <a:pt x="2393" y="1713"/>
                  </a:lnTo>
                  <a:lnTo>
                    <a:pt x="2593" y="136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474DA2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5715375" y="1894975"/>
              <a:ext cx="64825" cy="42825"/>
            </a:xfrm>
            <a:custGeom>
              <a:avLst/>
              <a:gdLst/>
              <a:ahLst/>
              <a:cxnLst/>
              <a:rect l="l" t="t" r="r" b="b"/>
              <a:pathLst>
                <a:path w="2593" h="1713" extrusionOk="0">
                  <a:moveTo>
                    <a:pt x="201" y="0"/>
                  </a:moveTo>
                  <a:lnTo>
                    <a:pt x="0" y="354"/>
                  </a:lnTo>
                  <a:lnTo>
                    <a:pt x="2393" y="1713"/>
                  </a:lnTo>
                  <a:lnTo>
                    <a:pt x="2593" y="1359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5593050" y="1864900"/>
              <a:ext cx="210750" cy="260425"/>
            </a:xfrm>
            <a:custGeom>
              <a:avLst/>
              <a:gdLst/>
              <a:ahLst/>
              <a:cxnLst/>
              <a:rect l="l" t="t" r="r" b="b"/>
              <a:pathLst>
                <a:path w="8430" h="10417" extrusionOk="0">
                  <a:moveTo>
                    <a:pt x="5805" y="1"/>
                  </a:moveTo>
                  <a:lnTo>
                    <a:pt x="56" y="10114"/>
                  </a:lnTo>
                  <a:cubicBezTo>
                    <a:pt x="0" y="10211"/>
                    <a:pt x="35" y="10335"/>
                    <a:pt x="132" y="10390"/>
                  </a:cubicBezTo>
                  <a:cubicBezTo>
                    <a:pt x="163" y="10408"/>
                    <a:pt x="198" y="10416"/>
                    <a:pt x="232" y="10416"/>
                  </a:cubicBezTo>
                  <a:cubicBezTo>
                    <a:pt x="302" y="10416"/>
                    <a:pt x="371" y="10379"/>
                    <a:pt x="409" y="10314"/>
                  </a:cubicBezTo>
                  <a:lnTo>
                    <a:pt x="5958" y="553"/>
                  </a:lnTo>
                  <a:lnTo>
                    <a:pt x="8098" y="1770"/>
                  </a:lnTo>
                  <a:cubicBezTo>
                    <a:pt x="8129" y="1788"/>
                    <a:pt x="8163" y="1796"/>
                    <a:pt x="8197" y="1796"/>
                  </a:cubicBezTo>
                  <a:cubicBezTo>
                    <a:pt x="8268" y="1796"/>
                    <a:pt x="8336" y="1759"/>
                    <a:pt x="8373" y="1693"/>
                  </a:cubicBezTo>
                  <a:cubicBezTo>
                    <a:pt x="8429" y="1596"/>
                    <a:pt x="8395" y="1472"/>
                    <a:pt x="8298" y="1418"/>
                  </a:cubicBezTo>
                  <a:lnTo>
                    <a:pt x="5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5728275" y="1890950"/>
              <a:ext cx="56650" cy="38100"/>
            </a:xfrm>
            <a:custGeom>
              <a:avLst/>
              <a:gdLst/>
              <a:ahLst/>
              <a:cxnLst/>
              <a:rect l="l" t="t" r="r" b="b"/>
              <a:pathLst>
                <a:path w="2266" h="1524" extrusionOk="0">
                  <a:moveTo>
                    <a:pt x="199" y="0"/>
                  </a:moveTo>
                  <a:lnTo>
                    <a:pt x="1" y="349"/>
                  </a:lnTo>
                  <a:lnTo>
                    <a:pt x="2068" y="1523"/>
                  </a:lnTo>
                  <a:lnTo>
                    <a:pt x="2266" y="1175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5543700" y="1851225"/>
              <a:ext cx="368275" cy="439225"/>
            </a:xfrm>
            <a:custGeom>
              <a:avLst/>
              <a:gdLst/>
              <a:ahLst/>
              <a:cxnLst/>
              <a:rect l="l" t="t" r="r" b="b"/>
              <a:pathLst>
                <a:path w="14731" h="17569" extrusionOk="0">
                  <a:moveTo>
                    <a:pt x="7785" y="555"/>
                  </a:moveTo>
                  <a:lnTo>
                    <a:pt x="14176" y="4187"/>
                  </a:lnTo>
                  <a:lnTo>
                    <a:pt x="7857" y="15303"/>
                  </a:lnTo>
                  <a:cubicBezTo>
                    <a:pt x="7181" y="16493"/>
                    <a:pt x="5935" y="17162"/>
                    <a:pt x="4655" y="17162"/>
                  </a:cubicBezTo>
                  <a:cubicBezTo>
                    <a:pt x="4040" y="17162"/>
                    <a:pt x="3417" y="17008"/>
                    <a:pt x="2845" y="16683"/>
                  </a:cubicBezTo>
                  <a:cubicBezTo>
                    <a:pt x="1083" y="15682"/>
                    <a:pt x="463" y="13433"/>
                    <a:pt x="1466" y="11671"/>
                  </a:cubicBezTo>
                  <a:lnTo>
                    <a:pt x="7785" y="555"/>
                  </a:lnTo>
                  <a:close/>
                  <a:moveTo>
                    <a:pt x="7633" y="0"/>
                  </a:moveTo>
                  <a:lnTo>
                    <a:pt x="1114" y="11470"/>
                  </a:lnTo>
                  <a:cubicBezTo>
                    <a:pt x="0" y="13427"/>
                    <a:pt x="687" y="15922"/>
                    <a:pt x="2644" y="17036"/>
                  </a:cubicBezTo>
                  <a:cubicBezTo>
                    <a:pt x="3280" y="17397"/>
                    <a:pt x="3972" y="17568"/>
                    <a:pt x="4655" y="17568"/>
                  </a:cubicBezTo>
                  <a:cubicBezTo>
                    <a:pt x="6076" y="17568"/>
                    <a:pt x="7458" y="16826"/>
                    <a:pt x="8211" y="15505"/>
                  </a:cubicBezTo>
                  <a:lnTo>
                    <a:pt x="14730" y="4035"/>
                  </a:lnTo>
                  <a:lnTo>
                    <a:pt x="76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MAIN_POINT_1_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9"/>
          <p:cNvSpPr/>
          <p:nvPr/>
        </p:nvSpPr>
        <p:spPr>
          <a:xfrm rot="330623">
            <a:off x="1831296" y="-1607798"/>
            <a:ext cx="8020517" cy="8239782"/>
          </a:xfrm>
          <a:custGeom>
            <a:avLst/>
            <a:gdLst/>
            <a:ahLst/>
            <a:cxnLst/>
            <a:rect l="l" t="t" r="r" b="b"/>
            <a:pathLst>
              <a:path w="49609" h="50966" extrusionOk="0">
                <a:moveTo>
                  <a:pt x="6871" y="45273"/>
                </a:moveTo>
                <a:cubicBezTo>
                  <a:pt x="6871" y="45273"/>
                  <a:pt x="1" y="36777"/>
                  <a:pt x="11156" y="31660"/>
                </a:cubicBezTo>
                <a:cubicBezTo>
                  <a:pt x="22312" y="26543"/>
                  <a:pt x="4727" y="12038"/>
                  <a:pt x="12942" y="6020"/>
                </a:cubicBezTo>
                <a:cubicBezTo>
                  <a:pt x="21156" y="1"/>
                  <a:pt x="45681" y="2119"/>
                  <a:pt x="45561" y="15428"/>
                </a:cubicBezTo>
                <a:cubicBezTo>
                  <a:pt x="45561" y="15428"/>
                  <a:pt x="49609" y="29550"/>
                  <a:pt x="37109" y="30499"/>
                </a:cubicBezTo>
                <a:cubicBezTo>
                  <a:pt x="24609" y="31447"/>
                  <a:pt x="33159" y="44730"/>
                  <a:pt x="25253" y="46153"/>
                </a:cubicBezTo>
                <a:cubicBezTo>
                  <a:pt x="17347" y="47578"/>
                  <a:pt x="13299" y="50966"/>
                  <a:pt x="6871" y="45273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1" name="Google Shape;311;p9"/>
          <p:cNvGrpSpPr/>
          <p:nvPr/>
        </p:nvGrpSpPr>
        <p:grpSpPr>
          <a:xfrm>
            <a:off x="581275" y="121775"/>
            <a:ext cx="3826875" cy="4828162"/>
            <a:chOff x="4716495" y="128608"/>
            <a:chExt cx="4227656" cy="5333807"/>
          </a:xfrm>
        </p:grpSpPr>
        <p:grpSp>
          <p:nvGrpSpPr>
            <p:cNvPr id="312" name="Google Shape;312;p9"/>
            <p:cNvGrpSpPr/>
            <p:nvPr/>
          </p:nvGrpSpPr>
          <p:grpSpPr>
            <a:xfrm>
              <a:off x="4716495" y="128608"/>
              <a:ext cx="4227656" cy="5333807"/>
              <a:chOff x="4716494" y="428627"/>
              <a:chExt cx="4227656" cy="5292000"/>
            </a:xfrm>
          </p:grpSpPr>
          <p:sp>
            <p:nvSpPr>
              <p:cNvPr id="313" name="Google Shape;313;p9"/>
              <p:cNvSpPr/>
              <p:nvPr/>
            </p:nvSpPr>
            <p:spPr>
              <a:xfrm>
                <a:off x="4716550" y="428627"/>
                <a:ext cx="4227600" cy="52920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14" name="Google Shape;314;p9"/>
              <p:cNvGrpSpPr/>
              <p:nvPr/>
            </p:nvGrpSpPr>
            <p:grpSpPr>
              <a:xfrm>
                <a:off x="4716494" y="428627"/>
                <a:ext cx="4227482" cy="490301"/>
                <a:chOff x="4729125" y="238117"/>
                <a:chExt cx="4599089" cy="533400"/>
              </a:xfrm>
            </p:grpSpPr>
            <p:sp>
              <p:nvSpPr>
                <p:cNvPr id="315" name="Google Shape;315;p9"/>
                <p:cNvSpPr/>
                <p:nvPr/>
              </p:nvSpPr>
              <p:spPr>
                <a:xfrm>
                  <a:off x="4729239" y="238117"/>
                  <a:ext cx="4598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6" name="Google Shape;316;p9"/>
                <p:cNvSpPr/>
                <p:nvPr/>
              </p:nvSpPr>
              <p:spPr>
                <a:xfrm>
                  <a:off x="4729125" y="685646"/>
                  <a:ext cx="4599089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196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17" name="Google Shape;317;p9"/>
                <p:cNvGrpSpPr/>
                <p:nvPr/>
              </p:nvGrpSpPr>
              <p:grpSpPr>
                <a:xfrm>
                  <a:off x="8425674" y="386584"/>
                  <a:ext cx="655693" cy="176896"/>
                  <a:chOff x="13400537" y="1039026"/>
                  <a:chExt cx="495012" cy="133547"/>
                </a:xfrm>
              </p:grpSpPr>
              <p:sp>
                <p:nvSpPr>
                  <p:cNvPr id="318" name="Google Shape;318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9" name="Google Shape;319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0" name="Google Shape;320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1" name="Google Shape;321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2" name="Google Shape;322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3" name="Google Shape;323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24" name="Google Shape;324;p9"/>
            <p:cNvSpPr/>
            <p:nvPr/>
          </p:nvSpPr>
          <p:spPr>
            <a:xfrm>
              <a:off x="4790684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5" name="Google Shape;325;p9"/>
          <p:cNvSpPr txBox="1">
            <a:spLocks noGrp="1"/>
          </p:cNvSpPr>
          <p:nvPr>
            <p:ph type="title"/>
          </p:nvPr>
        </p:nvSpPr>
        <p:spPr>
          <a:xfrm>
            <a:off x="4357038" y="1978200"/>
            <a:ext cx="3743400" cy="7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9"/>
          <p:cNvSpPr txBox="1">
            <a:spLocks noGrp="1"/>
          </p:cNvSpPr>
          <p:nvPr>
            <p:ph type="subTitle" idx="1"/>
          </p:nvPr>
        </p:nvSpPr>
        <p:spPr>
          <a:xfrm rot="-276">
            <a:off x="4357062" y="2711627"/>
            <a:ext cx="37434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9"/>
          <p:cNvSpPr/>
          <p:nvPr/>
        </p:nvSpPr>
        <p:spPr>
          <a:xfrm>
            <a:off x="5235450" y="451201"/>
            <a:ext cx="150402" cy="177598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MAIN_POINT_1_4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0"/>
          <p:cNvSpPr/>
          <p:nvPr/>
        </p:nvSpPr>
        <p:spPr>
          <a:xfrm flipH="1">
            <a:off x="-1858974" y="-1235385"/>
            <a:ext cx="8565689" cy="8319112"/>
          </a:xfrm>
          <a:custGeom>
            <a:avLst/>
            <a:gdLst/>
            <a:ahLst/>
            <a:cxnLst/>
            <a:rect l="l" t="t" r="r" b="b"/>
            <a:pathLst>
              <a:path w="27617" h="26822" extrusionOk="0">
                <a:moveTo>
                  <a:pt x="9841" y="1"/>
                </a:moveTo>
                <a:cubicBezTo>
                  <a:pt x="8360" y="1"/>
                  <a:pt x="6743" y="601"/>
                  <a:pt x="5328" y="1510"/>
                </a:cubicBezTo>
                <a:cubicBezTo>
                  <a:pt x="3060" y="2967"/>
                  <a:pt x="1272" y="5215"/>
                  <a:pt x="646" y="7648"/>
                </a:cubicBezTo>
                <a:cubicBezTo>
                  <a:pt x="1" y="10100"/>
                  <a:pt x="517" y="12756"/>
                  <a:pt x="867" y="15465"/>
                </a:cubicBezTo>
                <a:cubicBezTo>
                  <a:pt x="1236" y="18157"/>
                  <a:pt x="1438" y="20904"/>
                  <a:pt x="2674" y="23263"/>
                </a:cubicBezTo>
                <a:cubicBezTo>
                  <a:pt x="3677" y="25166"/>
                  <a:pt x="5329" y="26821"/>
                  <a:pt x="7006" y="26821"/>
                </a:cubicBezTo>
                <a:cubicBezTo>
                  <a:pt x="7425" y="26821"/>
                  <a:pt x="7846" y="26718"/>
                  <a:pt x="8259" y="26489"/>
                </a:cubicBezTo>
                <a:cubicBezTo>
                  <a:pt x="10324" y="25347"/>
                  <a:pt x="12186" y="21051"/>
                  <a:pt x="14454" y="19687"/>
                </a:cubicBezTo>
                <a:cubicBezTo>
                  <a:pt x="15155" y="19265"/>
                  <a:pt x="15894" y="19122"/>
                  <a:pt x="16663" y="19122"/>
                </a:cubicBezTo>
                <a:cubicBezTo>
                  <a:pt x="18292" y="19122"/>
                  <a:pt x="20049" y="19766"/>
                  <a:pt x="21835" y="19766"/>
                </a:cubicBezTo>
                <a:cubicBezTo>
                  <a:pt x="21931" y="19766"/>
                  <a:pt x="22026" y="19764"/>
                  <a:pt x="22122" y="19761"/>
                </a:cubicBezTo>
                <a:cubicBezTo>
                  <a:pt x="24833" y="19650"/>
                  <a:pt x="27616" y="17898"/>
                  <a:pt x="26768" y="16331"/>
                </a:cubicBezTo>
                <a:cubicBezTo>
                  <a:pt x="25939" y="14747"/>
                  <a:pt x="21477" y="13327"/>
                  <a:pt x="19136" y="12092"/>
                </a:cubicBezTo>
                <a:cubicBezTo>
                  <a:pt x="16795" y="10839"/>
                  <a:pt x="16555" y="9788"/>
                  <a:pt x="15910" y="7593"/>
                </a:cubicBezTo>
                <a:cubicBezTo>
                  <a:pt x="15265" y="5381"/>
                  <a:pt x="14214" y="2044"/>
                  <a:pt x="12297" y="717"/>
                </a:cubicBezTo>
                <a:cubicBezTo>
                  <a:pt x="11576" y="218"/>
                  <a:pt x="10733" y="1"/>
                  <a:pt x="9841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0" name="Google Shape;330;p10"/>
          <p:cNvGrpSpPr/>
          <p:nvPr/>
        </p:nvGrpSpPr>
        <p:grpSpPr>
          <a:xfrm>
            <a:off x="171400" y="128600"/>
            <a:ext cx="8772694" cy="2043114"/>
            <a:chOff x="171400" y="128600"/>
            <a:chExt cx="8772694" cy="2043114"/>
          </a:xfrm>
        </p:grpSpPr>
        <p:grpSp>
          <p:nvGrpSpPr>
            <p:cNvPr id="331" name="Google Shape;331;p10"/>
            <p:cNvGrpSpPr/>
            <p:nvPr/>
          </p:nvGrpSpPr>
          <p:grpSpPr>
            <a:xfrm>
              <a:off x="171400" y="128600"/>
              <a:ext cx="8772694" cy="2043114"/>
              <a:chOff x="171400" y="428619"/>
              <a:chExt cx="8772694" cy="2027100"/>
            </a:xfrm>
          </p:grpSpPr>
          <p:sp>
            <p:nvSpPr>
              <p:cNvPr id="332" name="Google Shape;332;p10"/>
              <p:cNvSpPr/>
              <p:nvPr/>
            </p:nvSpPr>
            <p:spPr>
              <a:xfrm>
                <a:off x="171450" y="428619"/>
                <a:ext cx="8772300" cy="20271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33" name="Google Shape;333;p10"/>
              <p:cNvGrpSpPr/>
              <p:nvPr/>
            </p:nvGrpSpPr>
            <p:grpSpPr>
              <a:xfrm>
                <a:off x="171400" y="428636"/>
                <a:ext cx="8772694" cy="490301"/>
                <a:chOff x="-215495" y="238126"/>
                <a:chExt cx="9543836" cy="533400"/>
              </a:xfrm>
            </p:grpSpPr>
            <p:sp>
              <p:nvSpPr>
                <p:cNvPr id="334" name="Google Shape;334;p1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5" name="Google Shape;335;p1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196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36" name="Google Shape;336;p10"/>
                <p:cNvGrpSpPr/>
                <p:nvPr/>
              </p:nvGrpSpPr>
              <p:grpSpPr>
                <a:xfrm>
                  <a:off x="8425674" y="386584"/>
                  <a:ext cx="655693" cy="176896"/>
                  <a:chOff x="13400537" y="1039026"/>
                  <a:chExt cx="495012" cy="133547"/>
                </a:xfrm>
              </p:grpSpPr>
              <p:sp>
                <p:nvSpPr>
                  <p:cNvPr id="337" name="Google Shape;337;p1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8" name="Google Shape;338;p1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9" name="Google Shape;339;p1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0" name="Google Shape;340;p1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1" name="Google Shape;341;p1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2" name="Google Shape;342;p1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43" name="Google Shape;343;p1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10"/>
          <p:cNvGrpSpPr/>
          <p:nvPr/>
        </p:nvGrpSpPr>
        <p:grpSpPr>
          <a:xfrm>
            <a:off x="4585175" y="359925"/>
            <a:ext cx="3826875" cy="4423625"/>
            <a:chOff x="4716495" y="128608"/>
            <a:chExt cx="4227656" cy="4886904"/>
          </a:xfrm>
        </p:grpSpPr>
        <p:grpSp>
          <p:nvGrpSpPr>
            <p:cNvPr id="345" name="Google Shape;345;p10"/>
            <p:cNvGrpSpPr/>
            <p:nvPr/>
          </p:nvGrpSpPr>
          <p:grpSpPr>
            <a:xfrm>
              <a:off x="4716495" y="128608"/>
              <a:ext cx="4227656" cy="4886904"/>
              <a:chOff x="4716494" y="428627"/>
              <a:chExt cx="4227656" cy="4848600"/>
            </a:xfrm>
          </p:grpSpPr>
          <p:sp>
            <p:nvSpPr>
              <p:cNvPr id="346" name="Google Shape;346;p10"/>
              <p:cNvSpPr/>
              <p:nvPr/>
            </p:nvSpPr>
            <p:spPr>
              <a:xfrm>
                <a:off x="4716550" y="428627"/>
                <a:ext cx="4227600" cy="48486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47" name="Google Shape;347;p10"/>
              <p:cNvGrpSpPr/>
              <p:nvPr/>
            </p:nvGrpSpPr>
            <p:grpSpPr>
              <a:xfrm>
                <a:off x="4716494" y="428627"/>
                <a:ext cx="4227482" cy="490301"/>
                <a:chOff x="4729125" y="238117"/>
                <a:chExt cx="4599089" cy="533400"/>
              </a:xfrm>
            </p:grpSpPr>
            <p:sp>
              <p:nvSpPr>
                <p:cNvPr id="348" name="Google Shape;348;p10"/>
                <p:cNvSpPr/>
                <p:nvPr/>
              </p:nvSpPr>
              <p:spPr>
                <a:xfrm>
                  <a:off x="4729239" y="238117"/>
                  <a:ext cx="4598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" name="Google Shape;349;p10"/>
                <p:cNvSpPr/>
                <p:nvPr/>
              </p:nvSpPr>
              <p:spPr>
                <a:xfrm>
                  <a:off x="4729125" y="685646"/>
                  <a:ext cx="4599089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196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50" name="Google Shape;350;p10"/>
                <p:cNvGrpSpPr/>
                <p:nvPr/>
              </p:nvGrpSpPr>
              <p:grpSpPr>
                <a:xfrm>
                  <a:off x="8425674" y="386584"/>
                  <a:ext cx="655693" cy="176896"/>
                  <a:chOff x="13400537" y="1039026"/>
                  <a:chExt cx="495012" cy="133547"/>
                </a:xfrm>
              </p:grpSpPr>
              <p:sp>
                <p:nvSpPr>
                  <p:cNvPr id="351" name="Google Shape;351;p1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2" name="Google Shape;352;p1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3" name="Google Shape;353;p1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4" name="Google Shape;354;p1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5" name="Google Shape;355;p1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6" name="Google Shape;356;p1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57" name="Google Shape;357;p10"/>
            <p:cNvSpPr/>
            <p:nvPr/>
          </p:nvSpPr>
          <p:spPr>
            <a:xfrm>
              <a:off x="4790684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8" name="Google Shape;358;p10"/>
          <p:cNvSpPr txBox="1">
            <a:spLocks noGrp="1"/>
          </p:cNvSpPr>
          <p:nvPr>
            <p:ph type="title"/>
          </p:nvPr>
        </p:nvSpPr>
        <p:spPr>
          <a:xfrm>
            <a:off x="720000" y="740175"/>
            <a:ext cx="24708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10"/>
          <p:cNvSpPr txBox="1">
            <a:spLocks noGrp="1"/>
          </p:cNvSpPr>
          <p:nvPr>
            <p:ph type="subTitle" idx="1"/>
          </p:nvPr>
        </p:nvSpPr>
        <p:spPr>
          <a:xfrm rot="-355">
            <a:off x="1495535" y="2502220"/>
            <a:ext cx="2907600" cy="10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10"/>
          <p:cNvSpPr/>
          <p:nvPr/>
        </p:nvSpPr>
        <p:spPr>
          <a:xfrm>
            <a:off x="8591025" y="1228801"/>
            <a:ext cx="150402" cy="177598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EB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740175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 i="0" u="none" strike="noStrike" cap="none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4475"/>
            <a:ext cx="7704000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eZee"/>
              <a:buChar char="■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2" r:id="rId11"/>
    <p:sldLayoutId id="2147483669" r:id="rId12"/>
    <p:sldLayoutId id="2147483684" r:id="rId13"/>
    <p:sldLayoutId id="2147483685" r:id="rId14"/>
    <p:sldLayoutId id="2147483686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9BC">
            <a:alpha val="30196"/>
          </a:srgbClr>
        </a:solidFill>
        <a:effectLst/>
      </p:bgPr>
    </p:bg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44"/>
          <p:cNvSpPr txBox="1">
            <a:spLocks noGrp="1"/>
          </p:cNvSpPr>
          <p:nvPr>
            <p:ph type="subTitle" idx="1"/>
          </p:nvPr>
        </p:nvSpPr>
        <p:spPr>
          <a:xfrm rot="-546">
            <a:off x="2683843" y="3584613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Presentazione SEDE – Anno scolastico 2023/2024</a:t>
            </a:r>
            <a:endParaRPr/>
          </a:p>
        </p:txBody>
      </p:sp>
      <p:grpSp>
        <p:nvGrpSpPr>
          <p:cNvPr id="1459" name="Google Shape;1459;p44"/>
          <p:cNvGrpSpPr/>
          <p:nvPr/>
        </p:nvGrpSpPr>
        <p:grpSpPr>
          <a:xfrm rot="2576083">
            <a:off x="4799449" y="3835546"/>
            <a:ext cx="1188522" cy="1535887"/>
            <a:chOff x="5543700" y="1778175"/>
            <a:chExt cx="396425" cy="512275"/>
          </a:xfrm>
        </p:grpSpPr>
        <p:sp>
          <p:nvSpPr>
            <p:cNvPr id="1460" name="Google Shape;1460;p44"/>
            <p:cNvSpPr/>
            <p:nvPr/>
          </p:nvSpPr>
          <p:spPr>
            <a:xfrm>
              <a:off x="5757250" y="1784975"/>
              <a:ext cx="176150" cy="157550"/>
            </a:xfrm>
            <a:custGeom>
              <a:avLst/>
              <a:gdLst/>
              <a:ahLst/>
              <a:cxnLst/>
              <a:rect l="l" t="t" r="r" b="b"/>
              <a:pathLst>
                <a:path w="7046" h="6302" extrusionOk="0">
                  <a:moveTo>
                    <a:pt x="1929" y="0"/>
                  </a:moveTo>
                  <a:lnTo>
                    <a:pt x="0" y="3392"/>
                  </a:lnTo>
                  <a:lnTo>
                    <a:pt x="5117" y="6301"/>
                  </a:lnTo>
                  <a:lnTo>
                    <a:pt x="7046" y="2909"/>
                  </a:lnTo>
                  <a:lnTo>
                    <a:pt x="19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44"/>
            <p:cNvSpPr/>
            <p:nvPr/>
          </p:nvSpPr>
          <p:spPr>
            <a:xfrm>
              <a:off x="5795500" y="1833000"/>
              <a:ext cx="43125" cy="34800"/>
            </a:xfrm>
            <a:custGeom>
              <a:avLst/>
              <a:gdLst/>
              <a:ahLst/>
              <a:cxnLst/>
              <a:rect l="l" t="t" r="r" b="b"/>
              <a:pathLst>
                <a:path w="1725" h="1392" extrusionOk="0">
                  <a:moveTo>
                    <a:pt x="347" y="0"/>
                  </a:moveTo>
                  <a:lnTo>
                    <a:pt x="1" y="608"/>
                  </a:lnTo>
                  <a:lnTo>
                    <a:pt x="1379" y="1391"/>
                  </a:lnTo>
                  <a:lnTo>
                    <a:pt x="1724" y="783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44"/>
            <p:cNvSpPr/>
            <p:nvPr/>
          </p:nvSpPr>
          <p:spPr>
            <a:xfrm>
              <a:off x="5851825" y="1864775"/>
              <a:ext cx="43100" cy="34825"/>
            </a:xfrm>
            <a:custGeom>
              <a:avLst/>
              <a:gdLst/>
              <a:ahLst/>
              <a:cxnLst/>
              <a:rect l="l" t="t" r="r" b="b"/>
              <a:pathLst>
                <a:path w="1724" h="1393" extrusionOk="0">
                  <a:moveTo>
                    <a:pt x="346" y="0"/>
                  </a:moveTo>
                  <a:lnTo>
                    <a:pt x="0" y="609"/>
                  </a:lnTo>
                  <a:lnTo>
                    <a:pt x="1378" y="1392"/>
                  </a:lnTo>
                  <a:lnTo>
                    <a:pt x="1724" y="78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44"/>
            <p:cNvSpPr/>
            <p:nvPr/>
          </p:nvSpPr>
          <p:spPr>
            <a:xfrm>
              <a:off x="5757025" y="1850925"/>
              <a:ext cx="138750" cy="91700"/>
            </a:xfrm>
            <a:custGeom>
              <a:avLst/>
              <a:gdLst/>
              <a:ahLst/>
              <a:cxnLst/>
              <a:rect l="l" t="t" r="r" b="b"/>
              <a:pathLst>
                <a:path w="5550" h="3668" extrusionOk="0">
                  <a:moveTo>
                    <a:pt x="432" y="1"/>
                  </a:moveTo>
                  <a:lnTo>
                    <a:pt x="1" y="758"/>
                  </a:lnTo>
                  <a:lnTo>
                    <a:pt x="5118" y="3667"/>
                  </a:lnTo>
                  <a:lnTo>
                    <a:pt x="5549" y="2910"/>
                  </a:lnTo>
                  <a:lnTo>
                    <a:pt x="432" y="1"/>
                  </a:lnTo>
                  <a:close/>
                </a:path>
              </a:pathLst>
            </a:custGeom>
            <a:solidFill>
              <a:srgbClr val="9EA2E0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44"/>
            <p:cNvSpPr/>
            <p:nvPr/>
          </p:nvSpPr>
          <p:spPr>
            <a:xfrm>
              <a:off x="5750150" y="1778175"/>
              <a:ext cx="189975" cy="171400"/>
            </a:xfrm>
            <a:custGeom>
              <a:avLst/>
              <a:gdLst/>
              <a:ahLst/>
              <a:cxnLst/>
              <a:rect l="l" t="t" r="r" b="b"/>
              <a:pathLst>
                <a:path w="7599" h="6856" extrusionOk="0">
                  <a:moveTo>
                    <a:pt x="2280" y="553"/>
                  </a:moveTo>
                  <a:lnTo>
                    <a:pt x="7045" y="3260"/>
                  </a:lnTo>
                  <a:lnTo>
                    <a:pt x="5316" y="6300"/>
                  </a:lnTo>
                  <a:lnTo>
                    <a:pt x="552" y="3592"/>
                  </a:lnTo>
                  <a:lnTo>
                    <a:pt x="2280" y="553"/>
                  </a:lnTo>
                  <a:close/>
                  <a:moveTo>
                    <a:pt x="2129" y="1"/>
                  </a:moveTo>
                  <a:lnTo>
                    <a:pt x="0" y="3746"/>
                  </a:lnTo>
                  <a:lnTo>
                    <a:pt x="5470" y="6855"/>
                  </a:lnTo>
                  <a:lnTo>
                    <a:pt x="7598" y="3110"/>
                  </a:lnTo>
                  <a:lnTo>
                    <a:pt x="21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44"/>
            <p:cNvSpPr/>
            <p:nvPr/>
          </p:nvSpPr>
          <p:spPr>
            <a:xfrm>
              <a:off x="5549250" y="1858025"/>
              <a:ext cx="355600" cy="427275"/>
            </a:xfrm>
            <a:custGeom>
              <a:avLst/>
              <a:gdLst/>
              <a:ahLst/>
              <a:cxnLst/>
              <a:rect l="l" t="t" r="r" b="b"/>
              <a:pathLst>
                <a:path w="14224" h="17091" extrusionOk="0">
                  <a:moveTo>
                    <a:pt x="7478" y="1"/>
                  </a:moveTo>
                  <a:lnTo>
                    <a:pt x="1060" y="11294"/>
                  </a:lnTo>
                  <a:cubicBezTo>
                    <a:pt x="0" y="13156"/>
                    <a:pt x="652" y="15524"/>
                    <a:pt x="2515" y="16583"/>
                  </a:cubicBezTo>
                  <a:cubicBezTo>
                    <a:pt x="3120" y="16927"/>
                    <a:pt x="3779" y="17091"/>
                    <a:pt x="4429" y="17091"/>
                  </a:cubicBezTo>
                  <a:cubicBezTo>
                    <a:pt x="5779" y="17091"/>
                    <a:pt x="7090" y="16385"/>
                    <a:pt x="7805" y="15128"/>
                  </a:cubicBezTo>
                  <a:lnTo>
                    <a:pt x="14223" y="3835"/>
                  </a:lnTo>
                  <a:lnTo>
                    <a:pt x="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44"/>
            <p:cNvSpPr/>
            <p:nvPr/>
          </p:nvSpPr>
          <p:spPr>
            <a:xfrm>
              <a:off x="5612600" y="1906250"/>
              <a:ext cx="292250" cy="379025"/>
            </a:xfrm>
            <a:custGeom>
              <a:avLst/>
              <a:gdLst/>
              <a:ahLst/>
              <a:cxnLst/>
              <a:rect l="l" t="t" r="r" b="b"/>
              <a:pathLst>
                <a:path w="11690" h="15161" extrusionOk="0">
                  <a:moveTo>
                    <a:pt x="8337" y="0"/>
                  </a:moveTo>
                  <a:lnTo>
                    <a:pt x="1" y="14664"/>
                  </a:lnTo>
                  <a:cubicBezTo>
                    <a:pt x="601" y="15001"/>
                    <a:pt x="1252" y="15161"/>
                    <a:pt x="1895" y="15161"/>
                  </a:cubicBezTo>
                  <a:cubicBezTo>
                    <a:pt x="3245" y="15161"/>
                    <a:pt x="4556" y="14455"/>
                    <a:pt x="5271" y="13199"/>
                  </a:cubicBezTo>
                  <a:lnTo>
                    <a:pt x="11689" y="1906"/>
                  </a:lnTo>
                  <a:lnTo>
                    <a:pt x="83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44"/>
            <p:cNvSpPr/>
            <p:nvPr/>
          </p:nvSpPr>
          <p:spPr>
            <a:xfrm>
              <a:off x="5604750" y="1945300"/>
              <a:ext cx="297100" cy="336300"/>
            </a:xfrm>
            <a:custGeom>
              <a:avLst/>
              <a:gdLst/>
              <a:ahLst/>
              <a:cxnLst/>
              <a:rect l="l" t="t" r="r" b="b"/>
              <a:pathLst>
                <a:path w="11884" h="13452" extrusionOk="0">
                  <a:moveTo>
                    <a:pt x="11531" y="1"/>
                  </a:moveTo>
                  <a:lnTo>
                    <a:pt x="5217" y="11107"/>
                  </a:lnTo>
                  <a:cubicBezTo>
                    <a:pt x="4675" y="12063"/>
                    <a:pt x="3898" y="12695"/>
                    <a:pt x="2972" y="12938"/>
                  </a:cubicBezTo>
                  <a:cubicBezTo>
                    <a:pt x="2698" y="13010"/>
                    <a:pt x="2416" y="13045"/>
                    <a:pt x="2133" y="13045"/>
                  </a:cubicBezTo>
                  <a:cubicBezTo>
                    <a:pt x="1481" y="13045"/>
                    <a:pt x="819" y="12857"/>
                    <a:pt x="210" y="12490"/>
                  </a:cubicBezTo>
                  <a:lnTo>
                    <a:pt x="0" y="12838"/>
                  </a:lnTo>
                  <a:cubicBezTo>
                    <a:pt x="34" y="12858"/>
                    <a:pt x="65" y="12876"/>
                    <a:pt x="98" y="12895"/>
                  </a:cubicBezTo>
                  <a:cubicBezTo>
                    <a:pt x="746" y="13263"/>
                    <a:pt x="1443" y="13452"/>
                    <a:pt x="2133" y="13452"/>
                  </a:cubicBezTo>
                  <a:cubicBezTo>
                    <a:pt x="2451" y="13452"/>
                    <a:pt x="2767" y="13412"/>
                    <a:pt x="3075" y="13330"/>
                  </a:cubicBezTo>
                  <a:cubicBezTo>
                    <a:pt x="4109" y="13059"/>
                    <a:pt x="4971" y="12360"/>
                    <a:pt x="5570" y="11308"/>
                  </a:cubicBezTo>
                  <a:lnTo>
                    <a:pt x="11883" y="201"/>
                  </a:lnTo>
                  <a:lnTo>
                    <a:pt x="11531" y="1"/>
                  </a:lnTo>
                  <a:close/>
                </a:path>
              </a:pathLst>
            </a:custGeom>
            <a:solidFill>
              <a:srgbClr val="474DA2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44"/>
            <p:cNvSpPr/>
            <p:nvPr/>
          </p:nvSpPr>
          <p:spPr>
            <a:xfrm>
              <a:off x="5817025" y="1952675"/>
              <a:ext cx="64825" cy="42850"/>
            </a:xfrm>
            <a:custGeom>
              <a:avLst/>
              <a:gdLst/>
              <a:ahLst/>
              <a:cxnLst/>
              <a:rect l="l" t="t" r="r" b="b"/>
              <a:pathLst>
                <a:path w="2593" h="1714" extrusionOk="0">
                  <a:moveTo>
                    <a:pt x="201" y="0"/>
                  </a:moveTo>
                  <a:lnTo>
                    <a:pt x="0" y="354"/>
                  </a:lnTo>
                  <a:lnTo>
                    <a:pt x="2392" y="1713"/>
                  </a:lnTo>
                  <a:lnTo>
                    <a:pt x="2593" y="136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44"/>
            <p:cNvSpPr/>
            <p:nvPr/>
          </p:nvSpPr>
          <p:spPr>
            <a:xfrm>
              <a:off x="5834350" y="1922175"/>
              <a:ext cx="64850" cy="42850"/>
            </a:xfrm>
            <a:custGeom>
              <a:avLst/>
              <a:gdLst/>
              <a:ahLst/>
              <a:cxnLst/>
              <a:rect l="l" t="t" r="r" b="b"/>
              <a:pathLst>
                <a:path w="2594" h="1714" extrusionOk="0">
                  <a:moveTo>
                    <a:pt x="202" y="1"/>
                  </a:moveTo>
                  <a:lnTo>
                    <a:pt x="1" y="353"/>
                  </a:lnTo>
                  <a:lnTo>
                    <a:pt x="2392" y="1714"/>
                  </a:lnTo>
                  <a:lnTo>
                    <a:pt x="2593" y="1360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44"/>
            <p:cNvSpPr/>
            <p:nvPr/>
          </p:nvSpPr>
          <p:spPr>
            <a:xfrm>
              <a:off x="5811850" y="1961675"/>
              <a:ext cx="64825" cy="42825"/>
            </a:xfrm>
            <a:custGeom>
              <a:avLst/>
              <a:gdLst/>
              <a:ahLst/>
              <a:cxnLst/>
              <a:rect l="l" t="t" r="r" b="b"/>
              <a:pathLst>
                <a:path w="2593" h="1713" extrusionOk="0">
                  <a:moveTo>
                    <a:pt x="200" y="0"/>
                  </a:moveTo>
                  <a:lnTo>
                    <a:pt x="0" y="353"/>
                  </a:lnTo>
                  <a:lnTo>
                    <a:pt x="2393" y="1713"/>
                  </a:lnTo>
                  <a:lnTo>
                    <a:pt x="2593" y="136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474DA2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44"/>
            <p:cNvSpPr/>
            <p:nvPr/>
          </p:nvSpPr>
          <p:spPr>
            <a:xfrm>
              <a:off x="5715375" y="1894975"/>
              <a:ext cx="64825" cy="42825"/>
            </a:xfrm>
            <a:custGeom>
              <a:avLst/>
              <a:gdLst/>
              <a:ahLst/>
              <a:cxnLst/>
              <a:rect l="l" t="t" r="r" b="b"/>
              <a:pathLst>
                <a:path w="2593" h="1713" extrusionOk="0">
                  <a:moveTo>
                    <a:pt x="201" y="0"/>
                  </a:moveTo>
                  <a:lnTo>
                    <a:pt x="0" y="354"/>
                  </a:lnTo>
                  <a:lnTo>
                    <a:pt x="2393" y="1713"/>
                  </a:lnTo>
                  <a:lnTo>
                    <a:pt x="2593" y="1359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44"/>
            <p:cNvSpPr/>
            <p:nvPr/>
          </p:nvSpPr>
          <p:spPr>
            <a:xfrm>
              <a:off x="5593050" y="1864900"/>
              <a:ext cx="210750" cy="260425"/>
            </a:xfrm>
            <a:custGeom>
              <a:avLst/>
              <a:gdLst/>
              <a:ahLst/>
              <a:cxnLst/>
              <a:rect l="l" t="t" r="r" b="b"/>
              <a:pathLst>
                <a:path w="8430" h="10417" extrusionOk="0">
                  <a:moveTo>
                    <a:pt x="5805" y="1"/>
                  </a:moveTo>
                  <a:lnTo>
                    <a:pt x="56" y="10114"/>
                  </a:lnTo>
                  <a:cubicBezTo>
                    <a:pt x="0" y="10211"/>
                    <a:pt x="35" y="10335"/>
                    <a:pt x="132" y="10390"/>
                  </a:cubicBezTo>
                  <a:cubicBezTo>
                    <a:pt x="163" y="10408"/>
                    <a:pt x="198" y="10416"/>
                    <a:pt x="232" y="10416"/>
                  </a:cubicBezTo>
                  <a:cubicBezTo>
                    <a:pt x="302" y="10416"/>
                    <a:pt x="371" y="10379"/>
                    <a:pt x="409" y="10314"/>
                  </a:cubicBezTo>
                  <a:lnTo>
                    <a:pt x="5958" y="553"/>
                  </a:lnTo>
                  <a:lnTo>
                    <a:pt x="8098" y="1770"/>
                  </a:lnTo>
                  <a:cubicBezTo>
                    <a:pt x="8129" y="1788"/>
                    <a:pt x="8163" y="1796"/>
                    <a:pt x="8197" y="1796"/>
                  </a:cubicBezTo>
                  <a:cubicBezTo>
                    <a:pt x="8268" y="1796"/>
                    <a:pt x="8336" y="1759"/>
                    <a:pt x="8373" y="1693"/>
                  </a:cubicBezTo>
                  <a:cubicBezTo>
                    <a:pt x="8429" y="1596"/>
                    <a:pt x="8395" y="1472"/>
                    <a:pt x="8298" y="1418"/>
                  </a:cubicBezTo>
                  <a:lnTo>
                    <a:pt x="5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44"/>
            <p:cNvSpPr/>
            <p:nvPr/>
          </p:nvSpPr>
          <p:spPr>
            <a:xfrm>
              <a:off x="5728275" y="1890950"/>
              <a:ext cx="56650" cy="38100"/>
            </a:xfrm>
            <a:custGeom>
              <a:avLst/>
              <a:gdLst/>
              <a:ahLst/>
              <a:cxnLst/>
              <a:rect l="l" t="t" r="r" b="b"/>
              <a:pathLst>
                <a:path w="2266" h="1524" extrusionOk="0">
                  <a:moveTo>
                    <a:pt x="199" y="0"/>
                  </a:moveTo>
                  <a:lnTo>
                    <a:pt x="1" y="349"/>
                  </a:lnTo>
                  <a:lnTo>
                    <a:pt x="2068" y="1523"/>
                  </a:lnTo>
                  <a:lnTo>
                    <a:pt x="2266" y="1175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44"/>
            <p:cNvSpPr/>
            <p:nvPr/>
          </p:nvSpPr>
          <p:spPr>
            <a:xfrm>
              <a:off x="5543700" y="1851225"/>
              <a:ext cx="368275" cy="439225"/>
            </a:xfrm>
            <a:custGeom>
              <a:avLst/>
              <a:gdLst/>
              <a:ahLst/>
              <a:cxnLst/>
              <a:rect l="l" t="t" r="r" b="b"/>
              <a:pathLst>
                <a:path w="14731" h="17569" extrusionOk="0">
                  <a:moveTo>
                    <a:pt x="7785" y="555"/>
                  </a:moveTo>
                  <a:lnTo>
                    <a:pt x="14176" y="4187"/>
                  </a:lnTo>
                  <a:lnTo>
                    <a:pt x="7857" y="15303"/>
                  </a:lnTo>
                  <a:cubicBezTo>
                    <a:pt x="7181" y="16493"/>
                    <a:pt x="5935" y="17162"/>
                    <a:pt x="4655" y="17162"/>
                  </a:cubicBezTo>
                  <a:cubicBezTo>
                    <a:pt x="4040" y="17162"/>
                    <a:pt x="3417" y="17008"/>
                    <a:pt x="2845" y="16683"/>
                  </a:cubicBezTo>
                  <a:cubicBezTo>
                    <a:pt x="1083" y="15682"/>
                    <a:pt x="463" y="13433"/>
                    <a:pt x="1466" y="11671"/>
                  </a:cubicBezTo>
                  <a:lnTo>
                    <a:pt x="7785" y="555"/>
                  </a:lnTo>
                  <a:close/>
                  <a:moveTo>
                    <a:pt x="7633" y="0"/>
                  </a:moveTo>
                  <a:lnTo>
                    <a:pt x="1114" y="11470"/>
                  </a:lnTo>
                  <a:cubicBezTo>
                    <a:pt x="0" y="13427"/>
                    <a:pt x="687" y="15922"/>
                    <a:pt x="2644" y="17036"/>
                  </a:cubicBezTo>
                  <a:cubicBezTo>
                    <a:pt x="3280" y="17397"/>
                    <a:pt x="3972" y="17568"/>
                    <a:pt x="4655" y="17568"/>
                  </a:cubicBezTo>
                  <a:cubicBezTo>
                    <a:pt x="6076" y="17568"/>
                    <a:pt x="7458" y="16826"/>
                    <a:pt x="8211" y="15505"/>
                  </a:cubicBezTo>
                  <a:lnTo>
                    <a:pt x="14730" y="4035"/>
                  </a:lnTo>
                  <a:lnTo>
                    <a:pt x="76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5" name="Google Shape;1475;p44"/>
          <p:cNvGrpSpPr/>
          <p:nvPr/>
        </p:nvGrpSpPr>
        <p:grpSpPr>
          <a:xfrm rot="-1462290">
            <a:off x="-134754" y="1299287"/>
            <a:ext cx="2067112" cy="4087673"/>
            <a:chOff x="5567250" y="491925"/>
            <a:chExt cx="455150" cy="900050"/>
          </a:xfrm>
        </p:grpSpPr>
        <p:sp>
          <p:nvSpPr>
            <p:cNvPr id="1476" name="Google Shape;1476;p44"/>
            <p:cNvSpPr/>
            <p:nvPr/>
          </p:nvSpPr>
          <p:spPr>
            <a:xfrm>
              <a:off x="5567250" y="491925"/>
              <a:ext cx="277375" cy="483425"/>
            </a:xfrm>
            <a:custGeom>
              <a:avLst/>
              <a:gdLst/>
              <a:ahLst/>
              <a:cxnLst/>
              <a:rect l="l" t="t" r="r" b="b"/>
              <a:pathLst>
                <a:path w="11095" h="19337" extrusionOk="0">
                  <a:moveTo>
                    <a:pt x="7913" y="0"/>
                  </a:moveTo>
                  <a:lnTo>
                    <a:pt x="7913" y="649"/>
                  </a:lnTo>
                  <a:lnTo>
                    <a:pt x="9268" y="649"/>
                  </a:lnTo>
                  <a:cubicBezTo>
                    <a:pt x="9641" y="649"/>
                    <a:pt x="9936" y="782"/>
                    <a:pt x="10146" y="1046"/>
                  </a:cubicBezTo>
                  <a:cubicBezTo>
                    <a:pt x="10340" y="1288"/>
                    <a:pt x="10446" y="1626"/>
                    <a:pt x="10446" y="1994"/>
                  </a:cubicBezTo>
                  <a:cubicBezTo>
                    <a:pt x="10446" y="2699"/>
                    <a:pt x="10041" y="3413"/>
                    <a:pt x="9268" y="3413"/>
                  </a:cubicBezTo>
                  <a:lnTo>
                    <a:pt x="3201" y="3413"/>
                  </a:lnTo>
                  <a:cubicBezTo>
                    <a:pt x="2305" y="3413"/>
                    <a:pt x="1550" y="3666"/>
                    <a:pt x="1015" y="4141"/>
                  </a:cubicBezTo>
                  <a:cubicBezTo>
                    <a:pt x="527" y="4578"/>
                    <a:pt x="258" y="5170"/>
                    <a:pt x="258" y="5811"/>
                  </a:cubicBezTo>
                  <a:cubicBezTo>
                    <a:pt x="258" y="7028"/>
                    <a:pt x="1269" y="8260"/>
                    <a:pt x="3201" y="8260"/>
                  </a:cubicBezTo>
                  <a:lnTo>
                    <a:pt x="8179" y="8260"/>
                  </a:lnTo>
                  <a:cubicBezTo>
                    <a:pt x="9645" y="8260"/>
                    <a:pt x="10301" y="9428"/>
                    <a:pt x="10301" y="10587"/>
                  </a:cubicBezTo>
                  <a:cubicBezTo>
                    <a:pt x="10301" y="11742"/>
                    <a:pt x="9637" y="12986"/>
                    <a:pt x="8179" y="12986"/>
                  </a:cubicBezTo>
                  <a:lnTo>
                    <a:pt x="3144" y="12986"/>
                  </a:lnTo>
                  <a:cubicBezTo>
                    <a:pt x="2171" y="12986"/>
                    <a:pt x="1357" y="13270"/>
                    <a:pt x="789" y="13807"/>
                  </a:cubicBezTo>
                  <a:cubicBezTo>
                    <a:pt x="280" y="14287"/>
                    <a:pt x="0" y="14941"/>
                    <a:pt x="0" y="15649"/>
                  </a:cubicBezTo>
                  <a:cubicBezTo>
                    <a:pt x="0" y="16928"/>
                    <a:pt x="995" y="18289"/>
                    <a:pt x="2840" y="18289"/>
                  </a:cubicBezTo>
                  <a:cubicBezTo>
                    <a:pt x="4276" y="18289"/>
                    <a:pt x="4775" y="19295"/>
                    <a:pt x="4795" y="19336"/>
                  </a:cubicBezTo>
                  <a:lnTo>
                    <a:pt x="5382" y="19067"/>
                  </a:lnTo>
                  <a:cubicBezTo>
                    <a:pt x="5356" y="19009"/>
                    <a:pt x="4702" y="17643"/>
                    <a:pt x="2838" y="17643"/>
                  </a:cubicBezTo>
                  <a:cubicBezTo>
                    <a:pt x="1400" y="17643"/>
                    <a:pt x="648" y="16642"/>
                    <a:pt x="648" y="15653"/>
                  </a:cubicBezTo>
                  <a:cubicBezTo>
                    <a:pt x="648" y="15125"/>
                    <a:pt x="857" y="14639"/>
                    <a:pt x="1235" y="14281"/>
                  </a:cubicBezTo>
                  <a:cubicBezTo>
                    <a:pt x="1681" y="13860"/>
                    <a:pt x="2340" y="13638"/>
                    <a:pt x="3144" y="13638"/>
                  </a:cubicBezTo>
                  <a:lnTo>
                    <a:pt x="8180" y="13638"/>
                  </a:lnTo>
                  <a:cubicBezTo>
                    <a:pt x="9999" y="13638"/>
                    <a:pt x="10951" y="12105"/>
                    <a:pt x="10951" y="10590"/>
                  </a:cubicBezTo>
                  <a:cubicBezTo>
                    <a:pt x="10951" y="9157"/>
                    <a:pt x="10084" y="7613"/>
                    <a:pt x="8180" y="7613"/>
                  </a:cubicBezTo>
                  <a:lnTo>
                    <a:pt x="3203" y="7613"/>
                  </a:lnTo>
                  <a:cubicBezTo>
                    <a:pt x="1625" y="7613"/>
                    <a:pt x="908" y="6680"/>
                    <a:pt x="908" y="5813"/>
                  </a:cubicBezTo>
                  <a:cubicBezTo>
                    <a:pt x="908" y="5361"/>
                    <a:pt x="1099" y="4940"/>
                    <a:pt x="1448" y="4629"/>
                  </a:cubicBezTo>
                  <a:cubicBezTo>
                    <a:pt x="1861" y="4259"/>
                    <a:pt x="2467" y="4065"/>
                    <a:pt x="3201" y="4065"/>
                  </a:cubicBezTo>
                  <a:lnTo>
                    <a:pt x="9268" y="4065"/>
                  </a:lnTo>
                  <a:cubicBezTo>
                    <a:pt x="10467" y="4065"/>
                    <a:pt x="11094" y="3023"/>
                    <a:pt x="11094" y="1995"/>
                  </a:cubicBezTo>
                  <a:cubicBezTo>
                    <a:pt x="11094" y="1480"/>
                    <a:pt x="10937" y="1000"/>
                    <a:pt x="10653" y="642"/>
                  </a:cubicBezTo>
                  <a:cubicBezTo>
                    <a:pt x="10320" y="222"/>
                    <a:pt x="9840" y="0"/>
                    <a:pt x="92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44"/>
            <p:cNvSpPr/>
            <p:nvPr/>
          </p:nvSpPr>
          <p:spPr>
            <a:xfrm>
              <a:off x="5700700" y="684175"/>
              <a:ext cx="137850" cy="71425"/>
            </a:xfrm>
            <a:custGeom>
              <a:avLst/>
              <a:gdLst/>
              <a:ahLst/>
              <a:cxnLst/>
              <a:rect l="l" t="t" r="r" b="b"/>
              <a:pathLst>
                <a:path w="5514" h="2857" extrusionOk="0">
                  <a:moveTo>
                    <a:pt x="81" y="0"/>
                  </a:moveTo>
                  <a:cubicBezTo>
                    <a:pt x="37" y="0"/>
                    <a:pt x="0" y="37"/>
                    <a:pt x="0" y="81"/>
                  </a:cubicBezTo>
                  <a:cubicBezTo>
                    <a:pt x="0" y="126"/>
                    <a:pt x="37" y="163"/>
                    <a:pt x="81" y="163"/>
                  </a:cubicBezTo>
                  <a:lnTo>
                    <a:pt x="2879" y="163"/>
                  </a:lnTo>
                  <a:cubicBezTo>
                    <a:pt x="4287" y="163"/>
                    <a:pt x="5350" y="1286"/>
                    <a:pt x="5350" y="2774"/>
                  </a:cubicBezTo>
                  <a:cubicBezTo>
                    <a:pt x="5350" y="2820"/>
                    <a:pt x="5387" y="2856"/>
                    <a:pt x="5431" y="2856"/>
                  </a:cubicBezTo>
                  <a:cubicBezTo>
                    <a:pt x="5476" y="2856"/>
                    <a:pt x="5513" y="2821"/>
                    <a:pt x="5512" y="2773"/>
                  </a:cubicBezTo>
                  <a:cubicBezTo>
                    <a:pt x="5512" y="1193"/>
                    <a:pt x="4379" y="0"/>
                    <a:pt x="28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44"/>
            <p:cNvSpPr/>
            <p:nvPr/>
          </p:nvSpPr>
          <p:spPr>
            <a:xfrm>
              <a:off x="5577000" y="579975"/>
              <a:ext cx="102575" cy="55500"/>
            </a:xfrm>
            <a:custGeom>
              <a:avLst/>
              <a:gdLst/>
              <a:ahLst/>
              <a:cxnLst/>
              <a:rect l="l" t="t" r="r" b="b"/>
              <a:pathLst>
                <a:path w="4103" h="2220" extrusionOk="0">
                  <a:moveTo>
                    <a:pt x="2652" y="1"/>
                  </a:moveTo>
                  <a:cubicBezTo>
                    <a:pt x="1942" y="1"/>
                    <a:pt x="1272" y="239"/>
                    <a:pt x="762" y="671"/>
                  </a:cubicBezTo>
                  <a:cubicBezTo>
                    <a:pt x="278" y="1081"/>
                    <a:pt x="0" y="1617"/>
                    <a:pt x="0" y="2139"/>
                  </a:cubicBezTo>
                  <a:cubicBezTo>
                    <a:pt x="0" y="2184"/>
                    <a:pt x="37" y="2220"/>
                    <a:pt x="82" y="2220"/>
                  </a:cubicBezTo>
                  <a:cubicBezTo>
                    <a:pt x="127" y="2220"/>
                    <a:pt x="162" y="2184"/>
                    <a:pt x="163" y="2140"/>
                  </a:cubicBezTo>
                  <a:cubicBezTo>
                    <a:pt x="163" y="1665"/>
                    <a:pt x="420" y="1175"/>
                    <a:pt x="867" y="796"/>
                  </a:cubicBezTo>
                  <a:cubicBezTo>
                    <a:pt x="1349" y="388"/>
                    <a:pt x="1981" y="164"/>
                    <a:pt x="2652" y="164"/>
                  </a:cubicBezTo>
                  <a:lnTo>
                    <a:pt x="4021" y="164"/>
                  </a:lnTo>
                  <a:cubicBezTo>
                    <a:pt x="4066" y="164"/>
                    <a:pt x="4102" y="127"/>
                    <a:pt x="4102" y="82"/>
                  </a:cubicBezTo>
                  <a:cubicBezTo>
                    <a:pt x="4102" y="37"/>
                    <a:pt x="4066" y="1"/>
                    <a:pt x="40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44"/>
            <p:cNvSpPr/>
            <p:nvPr/>
          </p:nvSpPr>
          <p:spPr>
            <a:xfrm>
              <a:off x="5579675" y="901900"/>
              <a:ext cx="104575" cy="52575"/>
            </a:xfrm>
            <a:custGeom>
              <a:avLst/>
              <a:gdLst/>
              <a:ahLst/>
              <a:cxnLst/>
              <a:rect l="l" t="t" r="r" b="b"/>
              <a:pathLst>
                <a:path w="4183" h="2103" extrusionOk="0">
                  <a:moveTo>
                    <a:pt x="94" y="0"/>
                  </a:moveTo>
                  <a:cubicBezTo>
                    <a:pt x="82" y="0"/>
                    <a:pt x="69" y="3"/>
                    <a:pt x="56" y="10"/>
                  </a:cubicBezTo>
                  <a:cubicBezTo>
                    <a:pt x="16" y="31"/>
                    <a:pt x="1" y="80"/>
                    <a:pt x="22" y="119"/>
                  </a:cubicBezTo>
                  <a:cubicBezTo>
                    <a:pt x="460" y="975"/>
                    <a:pt x="1201" y="1479"/>
                    <a:pt x="2054" y="1501"/>
                  </a:cubicBezTo>
                  <a:cubicBezTo>
                    <a:pt x="2082" y="1501"/>
                    <a:pt x="2110" y="1501"/>
                    <a:pt x="2137" y="1501"/>
                  </a:cubicBezTo>
                  <a:cubicBezTo>
                    <a:pt x="3385" y="1501"/>
                    <a:pt x="3902" y="1941"/>
                    <a:pt x="4033" y="2077"/>
                  </a:cubicBezTo>
                  <a:cubicBezTo>
                    <a:pt x="4049" y="2095"/>
                    <a:pt x="4070" y="2102"/>
                    <a:pt x="4091" y="2102"/>
                  </a:cubicBezTo>
                  <a:cubicBezTo>
                    <a:pt x="4111" y="2102"/>
                    <a:pt x="4131" y="2094"/>
                    <a:pt x="4148" y="2080"/>
                  </a:cubicBezTo>
                  <a:cubicBezTo>
                    <a:pt x="4181" y="2049"/>
                    <a:pt x="4183" y="1997"/>
                    <a:pt x="4151" y="1965"/>
                  </a:cubicBezTo>
                  <a:cubicBezTo>
                    <a:pt x="4008" y="1817"/>
                    <a:pt x="3446" y="1339"/>
                    <a:pt x="2139" y="1339"/>
                  </a:cubicBezTo>
                  <a:cubicBezTo>
                    <a:pt x="2112" y="1339"/>
                    <a:pt x="2084" y="1339"/>
                    <a:pt x="2055" y="1339"/>
                  </a:cubicBezTo>
                  <a:cubicBezTo>
                    <a:pt x="1255" y="1318"/>
                    <a:pt x="582" y="860"/>
                    <a:pt x="166" y="45"/>
                  </a:cubicBezTo>
                  <a:cubicBezTo>
                    <a:pt x="151" y="17"/>
                    <a:pt x="123" y="0"/>
                    <a:pt x="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44"/>
            <p:cNvSpPr/>
            <p:nvPr/>
          </p:nvSpPr>
          <p:spPr>
            <a:xfrm>
              <a:off x="5571600" y="942975"/>
              <a:ext cx="450800" cy="444925"/>
            </a:xfrm>
            <a:custGeom>
              <a:avLst/>
              <a:gdLst/>
              <a:ahLst/>
              <a:cxnLst/>
              <a:rect l="l" t="t" r="r" b="b"/>
              <a:pathLst>
                <a:path w="18032" h="17797" extrusionOk="0">
                  <a:moveTo>
                    <a:pt x="7057" y="0"/>
                  </a:moveTo>
                  <a:cubicBezTo>
                    <a:pt x="6224" y="0"/>
                    <a:pt x="5424" y="186"/>
                    <a:pt x="4675" y="542"/>
                  </a:cubicBezTo>
                  <a:cubicBezTo>
                    <a:pt x="1363" y="2116"/>
                    <a:pt x="1" y="6565"/>
                    <a:pt x="2661" y="13492"/>
                  </a:cubicBezTo>
                  <a:cubicBezTo>
                    <a:pt x="3767" y="16197"/>
                    <a:pt x="5661" y="17797"/>
                    <a:pt x="8293" y="17797"/>
                  </a:cubicBezTo>
                  <a:cubicBezTo>
                    <a:pt x="9501" y="17797"/>
                    <a:pt x="10864" y="17460"/>
                    <a:pt x="12377" y="16740"/>
                  </a:cubicBezTo>
                  <a:cubicBezTo>
                    <a:pt x="17194" y="14451"/>
                    <a:pt x="18032" y="10894"/>
                    <a:pt x="15990" y="7153"/>
                  </a:cubicBezTo>
                  <a:cubicBezTo>
                    <a:pt x="13133" y="2174"/>
                    <a:pt x="9905" y="0"/>
                    <a:pt x="70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44"/>
            <p:cNvSpPr/>
            <p:nvPr/>
          </p:nvSpPr>
          <p:spPr>
            <a:xfrm>
              <a:off x="5591900" y="938900"/>
              <a:ext cx="416275" cy="453075"/>
            </a:xfrm>
            <a:custGeom>
              <a:avLst/>
              <a:gdLst/>
              <a:ahLst/>
              <a:cxnLst/>
              <a:rect l="l" t="t" r="r" b="b"/>
              <a:pathLst>
                <a:path w="16651" h="18123" extrusionOk="0">
                  <a:moveTo>
                    <a:pt x="6245" y="324"/>
                  </a:moveTo>
                  <a:cubicBezTo>
                    <a:pt x="9298" y="324"/>
                    <a:pt x="12420" y="2837"/>
                    <a:pt x="15035" y="7393"/>
                  </a:cubicBezTo>
                  <a:cubicBezTo>
                    <a:pt x="16051" y="9255"/>
                    <a:pt x="16313" y="10988"/>
                    <a:pt x="15809" y="12540"/>
                  </a:cubicBezTo>
                  <a:cubicBezTo>
                    <a:pt x="15258" y="14239"/>
                    <a:pt x="13807" y="15657"/>
                    <a:pt x="11496" y="16757"/>
                  </a:cubicBezTo>
                  <a:cubicBezTo>
                    <a:pt x="10044" y="17448"/>
                    <a:pt x="8694" y="17797"/>
                    <a:pt x="7482" y="17797"/>
                  </a:cubicBezTo>
                  <a:cubicBezTo>
                    <a:pt x="5019" y="17797"/>
                    <a:pt x="3122" y="16344"/>
                    <a:pt x="2000" y="13596"/>
                  </a:cubicBezTo>
                  <a:cubicBezTo>
                    <a:pt x="759" y="10368"/>
                    <a:pt x="335" y="7466"/>
                    <a:pt x="775" y="5204"/>
                  </a:cubicBezTo>
                  <a:cubicBezTo>
                    <a:pt x="1174" y="3148"/>
                    <a:pt x="2265" y="1643"/>
                    <a:pt x="3931" y="850"/>
                  </a:cubicBezTo>
                  <a:cubicBezTo>
                    <a:pt x="4667" y="502"/>
                    <a:pt x="5445" y="324"/>
                    <a:pt x="6245" y="324"/>
                  </a:cubicBezTo>
                  <a:close/>
                  <a:moveTo>
                    <a:pt x="6245" y="0"/>
                  </a:moveTo>
                  <a:cubicBezTo>
                    <a:pt x="5396" y="0"/>
                    <a:pt x="4572" y="187"/>
                    <a:pt x="3794" y="558"/>
                  </a:cubicBezTo>
                  <a:cubicBezTo>
                    <a:pt x="2031" y="1396"/>
                    <a:pt x="877" y="2981"/>
                    <a:pt x="459" y="5142"/>
                  </a:cubicBezTo>
                  <a:cubicBezTo>
                    <a:pt x="1" y="7497"/>
                    <a:pt x="419" y="10381"/>
                    <a:pt x="1700" y="13716"/>
                  </a:cubicBezTo>
                  <a:cubicBezTo>
                    <a:pt x="2878" y="16599"/>
                    <a:pt x="4878" y="18122"/>
                    <a:pt x="7483" y="18122"/>
                  </a:cubicBezTo>
                  <a:cubicBezTo>
                    <a:pt x="8744" y="18122"/>
                    <a:pt x="10141" y="17761"/>
                    <a:pt x="11635" y="17050"/>
                  </a:cubicBezTo>
                  <a:cubicBezTo>
                    <a:pt x="14030" y="15911"/>
                    <a:pt x="15538" y="14428"/>
                    <a:pt x="16118" y="12641"/>
                  </a:cubicBezTo>
                  <a:cubicBezTo>
                    <a:pt x="16651" y="11001"/>
                    <a:pt x="16383" y="9184"/>
                    <a:pt x="15319" y="7235"/>
                  </a:cubicBezTo>
                  <a:cubicBezTo>
                    <a:pt x="12641" y="2569"/>
                    <a:pt x="9419" y="0"/>
                    <a:pt x="6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44"/>
            <p:cNvSpPr/>
            <p:nvPr/>
          </p:nvSpPr>
          <p:spPr>
            <a:xfrm>
              <a:off x="5692325" y="946775"/>
              <a:ext cx="306975" cy="409450"/>
            </a:xfrm>
            <a:custGeom>
              <a:avLst/>
              <a:gdLst/>
              <a:ahLst/>
              <a:cxnLst/>
              <a:rect l="l" t="t" r="r" b="b"/>
              <a:pathLst>
                <a:path w="12279" h="16378" extrusionOk="0">
                  <a:moveTo>
                    <a:pt x="2295" y="0"/>
                  </a:moveTo>
                  <a:cubicBezTo>
                    <a:pt x="1536" y="0"/>
                    <a:pt x="792" y="166"/>
                    <a:pt x="77" y="506"/>
                  </a:cubicBezTo>
                  <a:cubicBezTo>
                    <a:pt x="24" y="531"/>
                    <a:pt x="1" y="594"/>
                    <a:pt x="26" y="648"/>
                  </a:cubicBezTo>
                  <a:cubicBezTo>
                    <a:pt x="44" y="687"/>
                    <a:pt x="83" y="709"/>
                    <a:pt x="123" y="709"/>
                  </a:cubicBezTo>
                  <a:cubicBezTo>
                    <a:pt x="138" y="709"/>
                    <a:pt x="154" y="706"/>
                    <a:pt x="168" y="700"/>
                  </a:cubicBezTo>
                  <a:cubicBezTo>
                    <a:pt x="852" y="374"/>
                    <a:pt x="1565" y="215"/>
                    <a:pt x="2294" y="215"/>
                  </a:cubicBezTo>
                  <a:cubicBezTo>
                    <a:pt x="5154" y="215"/>
                    <a:pt x="8251" y="2661"/>
                    <a:pt x="10781" y="7071"/>
                  </a:cubicBezTo>
                  <a:cubicBezTo>
                    <a:pt x="11791" y="8919"/>
                    <a:pt x="12056" y="10631"/>
                    <a:pt x="11568" y="12153"/>
                  </a:cubicBezTo>
                  <a:cubicBezTo>
                    <a:pt x="11050" y="13771"/>
                    <a:pt x="9690" y="15123"/>
                    <a:pt x="7526" y="16173"/>
                  </a:cubicBezTo>
                  <a:cubicBezTo>
                    <a:pt x="7472" y="16200"/>
                    <a:pt x="7449" y="16265"/>
                    <a:pt x="7476" y="16317"/>
                  </a:cubicBezTo>
                  <a:cubicBezTo>
                    <a:pt x="7494" y="16355"/>
                    <a:pt x="7532" y="16377"/>
                    <a:pt x="7572" y="16377"/>
                  </a:cubicBezTo>
                  <a:cubicBezTo>
                    <a:pt x="7588" y="16377"/>
                    <a:pt x="7604" y="16373"/>
                    <a:pt x="7621" y="16367"/>
                  </a:cubicBezTo>
                  <a:cubicBezTo>
                    <a:pt x="9841" y="15290"/>
                    <a:pt x="11237" y="13895"/>
                    <a:pt x="11773" y="12220"/>
                  </a:cubicBezTo>
                  <a:cubicBezTo>
                    <a:pt x="12278" y="10638"/>
                    <a:pt x="12009" y="8872"/>
                    <a:pt x="10968" y="6967"/>
                  </a:cubicBezTo>
                  <a:cubicBezTo>
                    <a:pt x="8397" y="2484"/>
                    <a:pt x="5233" y="0"/>
                    <a:pt x="22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44"/>
            <p:cNvSpPr/>
            <p:nvPr/>
          </p:nvSpPr>
          <p:spPr>
            <a:xfrm>
              <a:off x="5577975" y="959650"/>
              <a:ext cx="300075" cy="418325"/>
            </a:xfrm>
            <a:custGeom>
              <a:avLst/>
              <a:gdLst/>
              <a:ahLst/>
              <a:cxnLst/>
              <a:rect l="l" t="t" r="r" b="b"/>
              <a:pathLst>
                <a:path w="12003" h="16733" extrusionOk="0">
                  <a:moveTo>
                    <a:pt x="4533" y="0"/>
                  </a:moveTo>
                  <a:cubicBezTo>
                    <a:pt x="1322" y="1527"/>
                    <a:pt x="0" y="5841"/>
                    <a:pt x="2580" y="12558"/>
                  </a:cubicBezTo>
                  <a:cubicBezTo>
                    <a:pt x="3652" y="15181"/>
                    <a:pt x="5489" y="16733"/>
                    <a:pt x="8043" y="16733"/>
                  </a:cubicBezTo>
                  <a:cubicBezTo>
                    <a:pt x="9214" y="16733"/>
                    <a:pt x="10535" y="16407"/>
                    <a:pt x="12002" y="15709"/>
                  </a:cubicBezTo>
                  <a:lnTo>
                    <a:pt x="45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44"/>
            <p:cNvSpPr/>
            <p:nvPr/>
          </p:nvSpPr>
          <p:spPr>
            <a:xfrm>
              <a:off x="5582000" y="960500"/>
              <a:ext cx="298550" cy="423825"/>
            </a:xfrm>
            <a:custGeom>
              <a:avLst/>
              <a:gdLst/>
              <a:ahLst/>
              <a:cxnLst/>
              <a:rect l="l" t="t" r="r" b="b"/>
              <a:pathLst>
                <a:path w="11942" h="16953" extrusionOk="0">
                  <a:moveTo>
                    <a:pt x="4305" y="0"/>
                  </a:moveTo>
                  <a:cubicBezTo>
                    <a:pt x="4281" y="0"/>
                    <a:pt x="4258" y="5"/>
                    <a:pt x="4235" y="16"/>
                  </a:cubicBezTo>
                  <a:cubicBezTo>
                    <a:pt x="725" y="1684"/>
                    <a:pt x="0" y="6511"/>
                    <a:pt x="2345" y="12614"/>
                  </a:cubicBezTo>
                  <a:cubicBezTo>
                    <a:pt x="3171" y="14635"/>
                    <a:pt x="4381" y="15970"/>
                    <a:pt x="5942" y="16582"/>
                  </a:cubicBezTo>
                  <a:cubicBezTo>
                    <a:pt x="6572" y="16828"/>
                    <a:pt x="7249" y="16952"/>
                    <a:pt x="7970" y="16952"/>
                  </a:cubicBezTo>
                  <a:cubicBezTo>
                    <a:pt x="9142" y="16952"/>
                    <a:pt x="10430" y="16627"/>
                    <a:pt x="11824" y="15976"/>
                  </a:cubicBezTo>
                  <a:cubicBezTo>
                    <a:pt x="11906" y="15938"/>
                    <a:pt x="11941" y="15842"/>
                    <a:pt x="11903" y="15760"/>
                  </a:cubicBezTo>
                  <a:cubicBezTo>
                    <a:pt x="11876" y="15701"/>
                    <a:pt x="11817" y="15666"/>
                    <a:pt x="11756" y="15666"/>
                  </a:cubicBezTo>
                  <a:cubicBezTo>
                    <a:pt x="11733" y="15666"/>
                    <a:pt x="11710" y="15671"/>
                    <a:pt x="11688" y="15681"/>
                  </a:cubicBezTo>
                  <a:cubicBezTo>
                    <a:pt x="10338" y="16310"/>
                    <a:pt x="9095" y="16626"/>
                    <a:pt x="7970" y="16626"/>
                  </a:cubicBezTo>
                  <a:cubicBezTo>
                    <a:pt x="7289" y="16626"/>
                    <a:pt x="6653" y="16510"/>
                    <a:pt x="6062" y="16279"/>
                  </a:cubicBezTo>
                  <a:cubicBezTo>
                    <a:pt x="4586" y="15701"/>
                    <a:pt x="3438" y="14427"/>
                    <a:pt x="2648" y="12493"/>
                  </a:cubicBezTo>
                  <a:cubicBezTo>
                    <a:pt x="371" y="6566"/>
                    <a:pt x="1031" y="1898"/>
                    <a:pt x="4375" y="308"/>
                  </a:cubicBezTo>
                  <a:cubicBezTo>
                    <a:pt x="4455" y="269"/>
                    <a:pt x="4489" y="174"/>
                    <a:pt x="4450" y="93"/>
                  </a:cubicBezTo>
                  <a:cubicBezTo>
                    <a:pt x="4423" y="34"/>
                    <a:pt x="4366" y="0"/>
                    <a:pt x="43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44"/>
            <p:cNvSpPr/>
            <p:nvPr/>
          </p:nvSpPr>
          <p:spPr>
            <a:xfrm>
              <a:off x="5685500" y="956025"/>
              <a:ext cx="101625" cy="202375"/>
            </a:xfrm>
            <a:custGeom>
              <a:avLst/>
              <a:gdLst/>
              <a:ahLst/>
              <a:cxnLst/>
              <a:rect l="l" t="t" r="r" b="b"/>
              <a:pathLst>
                <a:path w="4065" h="8095" extrusionOk="0">
                  <a:moveTo>
                    <a:pt x="184" y="0"/>
                  </a:moveTo>
                  <a:cubicBezTo>
                    <a:pt x="161" y="0"/>
                    <a:pt x="137" y="5"/>
                    <a:pt x="115" y="16"/>
                  </a:cubicBezTo>
                  <a:cubicBezTo>
                    <a:pt x="35" y="54"/>
                    <a:pt x="0" y="151"/>
                    <a:pt x="38" y="232"/>
                  </a:cubicBezTo>
                  <a:lnTo>
                    <a:pt x="3734" y="8002"/>
                  </a:lnTo>
                  <a:cubicBezTo>
                    <a:pt x="3763" y="8060"/>
                    <a:pt x="3821" y="8095"/>
                    <a:pt x="3881" y="8095"/>
                  </a:cubicBezTo>
                  <a:cubicBezTo>
                    <a:pt x="3905" y="8095"/>
                    <a:pt x="3929" y="8090"/>
                    <a:pt x="3950" y="8079"/>
                  </a:cubicBezTo>
                  <a:cubicBezTo>
                    <a:pt x="4030" y="8041"/>
                    <a:pt x="4064" y="7944"/>
                    <a:pt x="4025" y="7863"/>
                  </a:cubicBezTo>
                  <a:lnTo>
                    <a:pt x="330" y="93"/>
                  </a:lnTo>
                  <a:cubicBezTo>
                    <a:pt x="303" y="34"/>
                    <a:pt x="245" y="0"/>
                    <a:pt x="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4"/>
            <p:cNvSpPr/>
            <p:nvPr/>
          </p:nvSpPr>
          <p:spPr>
            <a:xfrm>
              <a:off x="5650750" y="1005350"/>
              <a:ext cx="112350" cy="136325"/>
            </a:xfrm>
            <a:custGeom>
              <a:avLst/>
              <a:gdLst/>
              <a:ahLst/>
              <a:cxnLst/>
              <a:rect l="l" t="t" r="r" b="b"/>
              <a:pathLst>
                <a:path w="4494" h="5453" extrusionOk="0">
                  <a:moveTo>
                    <a:pt x="2331" y="1"/>
                  </a:moveTo>
                  <a:lnTo>
                    <a:pt x="604" y="822"/>
                  </a:lnTo>
                  <a:cubicBezTo>
                    <a:pt x="180" y="1024"/>
                    <a:pt x="0" y="1531"/>
                    <a:pt x="201" y="1954"/>
                  </a:cubicBezTo>
                  <a:lnTo>
                    <a:pt x="1635" y="4968"/>
                  </a:lnTo>
                  <a:cubicBezTo>
                    <a:pt x="1780" y="5274"/>
                    <a:pt x="2086" y="5453"/>
                    <a:pt x="2404" y="5453"/>
                  </a:cubicBezTo>
                  <a:cubicBezTo>
                    <a:pt x="2526" y="5453"/>
                    <a:pt x="2650" y="5426"/>
                    <a:pt x="2767" y="5371"/>
                  </a:cubicBezTo>
                  <a:lnTo>
                    <a:pt x="4494" y="4550"/>
                  </a:lnTo>
                  <a:lnTo>
                    <a:pt x="2331" y="1"/>
                  </a:lnTo>
                  <a:close/>
                </a:path>
              </a:pathLst>
            </a:custGeom>
            <a:solidFill>
              <a:srgbClr val="0000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4"/>
            <p:cNvSpPr/>
            <p:nvPr/>
          </p:nvSpPr>
          <p:spPr>
            <a:xfrm>
              <a:off x="5694150" y="957850"/>
              <a:ext cx="94600" cy="195425"/>
            </a:xfrm>
            <a:custGeom>
              <a:avLst/>
              <a:gdLst/>
              <a:ahLst/>
              <a:cxnLst/>
              <a:rect l="l" t="t" r="r" b="b"/>
              <a:pathLst>
                <a:path w="3784" h="7817" extrusionOk="0">
                  <a:moveTo>
                    <a:pt x="56" y="0"/>
                  </a:moveTo>
                  <a:cubicBezTo>
                    <a:pt x="49" y="0"/>
                    <a:pt x="42" y="2"/>
                    <a:pt x="36" y="5"/>
                  </a:cubicBezTo>
                  <a:cubicBezTo>
                    <a:pt x="11" y="16"/>
                    <a:pt x="0" y="46"/>
                    <a:pt x="12" y="69"/>
                  </a:cubicBezTo>
                  <a:lnTo>
                    <a:pt x="3684" y="7789"/>
                  </a:lnTo>
                  <a:cubicBezTo>
                    <a:pt x="3692" y="7806"/>
                    <a:pt x="3709" y="7817"/>
                    <a:pt x="3728" y="7817"/>
                  </a:cubicBezTo>
                  <a:cubicBezTo>
                    <a:pt x="3735" y="7817"/>
                    <a:pt x="3741" y="7816"/>
                    <a:pt x="3749" y="7812"/>
                  </a:cubicBezTo>
                  <a:cubicBezTo>
                    <a:pt x="3773" y="7802"/>
                    <a:pt x="3783" y="7771"/>
                    <a:pt x="3772" y="7748"/>
                  </a:cubicBezTo>
                  <a:lnTo>
                    <a:pt x="100" y="28"/>
                  </a:lnTo>
                  <a:cubicBezTo>
                    <a:pt x="93" y="11"/>
                    <a:pt x="74" y="0"/>
                    <a:pt x="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4"/>
            <p:cNvSpPr/>
            <p:nvPr/>
          </p:nvSpPr>
          <p:spPr>
            <a:xfrm>
              <a:off x="5682950" y="962000"/>
              <a:ext cx="96400" cy="196975"/>
            </a:xfrm>
            <a:custGeom>
              <a:avLst/>
              <a:gdLst/>
              <a:ahLst/>
              <a:cxnLst/>
              <a:rect l="l" t="t" r="r" b="b"/>
              <a:pathLst>
                <a:path w="3856" h="7879" extrusionOk="0">
                  <a:moveTo>
                    <a:pt x="93" y="0"/>
                  </a:moveTo>
                  <a:cubicBezTo>
                    <a:pt x="81" y="0"/>
                    <a:pt x="69" y="3"/>
                    <a:pt x="58" y="8"/>
                  </a:cubicBezTo>
                  <a:cubicBezTo>
                    <a:pt x="17" y="27"/>
                    <a:pt x="0" y="76"/>
                    <a:pt x="20" y="117"/>
                  </a:cubicBezTo>
                  <a:lnTo>
                    <a:pt x="3690" y="7834"/>
                  </a:lnTo>
                  <a:cubicBezTo>
                    <a:pt x="3704" y="7862"/>
                    <a:pt x="3734" y="7879"/>
                    <a:pt x="3763" y="7879"/>
                  </a:cubicBezTo>
                  <a:cubicBezTo>
                    <a:pt x="3776" y="7879"/>
                    <a:pt x="3787" y="7877"/>
                    <a:pt x="3798" y="7872"/>
                  </a:cubicBezTo>
                  <a:cubicBezTo>
                    <a:pt x="3839" y="7853"/>
                    <a:pt x="3856" y="7804"/>
                    <a:pt x="3836" y="7763"/>
                  </a:cubicBezTo>
                  <a:lnTo>
                    <a:pt x="165" y="46"/>
                  </a:lnTo>
                  <a:cubicBezTo>
                    <a:pt x="152" y="18"/>
                    <a:pt x="124" y="0"/>
                    <a:pt x="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4"/>
            <p:cNvSpPr/>
            <p:nvPr/>
          </p:nvSpPr>
          <p:spPr>
            <a:xfrm>
              <a:off x="5690175" y="1001450"/>
              <a:ext cx="96125" cy="119475"/>
            </a:xfrm>
            <a:custGeom>
              <a:avLst/>
              <a:gdLst/>
              <a:ahLst/>
              <a:cxnLst/>
              <a:rect l="l" t="t" r="r" b="b"/>
              <a:pathLst>
                <a:path w="3845" h="4779" extrusionOk="0">
                  <a:moveTo>
                    <a:pt x="1349" y="0"/>
                  </a:moveTo>
                  <a:cubicBezTo>
                    <a:pt x="1178" y="0"/>
                    <a:pt x="1005" y="37"/>
                    <a:pt x="841" y="115"/>
                  </a:cubicBezTo>
                  <a:cubicBezTo>
                    <a:pt x="250" y="396"/>
                    <a:pt x="0" y="1102"/>
                    <a:pt x="280" y="1692"/>
                  </a:cubicBezTo>
                  <a:lnTo>
                    <a:pt x="1427" y="4104"/>
                  </a:lnTo>
                  <a:cubicBezTo>
                    <a:pt x="1630" y="4530"/>
                    <a:pt x="2054" y="4779"/>
                    <a:pt x="2496" y="4779"/>
                  </a:cubicBezTo>
                  <a:cubicBezTo>
                    <a:pt x="2667" y="4779"/>
                    <a:pt x="2840" y="4742"/>
                    <a:pt x="3004" y="4664"/>
                  </a:cubicBezTo>
                  <a:cubicBezTo>
                    <a:pt x="3594" y="4384"/>
                    <a:pt x="3845" y="3678"/>
                    <a:pt x="3564" y="3087"/>
                  </a:cubicBezTo>
                  <a:lnTo>
                    <a:pt x="2417" y="676"/>
                  </a:lnTo>
                  <a:cubicBezTo>
                    <a:pt x="2215" y="249"/>
                    <a:pt x="1791" y="0"/>
                    <a:pt x="13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44"/>
            <p:cNvSpPr/>
            <p:nvPr/>
          </p:nvSpPr>
          <p:spPr>
            <a:xfrm>
              <a:off x="5739800" y="1013825"/>
              <a:ext cx="37050" cy="70375"/>
            </a:xfrm>
            <a:custGeom>
              <a:avLst/>
              <a:gdLst/>
              <a:ahLst/>
              <a:cxnLst/>
              <a:rect l="l" t="t" r="r" b="b"/>
              <a:pathLst>
                <a:path w="1482" h="2815" extrusionOk="0">
                  <a:moveTo>
                    <a:pt x="122" y="0"/>
                  </a:moveTo>
                  <a:cubicBezTo>
                    <a:pt x="107" y="0"/>
                    <a:pt x="92" y="4"/>
                    <a:pt x="77" y="10"/>
                  </a:cubicBezTo>
                  <a:cubicBezTo>
                    <a:pt x="23" y="35"/>
                    <a:pt x="1" y="99"/>
                    <a:pt x="26" y="153"/>
                  </a:cubicBezTo>
                  <a:lnTo>
                    <a:pt x="1263" y="2754"/>
                  </a:lnTo>
                  <a:cubicBezTo>
                    <a:pt x="1282" y="2792"/>
                    <a:pt x="1321" y="2815"/>
                    <a:pt x="1361" y="2815"/>
                  </a:cubicBezTo>
                  <a:cubicBezTo>
                    <a:pt x="1377" y="2815"/>
                    <a:pt x="1393" y="2812"/>
                    <a:pt x="1405" y="2805"/>
                  </a:cubicBezTo>
                  <a:cubicBezTo>
                    <a:pt x="1460" y="2780"/>
                    <a:pt x="1482" y="2717"/>
                    <a:pt x="1457" y="2663"/>
                  </a:cubicBezTo>
                  <a:lnTo>
                    <a:pt x="219" y="62"/>
                  </a:lnTo>
                  <a:cubicBezTo>
                    <a:pt x="201" y="23"/>
                    <a:pt x="162" y="0"/>
                    <a:pt x="1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1" name="Google Shape;1491;p44"/>
          <p:cNvGrpSpPr/>
          <p:nvPr/>
        </p:nvGrpSpPr>
        <p:grpSpPr>
          <a:xfrm>
            <a:off x="7949387" y="828740"/>
            <a:ext cx="380623" cy="505928"/>
            <a:chOff x="5382225" y="1510350"/>
            <a:chExt cx="54075" cy="71875"/>
          </a:xfrm>
        </p:grpSpPr>
        <p:sp>
          <p:nvSpPr>
            <p:cNvPr id="1492" name="Google Shape;1492;p44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44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4" name="Google Shape;1494;p44"/>
          <p:cNvSpPr/>
          <p:nvPr/>
        </p:nvSpPr>
        <p:spPr>
          <a:xfrm>
            <a:off x="6832162" y="3728972"/>
            <a:ext cx="166902" cy="197104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95" name="Google Shape;1495;p44"/>
          <p:cNvGrpSpPr/>
          <p:nvPr/>
        </p:nvGrpSpPr>
        <p:grpSpPr>
          <a:xfrm rot="641240">
            <a:off x="7596806" y="3184099"/>
            <a:ext cx="1244772" cy="1383512"/>
            <a:chOff x="2127075" y="2077400"/>
            <a:chExt cx="384225" cy="427050"/>
          </a:xfrm>
        </p:grpSpPr>
        <p:sp>
          <p:nvSpPr>
            <p:cNvPr id="1496" name="Google Shape;1496;p44"/>
            <p:cNvSpPr/>
            <p:nvPr/>
          </p:nvSpPr>
          <p:spPr>
            <a:xfrm>
              <a:off x="2127075" y="2077400"/>
              <a:ext cx="384225" cy="427050"/>
            </a:xfrm>
            <a:custGeom>
              <a:avLst/>
              <a:gdLst/>
              <a:ahLst/>
              <a:cxnLst/>
              <a:rect l="l" t="t" r="r" b="b"/>
              <a:pathLst>
                <a:path w="15369" h="17082" extrusionOk="0">
                  <a:moveTo>
                    <a:pt x="9520" y="1"/>
                  </a:moveTo>
                  <a:cubicBezTo>
                    <a:pt x="8673" y="1"/>
                    <a:pt x="7805" y="380"/>
                    <a:pt x="7445" y="1122"/>
                  </a:cubicBezTo>
                  <a:cubicBezTo>
                    <a:pt x="7412" y="1183"/>
                    <a:pt x="7391" y="1249"/>
                    <a:pt x="7384" y="1317"/>
                  </a:cubicBezTo>
                  <a:lnTo>
                    <a:pt x="7072" y="4555"/>
                  </a:lnTo>
                  <a:cubicBezTo>
                    <a:pt x="6854" y="4376"/>
                    <a:pt x="6658" y="4202"/>
                    <a:pt x="6487" y="4042"/>
                  </a:cubicBezTo>
                  <a:cubicBezTo>
                    <a:pt x="6891" y="3606"/>
                    <a:pt x="6524" y="3257"/>
                    <a:pt x="6168" y="2974"/>
                  </a:cubicBezTo>
                  <a:cubicBezTo>
                    <a:pt x="6038" y="2696"/>
                    <a:pt x="5916" y="2345"/>
                    <a:pt x="5552" y="2345"/>
                  </a:cubicBezTo>
                  <a:cubicBezTo>
                    <a:pt x="5543" y="2345"/>
                    <a:pt x="5533" y="2345"/>
                    <a:pt x="5524" y="2345"/>
                  </a:cubicBezTo>
                  <a:cubicBezTo>
                    <a:pt x="5512" y="2345"/>
                    <a:pt x="5501" y="2344"/>
                    <a:pt x="5489" y="2344"/>
                  </a:cubicBezTo>
                  <a:cubicBezTo>
                    <a:pt x="5123" y="2344"/>
                    <a:pt x="5006" y="2723"/>
                    <a:pt x="4859" y="2985"/>
                  </a:cubicBezTo>
                  <a:cubicBezTo>
                    <a:pt x="4403" y="3272"/>
                    <a:pt x="4051" y="3719"/>
                    <a:pt x="4606" y="4137"/>
                  </a:cubicBezTo>
                  <a:lnTo>
                    <a:pt x="1233" y="9678"/>
                  </a:lnTo>
                  <a:cubicBezTo>
                    <a:pt x="1182" y="9763"/>
                    <a:pt x="1158" y="9858"/>
                    <a:pt x="1161" y="9953"/>
                  </a:cubicBezTo>
                  <a:cubicBezTo>
                    <a:pt x="798" y="9963"/>
                    <a:pt x="702" y="10338"/>
                    <a:pt x="554" y="10588"/>
                  </a:cubicBezTo>
                  <a:cubicBezTo>
                    <a:pt x="338" y="10795"/>
                    <a:pt x="0" y="10892"/>
                    <a:pt x="24" y="11257"/>
                  </a:cubicBezTo>
                  <a:cubicBezTo>
                    <a:pt x="30" y="11805"/>
                    <a:pt x="519" y="11639"/>
                    <a:pt x="703" y="12174"/>
                  </a:cubicBezTo>
                  <a:cubicBezTo>
                    <a:pt x="784" y="12395"/>
                    <a:pt x="1001" y="12537"/>
                    <a:pt x="1228" y="12537"/>
                  </a:cubicBezTo>
                  <a:cubicBezTo>
                    <a:pt x="1275" y="12537"/>
                    <a:pt x="1324" y="12531"/>
                    <a:pt x="1371" y="12518"/>
                  </a:cubicBezTo>
                  <a:cubicBezTo>
                    <a:pt x="1513" y="12986"/>
                    <a:pt x="1791" y="13494"/>
                    <a:pt x="2291" y="13596"/>
                  </a:cubicBezTo>
                  <a:cubicBezTo>
                    <a:pt x="2035" y="14017"/>
                    <a:pt x="2631" y="14828"/>
                    <a:pt x="3164" y="14828"/>
                  </a:cubicBezTo>
                  <a:cubicBezTo>
                    <a:pt x="3234" y="14828"/>
                    <a:pt x="3304" y="14814"/>
                    <a:pt x="3370" y="14783"/>
                  </a:cubicBezTo>
                  <a:lnTo>
                    <a:pt x="3370" y="14783"/>
                  </a:lnTo>
                  <a:cubicBezTo>
                    <a:pt x="3337" y="15449"/>
                    <a:pt x="4095" y="16075"/>
                    <a:pt x="4743" y="16075"/>
                  </a:cubicBezTo>
                  <a:cubicBezTo>
                    <a:pt x="4770" y="16075"/>
                    <a:pt x="4798" y="16074"/>
                    <a:pt x="4825" y="16072"/>
                  </a:cubicBezTo>
                  <a:cubicBezTo>
                    <a:pt x="4887" y="16512"/>
                    <a:pt x="5490" y="16591"/>
                    <a:pt x="5840" y="16721"/>
                  </a:cubicBezTo>
                  <a:cubicBezTo>
                    <a:pt x="6020" y="16780"/>
                    <a:pt x="6203" y="16816"/>
                    <a:pt x="6380" y="16816"/>
                  </a:cubicBezTo>
                  <a:cubicBezTo>
                    <a:pt x="6634" y="16816"/>
                    <a:pt x="6874" y="16742"/>
                    <a:pt x="7072" y="16559"/>
                  </a:cubicBezTo>
                  <a:cubicBezTo>
                    <a:pt x="7116" y="16926"/>
                    <a:pt x="7438" y="17081"/>
                    <a:pt x="7796" y="17081"/>
                  </a:cubicBezTo>
                  <a:cubicBezTo>
                    <a:pt x="7819" y="17081"/>
                    <a:pt x="7842" y="17081"/>
                    <a:pt x="7865" y="17079"/>
                  </a:cubicBezTo>
                  <a:cubicBezTo>
                    <a:pt x="9059" y="17075"/>
                    <a:pt x="8509" y="16402"/>
                    <a:pt x="8962" y="15796"/>
                  </a:cubicBezTo>
                  <a:lnTo>
                    <a:pt x="8962" y="15796"/>
                  </a:lnTo>
                  <a:cubicBezTo>
                    <a:pt x="9091" y="15916"/>
                    <a:pt x="9228" y="15944"/>
                    <a:pt x="9316" y="15948"/>
                  </a:cubicBezTo>
                  <a:cubicBezTo>
                    <a:pt x="9427" y="16281"/>
                    <a:pt x="9537" y="16807"/>
                    <a:pt x="9977" y="16807"/>
                  </a:cubicBezTo>
                  <a:cubicBezTo>
                    <a:pt x="9988" y="16807"/>
                    <a:pt x="10000" y="16807"/>
                    <a:pt x="10012" y="16806"/>
                  </a:cubicBezTo>
                  <a:cubicBezTo>
                    <a:pt x="10317" y="16789"/>
                    <a:pt x="10944" y="16554"/>
                    <a:pt x="11042" y="16255"/>
                  </a:cubicBezTo>
                  <a:cubicBezTo>
                    <a:pt x="11105" y="16279"/>
                    <a:pt x="11170" y="16290"/>
                    <a:pt x="11237" y="16290"/>
                  </a:cubicBezTo>
                  <a:cubicBezTo>
                    <a:pt x="11581" y="16290"/>
                    <a:pt x="11948" y="15997"/>
                    <a:pt x="12165" y="15759"/>
                  </a:cubicBezTo>
                  <a:cubicBezTo>
                    <a:pt x="12168" y="15759"/>
                    <a:pt x="12171" y="15759"/>
                    <a:pt x="12173" y="15759"/>
                  </a:cubicBezTo>
                  <a:cubicBezTo>
                    <a:pt x="12526" y="15759"/>
                    <a:pt x="12855" y="15359"/>
                    <a:pt x="13025" y="15090"/>
                  </a:cubicBezTo>
                  <a:cubicBezTo>
                    <a:pt x="13357" y="14774"/>
                    <a:pt x="13894" y="14472"/>
                    <a:pt x="13952" y="14004"/>
                  </a:cubicBezTo>
                  <a:cubicBezTo>
                    <a:pt x="14266" y="13886"/>
                    <a:pt x="14567" y="13062"/>
                    <a:pt x="14746" y="12798"/>
                  </a:cubicBezTo>
                  <a:cubicBezTo>
                    <a:pt x="14843" y="12616"/>
                    <a:pt x="14856" y="12339"/>
                    <a:pt x="14603" y="12100"/>
                  </a:cubicBezTo>
                  <a:cubicBezTo>
                    <a:pt x="14710" y="11952"/>
                    <a:pt x="14752" y="11672"/>
                    <a:pt x="14963" y="11542"/>
                  </a:cubicBezTo>
                  <a:cubicBezTo>
                    <a:pt x="15369" y="11348"/>
                    <a:pt x="15362" y="10720"/>
                    <a:pt x="14953" y="10536"/>
                  </a:cubicBezTo>
                  <a:cubicBezTo>
                    <a:pt x="14632" y="10338"/>
                    <a:pt x="14649" y="9744"/>
                    <a:pt x="14183" y="9744"/>
                  </a:cubicBezTo>
                  <a:cubicBezTo>
                    <a:pt x="14168" y="9744"/>
                    <a:pt x="14152" y="9744"/>
                    <a:pt x="14136" y="9745"/>
                  </a:cubicBezTo>
                  <a:cubicBezTo>
                    <a:pt x="14125" y="9745"/>
                    <a:pt x="14114" y="9745"/>
                    <a:pt x="14104" y="9745"/>
                  </a:cubicBezTo>
                  <a:cubicBezTo>
                    <a:pt x="13581" y="9745"/>
                    <a:pt x="13629" y="10453"/>
                    <a:pt x="13186" y="10590"/>
                  </a:cubicBezTo>
                  <a:lnTo>
                    <a:pt x="14446" y="7526"/>
                  </a:lnTo>
                  <a:cubicBezTo>
                    <a:pt x="14656" y="6649"/>
                    <a:pt x="13701" y="6852"/>
                    <a:pt x="13067" y="6801"/>
                  </a:cubicBezTo>
                  <a:cubicBezTo>
                    <a:pt x="13238" y="6562"/>
                    <a:pt x="13563" y="6470"/>
                    <a:pt x="13535" y="6122"/>
                  </a:cubicBezTo>
                  <a:cubicBezTo>
                    <a:pt x="13556" y="5775"/>
                    <a:pt x="13237" y="5683"/>
                    <a:pt x="13048" y="5460"/>
                  </a:cubicBezTo>
                  <a:cubicBezTo>
                    <a:pt x="12918" y="5182"/>
                    <a:pt x="12795" y="4831"/>
                    <a:pt x="12431" y="4831"/>
                  </a:cubicBezTo>
                  <a:cubicBezTo>
                    <a:pt x="12421" y="4831"/>
                    <a:pt x="12412" y="4831"/>
                    <a:pt x="12402" y="4831"/>
                  </a:cubicBezTo>
                  <a:cubicBezTo>
                    <a:pt x="12391" y="4831"/>
                    <a:pt x="12380" y="4830"/>
                    <a:pt x="12369" y="4830"/>
                  </a:cubicBezTo>
                  <a:cubicBezTo>
                    <a:pt x="12003" y="4830"/>
                    <a:pt x="11885" y="5210"/>
                    <a:pt x="11738" y="5472"/>
                  </a:cubicBezTo>
                  <a:cubicBezTo>
                    <a:pt x="11311" y="5746"/>
                    <a:pt x="10943" y="6157"/>
                    <a:pt x="11439" y="6591"/>
                  </a:cubicBezTo>
                  <a:cubicBezTo>
                    <a:pt x="11273" y="6560"/>
                    <a:pt x="11102" y="6524"/>
                    <a:pt x="10927" y="6482"/>
                  </a:cubicBezTo>
                  <a:cubicBezTo>
                    <a:pt x="11097" y="4949"/>
                    <a:pt x="11400" y="2941"/>
                    <a:pt x="11534" y="1406"/>
                  </a:cubicBezTo>
                  <a:cubicBezTo>
                    <a:pt x="11360" y="462"/>
                    <a:pt x="10453" y="1"/>
                    <a:pt x="95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47625" dir="6840000" algn="bl" rotWithShape="0">
                <a:srgbClr val="000000">
                  <a:alpha val="1294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44"/>
            <p:cNvSpPr/>
            <p:nvPr/>
          </p:nvSpPr>
          <p:spPr>
            <a:xfrm>
              <a:off x="2167125" y="2168400"/>
              <a:ext cx="307700" cy="255675"/>
            </a:xfrm>
            <a:custGeom>
              <a:avLst/>
              <a:gdLst/>
              <a:ahLst/>
              <a:cxnLst/>
              <a:rect l="l" t="t" r="r" b="b"/>
              <a:pathLst>
                <a:path w="12308" h="10227" extrusionOk="0">
                  <a:moveTo>
                    <a:pt x="3786" y="0"/>
                  </a:moveTo>
                  <a:lnTo>
                    <a:pt x="0" y="6216"/>
                  </a:lnTo>
                  <a:cubicBezTo>
                    <a:pt x="0" y="6216"/>
                    <a:pt x="1935" y="8413"/>
                    <a:pt x="4512" y="9632"/>
                  </a:cubicBezTo>
                  <a:cubicBezTo>
                    <a:pt x="5456" y="10078"/>
                    <a:pt x="6368" y="10226"/>
                    <a:pt x="7162" y="10226"/>
                  </a:cubicBezTo>
                  <a:cubicBezTo>
                    <a:pt x="8718" y="10226"/>
                    <a:pt x="9819" y="9658"/>
                    <a:pt x="9819" y="9658"/>
                  </a:cubicBezTo>
                  <a:lnTo>
                    <a:pt x="12308" y="3605"/>
                  </a:lnTo>
                  <a:lnTo>
                    <a:pt x="12308" y="3605"/>
                  </a:lnTo>
                  <a:cubicBezTo>
                    <a:pt x="12307" y="3605"/>
                    <a:pt x="12233" y="3608"/>
                    <a:pt x="12098" y="3608"/>
                  </a:cubicBezTo>
                  <a:cubicBezTo>
                    <a:pt x="11519" y="3608"/>
                    <a:pt x="9816" y="3548"/>
                    <a:pt x="7957" y="2915"/>
                  </a:cubicBezTo>
                  <a:cubicBezTo>
                    <a:pt x="5664" y="2134"/>
                    <a:pt x="3786" y="0"/>
                    <a:pt x="3786" y="0"/>
                  </a:cubicBezTo>
                  <a:close/>
                </a:path>
              </a:pathLst>
            </a:custGeom>
            <a:solidFill>
              <a:srgbClr val="FFDF6B">
                <a:alpha val="40784"/>
              </a:srgbClr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44"/>
            <p:cNvSpPr/>
            <p:nvPr/>
          </p:nvSpPr>
          <p:spPr>
            <a:xfrm>
              <a:off x="2299475" y="2087475"/>
              <a:ext cx="101725" cy="292675"/>
            </a:xfrm>
            <a:custGeom>
              <a:avLst/>
              <a:gdLst/>
              <a:ahLst/>
              <a:cxnLst/>
              <a:rect l="l" t="t" r="r" b="b"/>
              <a:pathLst>
                <a:path w="4069" h="11707" extrusionOk="0">
                  <a:moveTo>
                    <a:pt x="2510" y="0"/>
                  </a:moveTo>
                  <a:cubicBezTo>
                    <a:pt x="2364" y="0"/>
                    <a:pt x="2229" y="17"/>
                    <a:pt x="2105" y="43"/>
                  </a:cubicBezTo>
                  <a:cubicBezTo>
                    <a:pt x="1292" y="217"/>
                    <a:pt x="927" y="881"/>
                    <a:pt x="927" y="881"/>
                  </a:cubicBezTo>
                  <a:lnTo>
                    <a:pt x="816" y="2040"/>
                  </a:lnTo>
                  <a:lnTo>
                    <a:pt x="800" y="2206"/>
                  </a:lnTo>
                  <a:lnTo>
                    <a:pt x="739" y="2829"/>
                  </a:lnTo>
                  <a:lnTo>
                    <a:pt x="563" y="4665"/>
                  </a:lnTo>
                  <a:lnTo>
                    <a:pt x="485" y="5483"/>
                  </a:lnTo>
                  <a:lnTo>
                    <a:pt x="485" y="5485"/>
                  </a:lnTo>
                  <a:lnTo>
                    <a:pt x="16" y="10364"/>
                  </a:lnTo>
                  <a:lnTo>
                    <a:pt x="0" y="10523"/>
                  </a:lnTo>
                  <a:lnTo>
                    <a:pt x="585" y="11408"/>
                  </a:lnTo>
                  <a:lnTo>
                    <a:pt x="1337" y="11706"/>
                  </a:lnTo>
                  <a:lnTo>
                    <a:pt x="1348" y="11704"/>
                  </a:lnTo>
                  <a:lnTo>
                    <a:pt x="1985" y="11549"/>
                  </a:lnTo>
                  <a:lnTo>
                    <a:pt x="2868" y="10579"/>
                  </a:lnTo>
                  <a:lnTo>
                    <a:pt x="2886" y="10559"/>
                  </a:lnTo>
                  <a:lnTo>
                    <a:pt x="3488" y="5687"/>
                  </a:lnTo>
                  <a:lnTo>
                    <a:pt x="3489" y="5687"/>
                  </a:lnTo>
                  <a:lnTo>
                    <a:pt x="3605" y="4741"/>
                  </a:lnTo>
                  <a:lnTo>
                    <a:pt x="3851" y="2753"/>
                  </a:lnTo>
                  <a:lnTo>
                    <a:pt x="3883" y="2504"/>
                  </a:lnTo>
                  <a:lnTo>
                    <a:pt x="3936" y="2067"/>
                  </a:lnTo>
                  <a:lnTo>
                    <a:pt x="4069" y="995"/>
                  </a:lnTo>
                  <a:cubicBezTo>
                    <a:pt x="4069" y="995"/>
                    <a:pt x="3933" y="126"/>
                    <a:pt x="2701" y="10"/>
                  </a:cubicBezTo>
                  <a:cubicBezTo>
                    <a:pt x="2635" y="3"/>
                    <a:pt x="2572" y="0"/>
                    <a:pt x="251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44"/>
            <p:cNvSpPr/>
            <p:nvPr/>
          </p:nvSpPr>
          <p:spPr>
            <a:xfrm>
              <a:off x="2320000" y="2143000"/>
              <a:ext cx="23200" cy="211525"/>
            </a:xfrm>
            <a:custGeom>
              <a:avLst/>
              <a:gdLst/>
              <a:ahLst/>
              <a:cxnLst/>
              <a:rect l="l" t="t" r="r" b="b"/>
              <a:pathLst>
                <a:path w="928" h="8461" extrusionOk="0">
                  <a:moveTo>
                    <a:pt x="865" y="0"/>
                  </a:moveTo>
                  <a:lnTo>
                    <a:pt x="0" y="8454"/>
                  </a:lnTo>
                  <a:lnTo>
                    <a:pt x="63" y="8461"/>
                  </a:lnTo>
                  <a:lnTo>
                    <a:pt x="928" y="6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44"/>
            <p:cNvSpPr/>
            <p:nvPr/>
          </p:nvSpPr>
          <p:spPr>
            <a:xfrm>
              <a:off x="2348700" y="2146400"/>
              <a:ext cx="25950" cy="212975"/>
            </a:xfrm>
            <a:custGeom>
              <a:avLst/>
              <a:gdLst/>
              <a:ahLst/>
              <a:cxnLst/>
              <a:rect l="l" t="t" r="r" b="b"/>
              <a:pathLst>
                <a:path w="1038" h="8519" extrusionOk="0">
                  <a:moveTo>
                    <a:pt x="974" y="1"/>
                  </a:moveTo>
                  <a:lnTo>
                    <a:pt x="1" y="8511"/>
                  </a:lnTo>
                  <a:lnTo>
                    <a:pt x="64" y="8518"/>
                  </a:lnTo>
                  <a:lnTo>
                    <a:pt x="1037" y="8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44"/>
            <p:cNvSpPr/>
            <p:nvPr/>
          </p:nvSpPr>
          <p:spPr>
            <a:xfrm>
              <a:off x="2299500" y="2339900"/>
              <a:ext cx="71725" cy="44150"/>
            </a:xfrm>
            <a:custGeom>
              <a:avLst/>
              <a:gdLst/>
              <a:ahLst/>
              <a:cxnLst/>
              <a:rect l="l" t="t" r="r" b="b"/>
              <a:pathLst>
                <a:path w="2869" h="1766" extrusionOk="0">
                  <a:moveTo>
                    <a:pt x="1441" y="1"/>
                  </a:moveTo>
                  <a:cubicBezTo>
                    <a:pt x="1400" y="1"/>
                    <a:pt x="1359" y="6"/>
                    <a:pt x="1320" y="17"/>
                  </a:cubicBezTo>
                  <a:cubicBezTo>
                    <a:pt x="1086" y="80"/>
                    <a:pt x="939" y="314"/>
                    <a:pt x="863" y="543"/>
                  </a:cubicBezTo>
                  <a:cubicBezTo>
                    <a:pt x="862" y="541"/>
                    <a:pt x="860" y="536"/>
                    <a:pt x="859" y="532"/>
                  </a:cubicBezTo>
                  <a:cubicBezTo>
                    <a:pt x="790" y="284"/>
                    <a:pt x="584" y="174"/>
                    <a:pt x="365" y="174"/>
                  </a:cubicBezTo>
                  <a:cubicBezTo>
                    <a:pt x="246" y="174"/>
                    <a:pt x="124" y="206"/>
                    <a:pt x="16" y="267"/>
                  </a:cubicBezTo>
                  <a:lnTo>
                    <a:pt x="1" y="426"/>
                  </a:lnTo>
                  <a:lnTo>
                    <a:pt x="585" y="1311"/>
                  </a:lnTo>
                  <a:lnTo>
                    <a:pt x="1279" y="1765"/>
                  </a:lnTo>
                  <a:lnTo>
                    <a:pt x="1339" y="1739"/>
                  </a:lnTo>
                  <a:lnTo>
                    <a:pt x="1985" y="1452"/>
                  </a:lnTo>
                  <a:lnTo>
                    <a:pt x="2868" y="482"/>
                  </a:lnTo>
                  <a:cubicBezTo>
                    <a:pt x="2790" y="432"/>
                    <a:pt x="2699" y="404"/>
                    <a:pt x="2605" y="399"/>
                  </a:cubicBezTo>
                  <a:cubicBezTo>
                    <a:pt x="2591" y="397"/>
                    <a:pt x="2576" y="397"/>
                    <a:pt x="2562" y="397"/>
                  </a:cubicBezTo>
                  <a:cubicBezTo>
                    <a:pt x="2335" y="397"/>
                    <a:pt x="2113" y="533"/>
                    <a:pt x="2011" y="735"/>
                  </a:cubicBezTo>
                  <a:cubicBezTo>
                    <a:pt x="2014" y="711"/>
                    <a:pt x="2015" y="688"/>
                    <a:pt x="2015" y="664"/>
                  </a:cubicBezTo>
                  <a:lnTo>
                    <a:pt x="2015" y="663"/>
                  </a:lnTo>
                  <a:cubicBezTo>
                    <a:pt x="2015" y="490"/>
                    <a:pt x="1962" y="316"/>
                    <a:pt x="1847" y="189"/>
                  </a:cubicBezTo>
                  <a:cubicBezTo>
                    <a:pt x="1747" y="78"/>
                    <a:pt x="1601" y="5"/>
                    <a:pt x="1452" y="1"/>
                  </a:cubicBezTo>
                  <a:cubicBezTo>
                    <a:pt x="1449" y="1"/>
                    <a:pt x="1445" y="1"/>
                    <a:pt x="144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44"/>
            <p:cNvSpPr/>
            <p:nvPr/>
          </p:nvSpPr>
          <p:spPr>
            <a:xfrm>
              <a:off x="2314125" y="2366650"/>
              <a:ext cx="35000" cy="30325"/>
            </a:xfrm>
            <a:custGeom>
              <a:avLst/>
              <a:gdLst/>
              <a:ahLst/>
              <a:cxnLst/>
              <a:rect l="l" t="t" r="r" b="b"/>
              <a:pathLst>
                <a:path w="1400" h="1213" extrusionOk="0">
                  <a:moveTo>
                    <a:pt x="586" y="0"/>
                  </a:moveTo>
                  <a:cubicBezTo>
                    <a:pt x="365" y="0"/>
                    <a:pt x="152" y="75"/>
                    <a:pt x="0" y="241"/>
                  </a:cubicBezTo>
                  <a:lnTo>
                    <a:pt x="643" y="1213"/>
                  </a:lnTo>
                  <a:lnTo>
                    <a:pt x="725" y="1123"/>
                  </a:lnTo>
                  <a:lnTo>
                    <a:pt x="1400" y="382"/>
                  </a:lnTo>
                  <a:cubicBezTo>
                    <a:pt x="1248" y="197"/>
                    <a:pt x="1027" y="71"/>
                    <a:pt x="796" y="22"/>
                  </a:cubicBezTo>
                  <a:cubicBezTo>
                    <a:pt x="726" y="8"/>
                    <a:pt x="656" y="0"/>
                    <a:pt x="5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44"/>
            <p:cNvSpPr/>
            <p:nvPr/>
          </p:nvSpPr>
          <p:spPr>
            <a:xfrm>
              <a:off x="2319475" y="2087425"/>
              <a:ext cx="81725" cy="62675"/>
            </a:xfrm>
            <a:custGeom>
              <a:avLst/>
              <a:gdLst/>
              <a:ahLst/>
              <a:cxnLst/>
              <a:rect l="l" t="t" r="r" b="b"/>
              <a:pathLst>
                <a:path w="3269" h="2507" extrusionOk="0">
                  <a:moveTo>
                    <a:pt x="1706" y="0"/>
                  </a:moveTo>
                  <a:cubicBezTo>
                    <a:pt x="1561" y="0"/>
                    <a:pt x="1428" y="16"/>
                    <a:pt x="1305" y="42"/>
                  </a:cubicBezTo>
                  <a:cubicBezTo>
                    <a:pt x="492" y="216"/>
                    <a:pt x="127" y="880"/>
                    <a:pt x="127" y="880"/>
                  </a:cubicBezTo>
                  <a:lnTo>
                    <a:pt x="16" y="2040"/>
                  </a:lnTo>
                  <a:lnTo>
                    <a:pt x="0" y="2206"/>
                  </a:lnTo>
                  <a:cubicBezTo>
                    <a:pt x="349" y="2202"/>
                    <a:pt x="711" y="2082"/>
                    <a:pt x="1065" y="2077"/>
                  </a:cubicBezTo>
                  <a:cubicBezTo>
                    <a:pt x="1100" y="2077"/>
                    <a:pt x="1136" y="2077"/>
                    <a:pt x="1173" y="2078"/>
                  </a:cubicBezTo>
                  <a:cubicBezTo>
                    <a:pt x="1544" y="2082"/>
                    <a:pt x="1916" y="2130"/>
                    <a:pt x="2276" y="2220"/>
                  </a:cubicBezTo>
                  <a:cubicBezTo>
                    <a:pt x="2553" y="2290"/>
                    <a:pt x="2823" y="2385"/>
                    <a:pt x="3083" y="2506"/>
                  </a:cubicBezTo>
                  <a:lnTo>
                    <a:pt x="3136" y="2069"/>
                  </a:lnTo>
                  <a:lnTo>
                    <a:pt x="3269" y="997"/>
                  </a:lnTo>
                  <a:cubicBezTo>
                    <a:pt x="3269" y="997"/>
                    <a:pt x="3133" y="128"/>
                    <a:pt x="1901" y="9"/>
                  </a:cubicBezTo>
                  <a:cubicBezTo>
                    <a:pt x="1834" y="3"/>
                    <a:pt x="1769" y="0"/>
                    <a:pt x="1706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44"/>
            <p:cNvSpPr/>
            <p:nvPr/>
          </p:nvSpPr>
          <p:spPr>
            <a:xfrm>
              <a:off x="2317975" y="2133575"/>
              <a:ext cx="79925" cy="24600"/>
            </a:xfrm>
            <a:custGeom>
              <a:avLst/>
              <a:gdLst/>
              <a:ahLst/>
              <a:cxnLst/>
              <a:rect l="l" t="t" r="r" b="b"/>
              <a:pathLst>
                <a:path w="3197" h="984" extrusionOk="0">
                  <a:moveTo>
                    <a:pt x="1500" y="1"/>
                  </a:moveTo>
                  <a:cubicBezTo>
                    <a:pt x="1414" y="1"/>
                    <a:pt x="1329" y="3"/>
                    <a:pt x="1247" y="8"/>
                  </a:cubicBezTo>
                  <a:cubicBezTo>
                    <a:pt x="778" y="31"/>
                    <a:pt x="374" y="114"/>
                    <a:pt x="77" y="194"/>
                  </a:cubicBezTo>
                  <a:lnTo>
                    <a:pt x="61" y="360"/>
                  </a:lnTo>
                  <a:lnTo>
                    <a:pt x="0" y="983"/>
                  </a:lnTo>
                  <a:cubicBezTo>
                    <a:pt x="240" y="908"/>
                    <a:pt x="577" y="818"/>
                    <a:pt x="940" y="761"/>
                  </a:cubicBezTo>
                  <a:cubicBezTo>
                    <a:pt x="1025" y="746"/>
                    <a:pt x="1113" y="736"/>
                    <a:pt x="1202" y="726"/>
                  </a:cubicBezTo>
                  <a:cubicBezTo>
                    <a:pt x="1296" y="718"/>
                    <a:pt x="1393" y="711"/>
                    <a:pt x="1489" y="708"/>
                  </a:cubicBezTo>
                  <a:cubicBezTo>
                    <a:pt x="1523" y="708"/>
                    <a:pt x="1557" y="707"/>
                    <a:pt x="1591" y="707"/>
                  </a:cubicBezTo>
                  <a:cubicBezTo>
                    <a:pt x="1798" y="707"/>
                    <a:pt x="2009" y="723"/>
                    <a:pt x="2211" y="746"/>
                  </a:cubicBezTo>
                  <a:cubicBezTo>
                    <a:pt x="2559" y="788"/>
                    <a:pt x="2882" y="856"/>
                    <a:pt x="3111" y="909"/>
                  </a:cubicBezTo>
                  <a:lnTo>
                    <a:pt x="3143" y="660"/>
                  </a:lnTo>
                  <a:lnTo>
                    <a:pt x="3196" y="223"/>
                  </a:lnTo>
                  <a:cubicBezTo>
                    <a:pt x="2885" y="134"/>
                    <a:pt x="2360" y="19"/>
                    <a:pt x="1639" y="2"/>
                  </a:cubicBezTo>
                  <a:cubicBezTo>
                    <a:pt x="1592" y="1"/>
                    <a:pt x="1546" y="1"/>
                    <a:pt x="15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44"/>
            <p:cNvSpPr/>
            <p:nvPr/>
          </p:nvSpPr>
          <p:spPr>
            <a:xfrm>
              <a:off x="2311600" y="2202475"/>
              <a:ext cx="20125" cy="25025"/>
            </a:xfrm>
            <a:custGeom>
              <a:avLst/>
              <a:gdLst/>
              <a:ahLst/>
              <a:cxnLst/>
              <a:rect l="l" t="t" r="r" b="b"/>
              <a:pathLst>
                <a:path w="805" h="1001" extrusionOk="0">
                  <a:moveTo>
                    <a:pt x="320" y="1"/>
                  </a:moveTo>
                  <a:cubicBezTo>
                    <a:pt x="232" y="1"/>
                    <a:pt x="149" y="24"/>
                    <a:pt x="78" y="64"/>
                  </a:cubicBezTo>
                  <a:lnTo>
                    <a:pt x="0" y="882"/>
                  </a:lnTo>
                  <a:lnTo>
                    <a:pt x="0" y="883"/>
                  </a:lnTo>
                  <a:cubicBezTo>
                    <a:pt x="80" y="953"/>
                    <a:pt x="184" y="997"/>
                    <a:pt x="296" y="1000"/>
                  </a:cubicBezTo>
                  <a:cubicBezTo>
                    <a:pt x="302" y="1000"/>
                    <a:pt x="307" y="1001"/>
                    <a:pt x="313" y="1001"/>
                  </a:cubicBezTo>
                  <a:cubicBezTo>
                    <a:pt x="574" y="1001"/>
                    <a:pt x="790" y="788"/>
                    <a:pt x="799" y="518"/>
                  </a:cubicBezTo>
                  <a:cubicBezTo>
                    <a:pt x="804" y="397"/>
                    <a:pt x="765" y="284"/>
                    <a:pt x="700" y="194"/>
                  </a:cubicBezTo>
                  <a:cubicBezTo>
                    <a:pt x="699" y="194"/>
                    <a:pt x="699" y="193"/>
                    <a:pt x="699" y="193"/>
                  </a:cubicBezTo>
                  <a:cubicBezTo>
                    <a:pt x="631" y="103"/>
                    <a:pt x="533" y="37"/>
                    <a:pt x="420" y="11"/>
                  </a:cubicBezTo>
                  <a:lnTo>
                    <a:pt x="418" y="11"/>
                  </a:lnTo>
                  <a:cubicBezTo>
                    <a:pt x="391" y="5"/>
                    <a:pt x="362" y="3"/>
                    <a:pt x="332" y="1"/>
                  </a:cubicBezTo>
                  <a:cubicBezTo>
                    <a:pt x="328" y="1"/>
                    <a:pt x="324" y="1"/>
                    <a:pt x="3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44"/>
            <p:cNvSpPr/>
            <p:nvPr/>
          </p:nvSpPr>
          <p:spPr>
            <a:xfrm>
              <a:off x="2372125" y="2204825"/>
              <a:ext cx="17500" cy="25025"/>
            </a:xfrm>
            <a:custGeom>
              <a:avLst/>
              <a:gdLst/>
              <a:ahLst/>
              <a:cxnLst/>
              <a:rect l="l" t="t" r="r" b="b"/>
              <a:pathLst>
                <a:path w="700" h="1001" extrusionOk="0">
                  <a:moveTo>
                    <a:pt x="493" y="0"/>
                  </a:moveTo>
                  <a:cubicBezTo>
                    <a:pt x="474" y="0"/>
                    <a:pt x="456" y="1"/>
                    <a:pt x="437" y="5"/>
                  </a:cubicBezTo>
                  <a:cubicBezTo>
                    <a:pt x="319" y="19"/>
                    <a:pt x="212" y="76"/>
                    <a:pt x="136" y="164"/>
                  </a:cubicBezTo>
                  <a:cubicBezTo>
                    <a:pt x="62" y="248"/>
                    <a:pt x="15" y="359"/>
                    <a:pt x="10" y="483"/>
                  </a:cubicBezTo>
                  <a:cubicBezTo>
                    <a:pt x="0" y="759"/>
                    <a:pt x="209" y="990"/>
                    <a:pt x="477" y="1000"/>
                  </a:cubicBezTo>
                  <a:cubicBezTo>
                    <a:pt x="482" y="1000"/>
                    <a:pt x="488" y="1000"/>
                    <a:pt x="494" y="1000"/>
                  </a:cubicBezTo>
                  <a:cubicBezTo>
                    <a:pt x="523" y="1000"/>
                    <a:pt x="554" y="998"/>
                    <a:pt x="583" y="993"/>
                  </a:cubicBezTo>
                  <a:lnTo>
                    <a:pt x="584" y="993"/>
                  </a:lnTo>
                  <a:lnTo>
                    <a:pt x="700" y="47"/>
                  </a:lnTo>
                  <a:cubicBezTo>
                    <a:pt x="642" y="19"/>
                    <a:pt x="579" y="1"/>
                    <a:pt x="512" y="0"/>
                  </a:cubicBezTo>
                  <a:cubicBezTo>
                    <a:pt x="505" y="0"/>
                    <a:pt x="499" y="0"/>
                    <a:pt x="4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44"/>
            <p:cNvSpPr/>
            <p:nvPr/>
          </p:nvSpPr>
          <p:spPr>
            <a:xfrm>
              <a:off x="2321875" y="2196350"/>
              <a:ext cx="11175" cy="11275"/>
            </a:xfrm>
            <a:custGeom>
              <a:avLst/>
              <a:gdLst/>
              <a:ahLst/>
              <a:cxnLst/>
              <a:rect l="l" t="t" r="r" b="b"/>
              <a:pathLst>
                <a:path w="447" h="451" extrusionOk="0">
                  <a:moveTo>
                    <a:pt x="225" y="1"/>
                  </a:moveTo>
                  <a:cubicBezTo>
                    <a:pt x="107" y="1"/>
                    <a:pt x="10" y="96"/>
                    <a:pt x="6" y="217"/>
                  </a:cubicBezTo>
                  <a:cubicBezTo>
                    <a:pt x="1" y="343"/>
                    <a:pt x="95" y="446"/>
                    <a:pt x="215" y="450"/>
                  </a:cubicBezTo>
                  <a:cubicBezTo>
                    <a:pt x="218" y="450"/>
                    <a:pt x="220" y="450"/>
                    <a:pt x="223" y="450"/>
                  </a:cubicBezTo>
                  <a:cubicBezTo>
                    <a:pt x="341" y="450"/>
                    <a:pt x="438" y="354"/>
                    <a:pt x="442" y="233"/>
                  </a:cubicBezTo>
                  <a:cubicBezTo>
                    <a:pt x="447" y="109"/>
                    <a:pt x="352" y="6"/>
                    <a:pt x="232" y="1"/>
                  </a:cubicBezTo>
                  <a:cubicBezTo>
                    <a:pt x="230" y="1"/>
                    <a:pt x="227" y="1"/>
                    <a:pt x="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44"/>
            <p:cNvSpPr/>
            <p:nvPr/>
          </p:nvSpPr>
          <p:spPr>
            <a:xfrm>
              <a:off x="2372150" y="2198150"/>
              <a:ext cx="11150" cy="11275"/>
            </a:xfrm>
            <a:custGeom>
              <a:avLst/>
              <a:gdLst/>
              <a:ahLst/>
              <a:cxnLst/>
              <a:rect l="l" t="t" r="r" b="b"/>
              <a:pathLst>
                <a:path w="446" h="451" extrusionOk="0">
                  <a:moveTo>
                    <a:pt x="226" y="0"/>
                  </a:moveTo>
                  <a:cubicBezTo>
                    <a:pt x="108" y="0"/>
                    <a:pt x="10" y="96"/>
                    <a:pt x="6" y="218"/>
                  </a:cubicBezTo>
                  <a:cubicBezTo>
                    <a:pt x="0" y="342"/>
                    <a:pt x="95" y="446"/>
                    <a:pt x="215" y="451"/>
                  </a:cubicBezTo>
                  <a:cubicBezTo>
                    <a:pt x="217" y="451"/>
                    <a:pt x="220" y="451"/>
                    <a:pt x="222" y="451"/>
                  </a:cubicBezTo>
                  <a:cubicBezTo>
                    <a:pt x="340" y="451"/>
                    <a:pt x="437" y="354"/>
                    <a:pt x="441" y="234"/>
                  </a:cubicBezTo>
                  <a:cubicBezTo>
                    <a:pt x="445" y="110"/>
                    <a:pt x="352" y="5"/>
                    <a:pt x="232" y="0"/>
                  </a:cubicBezTo>
                  <a:cubicBezTo>
                    <a:pt x="230" y="0"/>
                    <a:pt x="228" y="0"/>
                    <a:pt x="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44"/>
            <p:cNvSpPr/>
            <p:nvPr/>
          </p:nvSpPr>
          <p:spPr>
            <a:xfrm>
              <a:off x="2344400" y="2201875"/>
              <a:ext cx="16825" cy="15050"/>
            </a:xfrm>
            <a:custGeom>
              <a:avLst/>
              <a:gdLst/>
              <a:ahLst/>
              <a:cxnLst/>
              <a:rect l="l" t="t" r="r" b="b"/>
              <a:pathLst>
                <a:path w="673" h="602" extrusionOk="0">
                  <a:moveTo>
                    <a:pt x="40" y="1"/>
                  </a:moveTo>
                  <a:cubicBezTo>
                    <a:pt x="19" y="1"/>
                    <a:pt x="2" y="16"/>
                    <a:pt x="2" y="37"/>
                  </a:cubicBezTo>
                  <a:cubicBezTo>
                    <a:pt x="2" y="60"/>
                    <a:pt x="0" y="582"/>
                    <a:pt x="323" y="601"/>
                  </a:cubicBezTo>
                  <a:lnTo>
                    <a:pt x="339" y="601"/>
                  </a:lnTo>
                  <a:cubicBezTo>
                    <a:pt x="400" y="601"/>
                    <a:pt x="456" y="579"/>
                    <a:pt x="502" y="538"/>
                  </a:cubicBezTo>
                  <a:cubicBezTo>
                    <a:pt x="658" y="396"/>
                    <a:pt x="673" y="62"/>
                    <a:pt x="673" y="48"/>
                  </a:cubicBezTo>
                  <a:cubicBezTo>
                    <a:pt x="673" y="27"/>
                    <a:pt x="657" y="9"/>
                    <a:pt x="636" y="8"/>
                  </a:cubicBezTo>
                  <a:cubicBezTo>
                    <a:pt x="615" y="8"/>
                    <a:pt x="598" y="24"/>
                    <a:pt x="597" y="45"/>
                  </a:cubicBezTo>
                  <a:cubicBezTo>
                    <a:pt x="597" y="48"/>
                    <a:pt x="583" y="360"/>
                    <a:pt x="451" y="481"/>
                  </a:cubicBezTo>
                  <a:cubicBezTo>
                    <a:pt x="417" y="512"/>
                    <a:pt x="379" y="527"/>
                    <a:pt x="335" y="527"/>
                  </a:cubicBezTo>
                  <a:cubicBezTo>
                    <a:pt x="332" y="527"/>
                    <a:pt x="329" y="527"/>
                    <a:pt x="327" y="527"/>
                  </a:cubicBezTo>
                  <a:cubicBezTo>
                    <a:pt x="76" y="512"/>
                    <a:pt x="77" y="44"/>
                    <a:pt x="77" y="38"/>
                  </a:cubicBezTo>
                  <a:cubicBezTo>
                    <a:pt x="78" y="17"/>
                    <a:pt x="61" y="1"/>
                    <a:pt x="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44"/>
            <p:cNvSpPr/>
            <p:nvPr/>
          </p:nvSpPr>
          <p:spPr>
            <a:xfrm>
              <a:off x="2170275" y="2363150"/>
              <a:ext cx="46200" cy="39800"/>
            </a:xfrm>
            <a:custGeom>
              <a:avLst/>
              <a:gdLst/>
              <a:ahLst/>
              <a:cxnLst/>
              <a:rect l="l" t="t" r="r" b="b"/>
              <a:pathLst>
                <a:path w="1848" h="1592" extrusionOk="0">
                  <a:moveTo>
                    <a:pt x="1194" y="0"/>
                  </a:moveTo>
                  <a:cubicBezTo>
                    <a:pt x="1120" y="0"/>
                    <a:pt x="1039" y="20"/>
                    <a:pt x="954" y="59"/>
                  </a:cubicBezTo>
                  <a:cubicBezTo>
                    <a:pt x="882" y="91"/>
                    <a:pt x="824" y="138"/>
                    <a:pt x="782" y="193"/>
                  </a:cubicBezTo>
                  <a:cubicBezTo>
                    <a:pt x="740" y="248"/>
                    <a:pt x="714" y="306"/>
                    <a:pt x="705" y="367"/>
                  </a:cubicBezTo>
                  <a:cubicBezTo>
                    <a:pt x="694" y="426"/>
                    <a:pt x="689" y="489"/>
                    <a:pt x="689" y="553"/>
                  </a:cubicBezTo>
                  <a:cubicBezTo>
                    <a:pt x="688" y="617"/>
                    <a:pt x="692" y="675"/>
                    <a:pt x="699" y="728"/>
                  </a:cubicBezTo>
                  <a:cubicBezTo>
                    <a:pt x="707" y="779"/>
                    <a:pt x="710" y="826"/>
                    <a:pt x="706" y="864"/>
                  </a:cubicBezTo>
                  <a:cubicBezTo>
                    <a:pt x="703" y="901"/>
                    <a:pt x="690" y="926"/>
                    <a:pt x="668" y="936"/>
                  </a:cubicBezTo>
                  <a:cubicBezTo>
                    <a:pt x="657" y="941"/>
                    <a:pt x="647" y="944"/>
                    <a:pt x="637" y="944"/>
                  </a:cubicBezTo>
                  <a:cubicBezTo>
                    <a:pt x="626" y="944"/>
                    <a:pt x="616" y="941"/>
                    <a:pt x="606" y="935"/>
                  </a:cubicBezTo>
                  <a:cubicBezTo>
                    <a:pt x="587" y="925"/>
                    <a:pt x="564" y="890"/>
                    <a:pt x="539" y="835"/>
                  </a:cubicBezTo>
                  <a:cubicBezTo>
                    <a:pt x="514" y="779"/>
                    <a:pt x="494" y="688"/>
                    <a:pt x="483" y="562"/>
                  </a:cubicBezTo>
                  <a:cubicBezTo>
                    <a:pt x="471" y="435"/>
                    <a:pt x="463" y="368"/>
                    <a:pt x="460" y="363"/>
                  </a:cubicBezTo>
                  <a:cubicBezTo>
                    <a:pt x="452" y="343"/>
                    <a:pt x="426" y="333"/>
                    <a:pt x="383" y="333"/>
                  </a:cubicBezTo>
                  <a:cubicBezTo>
                    <a:pt x="360" y="333"/>
                    <a:pt x="332" y="336"/>
                    <a:pt x="298" y="342"/>
                  </a:cubicBezTo>
                  <a:cubicBezTo>
                    <a:pt x="205" y="358"/>
                    <a:pt x="119" y="384"/>
                    <a:pt x="41" y="419"/>
                  </a:cubicBezTo>
                  <a:cubicBezTo>
                    <a:pt x="20" y="428"/>
                    <a:pt x="6" y="463"/>
                    <a:pt x="4" y="519"/>
                  </a:cubicBezTo>
                  <a:cubicBezTo>
                    <a:pt x="1" y="575"/>
                    <a:pt x="14" y="661"/>
                    <a:pt x="43" y="775"/>
                  </a:cubicBezTo>
                  <a:cubicBezTo>
                    <a:pt x="72" y="890"/>
                    <a:pt x="113" y="1007"/>
                    <a:pt x="167" y="1123"/>
                  </a:cubicBezTo>
                  <a:cubicBezTo>
                    <a:pt x="221" y="1241"/>
                    <a:pt x="274" y="1332"/>
                    <a:pt x="329" y="1397"/>
                  </a:cubicBezTo>
                  <a:cubicBezTo>
                    <a:pt x="383" y="1463"/>
                    <a:pt x="434" y="1510"/>
                    <a:pt x="484" y="1537"/>
                  </a:cubicBezTo>
                  <a:cubicBezTo>
                    <a:pt x="534" y="1564"/>
                    <a:pt x="585" y="1582"/>
                    <a:pt x="635" y="1587"/>
                  </a:cubicBezTo>
                  <a:cubicBezTo>
                    <a:pt x="655" y="1590"/>
                    <a:pt x="675" y="1591"/>
                    <a:pt x="695" y="1591"/>
                  </a:cubicBezTo>
                  <a:cubicBezTo>
                    <a:pt x="762" y="1591"/>
                    <a:pt x="828" y="1577"/>
                    <a:pt x="891" y="1547"/>
                  </a:cubicBezTo>
                  <a:cubicBezTo>
                    <a:pt x="972" y="1512"/>
                    <a:pt x="1034" y="1464"/>
                    <a:pt x="1079" y="1406"/>
                  </a:cubicBezTo>
                  <a:cubicBezTo>
                    <a:pt x="1125" y="1349"/>
                    <a:pt x="1154" y="1290"/>
                    <a:pt x="1166" y="1230"/>
                  </a:cubicBezTo>
                  <a:cubicBezTo>
                    <a:pt x="1178" y="1169"/>
                    <a:pt x="1183" y="1106"/>
                    <a:pt x="1183" y="1041"/>
                  </a:cubicBezTo>
                  <a:cubicBezTo>
                    <a:pt x="1183" y="977"/>
                    <a:pt x="1179" y="919"/>
                    <a:pt x="1171" y="869"/>
                  </a:cubicBezTo>
                  <a:cubicBezTo>
                    <a:pt x="1162" y="819"/>
                    <a:pt x="1158" y="774"/>
                    <a:pt x="1158" y="737"/>
                  </a:cubicBezTo>
                  <a:cubicBezTo>
                    <a:pt x="1160" y="701"/>
                    <a:pt x="1172" y="677"/>
                    <a:pt x="1194" y="667"/>
                  </a:cubicBezTo>
                  <a:cubicBezTo>
                    <a:pt x="1203" y="663"/>
                    <a:pt x="1212" y="660"/>
                    <a:pt x="1221" y="660"/>
                  </a:cubicBezTo>
                  <a:cubicBezTo>
                    <a:pt x="1234" y="660"/>
                    <a:pt x="1247" y="665"/>
                    <a:pt x="1259" y="675"/>
                  </a:cubicBezTo>
                  <a:cubicBezTo>
                    <a:pt x="1279" y="693"/>
                    <a:pt x="1304" y="731"/>
                    <a:pt x="1332" y="791"/>
                  </a:cubicBezTo>
                  <a:cubicBezTo>
                    <a:pt x="1360" y="852"/>
                    <a:pt x="1374" y="937"/>
                    <a:pt x="1376" y="1048"/>
                  </a:cubicBezTo>
                  <a:cubicBezTo>
                    <a:pt x="1378" y="1085"/>
                    <a:pt x="1379" y="1106"/>
                    <a:pt x="1382" y="1111"/>
                  </a:cubicBezTo>
                  <a:cubicBezTo>
                    <a:pt x="1396" y="1139"/>
                    <a:pt x="1442" y="1154"/>
                    <a:pt x="1521" y="1154"/>
                  </a:cubicBezTo>
                  <a:cubicBezTo>
                    <a:pt x="1531" y="1154"/>
                    <a:pt x="1542" y="1153"/>
                    <a:pt x="1553" y="1153"/>
                  </a:cubicBezTo>
                  <a:cubicBezTo>
                    <a:pt x="1651" y="1149"/>
                    <a:pt x="1737" y="1131"/>
                    <a:pt x="1809" y="1098"/>
                  </a:cubicBezTo>
                  <a:cubicBezTo>
                    <a:pt x="1830" y="1089"/>
                    <a:pt x="1842" y="1057"/>
                    <a:pt x="1845" y="1007"/>
                  </a:cubicBezTo>
                  <a:cubicBezTo>
                    <a:pt x="1847" y="957"/>
                    <a:pt x="1836" y="877"/>
                    <a:pt x="1806" y="769"/>
                  </a:cubicBezTo>
                  <a:cubicBezTo>
                    <a:pt x="1778" y="662"/>
                    <a:pt x="1732" y="539"/>
                    <a:pt x="1669" y="401"/>
                  </a:cubicBezTo>
                  <a:cubicBezTo>
                    <a:pt x="1548" y="134"/>
                    <a:pt x="1389" y="0"/>
                    <a:pt x="11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44"/>
            <p:cNvSpPr/>
            <p:nvPr/>
          </p:nvSpPr>
          <p:spPr>
            <a:xfrm>
              <a:off x="2193700" y="2390400"/>
              <a:ext cx="46425" cy="43225"/>
            </a:xfrm>
            <a:custGeom>
              <a:avLst/>
              <a:gdLst/>
              <a:ahLst/>
              <a:cxnLst/>
              <a:rect l="l" t="t" r="r" b="b"/>
              <a:pathLst>
                <a:path w="1857" h="1729" extrusionOk="0">
                  <a:moveTo>
                    <a:pt x="1016" y="1"/>
                  </a:moveTo>
                  <a:cubicBezTo>
                    <a:pt x="994" y="1"/>
                    <a:pt x="965" y="9"/>
                    <a:pt x="930" y="25"/>
                  </a:cubicBezTo>
                  <a:cubicBezTo>
                    <a:pt x="866" y="53"/>
                    <a:pt x="802" y="96"/>
                    <a:pt x="735" y="149"/>
                  </a:cubicBezTo>
                  <a:cubicBezTo>
                    <a:pt x="671" y="204"/>
                    <a:pt x="625" y="248"/>
                    <a:pt x="600" y="285"/>
                  </a:cubicBezTo>
                  <a:cubicBezTo>
                    <a:pt x="573" y="322"/>
                    <a:pt x="567" y="347"/>
                    <a:pt x="578" y="360"/>
                  </a:cubicBezTo>
                  <a:lnTo>
                    <a:pt x="781" y="606"/>
                  </a:lnTo>
                  <a:lnTo>
                    <a:pt x="19" y="1232"/>
                  </a:lnTo>
                  <a:cubicBezTo>
                    <a:pt x="3" y="1245"/>
                    <a:pt x="0" y="1263"/>
                    <a:pt x="10" y="1289"/>
                  </a:cubicBezTo>
                  <a:cubicBezTo>
                    <a:pt x="19" y="1314"/>
                    <a:pt x="55" y="1362"/>
                    <a:pt x="114" y="1435"/>
                  </a:cubicBezTo>
                  <a:cubicBezTo>
                    <a:pt x="173" y="1507"/>
                    <a:pt x="237" y="1577"/>
                    <a:pt x="304" y="1642"/>
                  </a:cubicBezTo>
                  <a:cubicBezTo>
                    <a:pt x="363" y="1700"/>
                    <a:pt x="402" y="1728"/>
                    <a:pt x="418" y="1728"/>
                  </a:cubicBezTo>
                  <a:cubicBezTo>
                    <a:pt x="421" y="1728"/>
                    <a:pt x="423" y="1727"/>
                    <a:pt x="424" y="1726"/>
                  </a:cubicBezTo>
                  <a:lnTo>
                    <a:pt x="1186" y="1100"/>
                  </a:lnTo>
                  <a:lnTo>
                    <a:pt x="1367" y="1321"/>
                  </a:lnTo>
                  <a:cubicBezTo>
                    <a:pt x="1375" y="1330"/>
                    <a:pt x="1386" y="1335"/>
                    <a:pt x="1402" y="1335"/>
                  </a:cubicBezTo>
                  <a:cubicBezTo>
                    <a:pt x="1424" y="1335"/>
                    <a:pt x="1455" y="1325"/>
                    <a:pt x="1494" y="1305"/>
                  </a:cubicBezTo>
                  <a:cubicBezTo>
                    <a:pt x="1561" y="1273"/>
                    <a:pt x="1624" y="1231"/>
                    <a:pt x="1688" y="1179"/>
                  </a:cubicBezTo>
                  <a:cubicBezTo>
                    <a:pt x="1751" y="1128"/>
                    <a:pt x="1796" y="1086"/>
                    <a:pt x="1823" y="1052"/>
                  </a:cubicBezTo>
                  <a:cubicBezTo>
                    <a:pt x="1851" y="1017"/>
                    <a:pt x="1857" y="991"/>
                    <a:pt x="1843" y="974"/>
                  </a:cubicBezTo>
                  <a:lnTo>
                    <a:pt x="1055" y="17"/>
                  </a:lnTo>
                  <a:cubicBezTo>
                    <a:pt x="1047" y="6"/>
                    <a:pt x="1034" y="1"/>
                    <a:pt x="10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44"/>
            <p:cNvSpPr/>
            <p:nvPr/>
          </p:nvSpPr>
          <p:spPr>
            <a:xfrm>
              <a:off x="2222000" y="2418025"/>
              <a:ext cx="47450" cy="46575"/>
            </a:xfrm>
            <a:custGeom>
              <a:avLst/>
              <a:gdLst/>
              <a:ahLst/>
              <a:cxnLst/>
              <a:rect l="l" t="t" r="r" b="b"/>
              <a:pathLst>
                <a:path w="1898" h="1863" extrusionOk="0">
                  <a:moveTo>
                    <a:pt x="716" y="0"/>
                  </a:moveTo>
                  <a:cubicBezTo>
                    <a:pt x="683" y="0"/>
                    <a:pt x="661" y="9"/>
                    <a:pt x="648" y="27"/>
                  </a:cubicBezTo>
                  <a:lnTo>
                    <a:pt x="167" y="718"/>
                  </a:lnTo>
                  <a:cubicBezTo>
                    <a:pt x="43" y="898"/>
                    <a:pt x="0" y="1070"/>
                    <a:pt x="44" y="1234"/>
                  </a:cubicBezTo>
                  <a:cubicBezTo>
                    <a:pt x="86" y="1397"/>
                    <a:pt x="207" y="1545"/>
                    <a:pt x="403" y="1682"/>
                  </a:cubicBezTo>
                  <a:cubicBezTo>
                    <a:pt x="576" y="1802"/>
                    <a:pt x="739" y="1863"/>
                    <a:pt x="888" y="1863"/>
                  </a:cubicBezTo>
                  <a:cubicBezTo>
                    <a:pt x="908" y="1863"/>
                    <a:pt x="927" y="1862"/>
                    <a:pt x="946" y="1860"/>
                  </a:cubicBezTo>
                  <a:cubicBezTo>
                    <a:pt x="1112" y="1841"/>
                    <a:pt x="1258" y="1742"/>
                    <a:pt x="1386" y="1562"/>
                  </a:cubicBezTo>
                  <a:lnTo>
                    <a:pt x="1880" y="851"/>
                  </a:lnTo>
                  <a:cubicBezTo>
                    <a:pt x="1892" y="835"/>
                    <a:pt x="1897" y="810"/>
                    <a:pt x="1898" y="777"/>
                  </a:cubicBezTo>
                  <a:cubicBezTo>
                    <a:pt x="1897" y="733"/>
                    <a:pt x="1856" y="684"/>
                    <a:pt x="1777" y="630"/>
                  </a:cubicBezTo>
                  <a:cubicBezTo>
                    <a:pt x="1684" y="564"/>
                    <a:pt x="1593" y="520"/>
                    <a:pt x="1506" y="496"/>
                  </a:cubicBezTo>
                  <a:cubicBezTo>
                    <a:pt x="1467" y="486"/>
                    <a:pt x="1435" y="480"/>
                    <a:pt x="1409" y="480"/>
                  </a:cubicBezTo>
                  <a:cubicBezTo>
                    <a:pt x="1375" y="480"/>
                    <a:pt x="1352" y="489"/>
                    <a:pt x="1339" y="507"/>
                  </a:cubicBezTo>
                  <a:lnTo>
                    <a:pt x="966" y="1045"/>
                  </a:lnTo>
                  <a:cubicBezTo>
                    <a:pt x="865" y="1190"/>
                    <a:pt x="795" y="1283"/>
                    <a:pt x="754" y="1321"/>
                  </a:cubicBezTo>
                  <a:cubicBezTo>
                    <a:pt x="729" y="1344"/>
                    <a:pt x="705" y="1356"/>
                    <a:pt x="683" y="1356"/>
                  </a:cubicBezTo>
                  <a:cubicBezTo>
                    <a:pt x="668" y="1356"/>
                    <a:pt x="655" y="1352"/>
                    <a:pt x="641" y="1342"/>
                  </a:cubicBezTo>
                  <a:cubicBezTo>
                    <a:pt x="606" y="1318"/>
                    <a:pt x="599" y="1278"/>
                    <a:pt x="620" y="1225"/>
                  </a:cubicBezTo>
                  <a:cubicBezTo>
                    <a:pt x="641" y="1171"/>
                    <a:pt x="701" y="1074"/>
                    <a:pt x="799" y="932"/>
                  </a:cubicBezTo>
                  <a:lnTo>
                    <a:pt x="1188" y="371"/>
                  </a:lnTo>
                  <a:cubicBezTo>
                    <a:pt x="1198" y="355"/>
                    <a:pt x="1206" y="330"/>
                    <a:pt x="1204" y="295"/>
                  </a:cubicBezTo>
                  <a:cubicBezTo>
                    <a:pt x="1202" y="252"/>
                    <a:pt x="1162" y="204"/>
                    <a:pt x="1087" y="151"/>
                  </a:cubicBezTo>
                  <a:cubicBezTo>
                    <a:pt x="993" y="85"/>
                    <a:pt x="902" y="40"/>
                    <a:pt x="813" y="16"/>
                  </a:cubicBezTo>
                  <a:cubicBezTo>
                    <a:pt x="774" y="6"/>
                    <a:pt x="742" y="0"/>
                    <a:pt x="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44"/>
            <p:cNvSpPr/>
            <p:nvPr/>
          </p:nvSpPr>
          <p:spPr>
            <a:xfrm>
              <a:off x="2258750" y="2437900"/>
              <a:ext cx="44725" cy="45150"/>
            </a:xfrm>
            <a:custGeom>
              <a:avLst/>
              <a:gdLst/>
              <a:ahLst/>
              <a:cxnLst/>
              <a:rect l="l" t="t" r="r" b="b"/>
              <a:pathLst>
                <a:path w="1789" h="1806" extrusionOk="0">
                  <a:moveTo>
                    <a:pt x="1000" y="491"/>
                  </a:moveTo>
                  <a:cubicBezTo>
                    <a:pt x="1014" y="491"/>
                    <a:pt x="1034" y="496"/>
                    <a:pt x="1062" y="505"/>
                  </a:cubicBezTo>
                  <a:cubicBezTo>
                    <a:pt x="1112" y="523"/>
                    <a:pt x="1140" y="563"/>
                    <a:pt x="1147" y="629"/>
                  </a:cubicBezTo>
                  <a:cubicBezTo>
                    <a:pt x="1152" y="694"/>
                    <a:pt x="1126" y="814"/>
                    <a:pt x="1070" y="986"/>
                  </a:cubicBezTo>
                  <a:cubicBezTo>
                    <a:pt x="1015" y="1156"/>
                    <a:pt x="963" y="1275"/>
                    <a:pt x="919" y="1336"/>
                  </a:cubicBezTo>
                  <a:cubicBezTo>
                    <a:pt x="882" y="1387"/>
                    <a:pt x="846" y="1413"/>
                    <a:pt x="810" y="1413"/>
                  </a:cubicBezTo>
                  <a:cubicBezTo>
                    <a:pt x="802" y="1413"/>
                    <a:pt x="794" y="1411"/>
                    <a:pt x="786" y="1409"/>
                  </a:cubicBezTo>
                  <a:lnTo>
                    <a:pt x="706" y="1373"/>
                  </a:lnTo>
                  <a:lnTo>
                    <a:pt x="990" y="492"/>
                  </a:lnTo>
                  <a:cubicBezTo>
                    <a:pt x="993" y="492"/>
                    <a:pt x="996" y="491"/>
                    <a:pt x="1000" y="491"/>
                  </a:cubicBezTo>
                  <a:close/>
                  <a:moveTo>
                    <a:pt x="554" y="1"/>
                  </a:moveTo>
                  <a:cubicBezTo>
                    <a:pt x="544" y="1"/>
                    <a:pt x="536" y="2"/>
                    <a:pt x="528" y="3"/>
                  </a:cubicBezTo>
                  <a:cubicBezTo>
                    <a:pt x="490" y="8"/>
                    <a:pt x="465" y="30"/>
                    <a:pt x="453" y="68"/>
                  </a:cubicBezTo>
                  <a:lnTo>
                    <a:pt x="9" y="1445"/>
                  </a:lnTo>
                  <a:cubicBezTo>
                    <a:pt x="1" y="1467"/>
                    <a:pt x="9" y="1489"/>
                    <a:pt x="30" y="1507"/>
                  </a:cubicBezTo>
                  <a:cubicBezTo>
                    <a:pt x="52" y="1525"/>
                    <a:pt x="99" y="1546"/>
                    <a:pt x="169" y="1570"/>
                  </a:cubicBezTo>
                  <a:lnTo>
                    <a:pt x="684" y="1735"/>
                  </a:lnTo>
                  <a:cubicBezTo>
                    <a:pt x="829" y="1782"/>
                    <a:pt x="957" y="1805"/>
                    <a:pt x="1067" y="1805"/>
                  </a:cubicBezTo>
                  <a:cubicBezTo>
                    <a:pt x="1166" y="1805"/>
                    <a:pt x="1250" y="1786"/>
                    <a:pt x="1320" y="1748"/>
                  </a:cubicBezTo>
                  <a:cubicBezTo>
                    <a:pt x="1468" y="1666"/>
                    <a:pt x="1589" y="1481"/>
                    <a:pt x="1683" y="1192"/>
                  </a:cubicBezTo>
                  <a:cubicBezTo>
                    <a:pt x="1777" y="903"/>
                    <a:pt x="1788" y="687"/>
                    <a:pt x="1717" y="542"/>
                  </a:cubicBezTo>
                  <a:cubicBezTo>
                    <a:pt x="1646" y="399"/>
                    <a:pt x="1472" y="282"/>
                    <a:pt x="1193" y="191"/>
                  </a:cubicBezTo>
                  <a:lnTo>
                    <a:pt x="702" y="31"/>
                  </a:lnTo>
                  <a:cubicBezTo>
                    <a:pt x="639" y="11"/>
                    <a:pt x="590" y="1"/>
                    <a:pt x="5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44"/>
            <p:cNvSpPr/>
            <p:nvPr/>
          </p:nvSpPr>
          <p:spPr>
            <a:xfrm>
              <a:off x="2305150" y="2448650"/>
              <a:ext cx="38950" cy="40825"/>
            </a:xfrm>
            <a:custGeom>
              <a:avLst/>
              <a:gdLst/>
              <a:ahLst/>
              <a:cxnLst/>
              <a:rect l="l" t="t" r="r" b="b"/>
              <a:pathLst>
                <a:path w="1558" h="1633" extrusionOk="0">
                  <a:moveTo>
                    <a:pt x="462" y="1"/>
                  </a:moveTo>
                  <a:cubicBezTo>
                    <a:pt x="357" y="1"/>
                    <a:pt x="256" y="16"/>
                    <a:pt x="159" y="44"/>
                  </a:cubicBezTo>
                  <a:cubicBezTo>
                    <a:pt x="54" y="77"/>
                    <a:pt x="3" y="110"/>
                    <a:pt x="2" y="141"/>
                  </a:cubicBezTo>
                  <a:cubicBezTo>
                    <a:pt x="1" y="194"/>
                    <a:pt x="142" y="535"/>
                    <a:pt x="427" y="1162"/>
                  </a:cubicBezTo>
                  <a:lnTo>
                    <a:pt x="415" y="1560"/>
                  </a:lnTo>
                  <a:cubicBezTo>
                    <a:pt x="413" y="1583"/>
                    <a:pt x="427" y="1602"/>
                    <a:pt x="454" y="1613"/>
                  </a:cubicBezTo>
                  <a:cubicBezTo>
                    <a:pt x="480" y="1623"/>
                    <a:pt x="541" y="1630"/>
                    <a:pt x="633" y="1632"/>
                  </a:cubicBezTo>
                  <a:cubicBezTo>
                    <a:pt x="653" y="1633"/>
                    <a:pt x="674" y="1633"/>
                    <a:pt x="694" y="1633"/>
                  </a:cubicBezTo>
                  <a:cubicBezTo>
                    <a:pt x="767" y="1633"/>
                    <a:pt x="839" y="1629"/>
                    <a:pt x="912" y="1621"/>
                  </a:cubicBezTo>
                  <a:cubicBezTo>
                    <a:pt x="1005" y="1613"/>
                    <a:pt x="1053" y="1597"/>
                    <a:pt x="1054" y="1581"/>
                  </a:cubicBezTo>
                  <a:lnTo>
                    <a:pt x="1065" y="1183"/>
                  </a:lnTo>
                  <a:cubicBezTo>
                    <a:pt x="1392" y="531"/>
                    <a:pt x="1555" y="191"/>
                    <a:pt x="1557" y="162"/>
                  </a:cubicBezTo>
                  <a:cubicBezTo>
                    <a:pt x="1558" y="132"/>
                    <a:pt x="1539" y="103"/>
                    <a:pt x="1504" y="74"/>
                  </a:cubicBezTo>
                  <a:cubicBezTo>
                    <a:pt x="1468" y="44"/>
                    <a:pt x="1402" y="29"/>
                    <a:pt x="1307" y="26"/>
                  </a:cubicBezTo>
                  <a:cubicBezTo>
                    <a:pt x="1296" y="26"/>
                    <a:pt x="1285" y="26"/>
                    <a:pt x="1274" y="26"/>
                  </a:cubicBezTo>
                  <a:cubicBezTo>
                    <a:pt x="1190" y="26"/>
                    <a:pt x="1100" y="37"/>
                    <a:pt x="1006" y="58"/>
                  </a:cubicBezTo>
                  <a:cubicBezTo>
                    <a:pt x="900" y="81"/>
                    <a:pt x="844" y="116"/>
                    <a:pt x="841" y="158"/>
                  </a:cubicBezTo>
                  <a:lnTo>
                    <a:pt x="780" y="757"/>
                  </a:lnTo>
                  <a:lnTo>
                    <a:pt x="755" y="754"/>
                  </a:lnTo>
                  <a:lnTo>
                    <a:pt x="711" y="137"/>
                  </a:lnTo>
                  <a:cubicBezTo>
                    <a:pt x="705" y="50"/>
                    <a:pt x="628" y="5"/>
                    <a:pt x="484" y="1"/>
                  </a:cubicBezTo>
                  <a:cubicBezTo>
                    <a:pt x="476" y="1"/>
                    <a:pt x="469" y="1"/>
                    <a:pt x="4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44"/>
            <p:cNvSpPr/>
            <p:nvPr/>
          </p:nvSpPr>
          <p:spPr>
            <a:xfrm>
              <a:off x="2354725" y="2436575"/>
              <a:ext cx="35825" cy="45750"/>
            </a:xfrm>
            <a:custGeom>
              <a:avLst/>
              <a:gdLst/>
              <a:ahLst/>
              <a:cxnLst/>
              <a:rect l="l" t="t" r="r" b="b"/>
              <a:pathLst>
                <a:path w="1433" h="1830" extrusionOk="0">
                  <a:moveTo>
                    <a:pt x="1224" y="0"/>
                  </a:moveTo>
                  <a:cubicBezTo>
                    <a:pt x="1220" y="0"/>
                    <a:pt x="1217" y="1"/>
                    <a:pt x="1213" y="2"/>
                  </a:cubicBezTo>
                  <a:lnTo>
                    <a:pt x="42" y="409"/>
                  </a:lnTo>
                  <a:cubicBezTo>
                    <a:pt x="12" y="420"/>
                    <a:pt x="1" y="461"/>
                    <a:pt x="6" y="530"/>
                  </a:cubicBezTo>
                  <a:cubicBezTo>
                    <a:pt x="11" y="600"/>
                    <a:pt x="28" y="676"/>
                    <a:pt x="56" y="756"/>
                  </a:cubicBezTo>
                  <a:cubicBezTo>
                    <a:pt x="84" y="836"/>
                    <a:pt x="111" y="893"/>
                    <a:pt x="137" y="930"/>
                  </a:cubicBezTo>
                  <a:cubicBezTo>
                    <a:pt x="158" y="962"/>
                    <a:pt x="176" y="978"/>
                    <a:pt x="191" y="978"/>
                  </a:cubicBezTo>
                  <a:cubicBezTo>
                    <a:pt x="194" y="978"/>
                    <a:pt x="196" y="977"/>
                    <a:pt x="198" y="977"/>
                  </a:cubicBezTo>
                  <a:lnTo>
                    <a:pt x="500" y="871"/>
                  </a:lnTo>
                  <a:lnTo>
                    <a:pt x="823" y="1802"/>
                  </a:lnTo>
                  <a:cubicBezTo>
                    <a:pt x="829" y="1820"/>
                    <a:pt x="847" y="1830"/>
                    <a:pt x="873" y="1830"/>
                  </a:cubicBezTo>
                  <a:cubicBezTo>
                    <a:pt x="900" y="1829"/>
                    <a:pt x="956" y="1813"/>
                    <a:pt x="1047" y="1782"/>
                  </a:cubicBezTo>
                  <a:cubicBezTo>
                    <a:pt x="1136" y="1752"/>
                    <a:pt x="1222" y="1717"/>
                    <a:pt x="1308" y="1676"/>
                  </a:cubicBezTo>
                  <a:cubicBezTo>
                    <a:pt x="1394" y="1636"/>
                    <a:pt x="1433" y="1608"/>
                    <a:pt x="1426" y="1593"/>
                  </a:cubicBezTo>
                  <a:lnTo>
                    <a:pt x="1102" y="662"/>
                  </a:lnTo>
                  <a:lnTo>
                    <a:pt x="1374" y="567"/>
                  </a:lnTo>
                  <a:cubicBezTo>
                    <a:pt x="1400" y="557"/>
                    <a:pt x="1411" y="516"/>
                    <a:pt x="1402" y="442"/>
                  </a:cubicBezTo>
                  <a:cubicBezTo>
                    <a:pt x="1395" y="368"/>
                    <a:pt x="1377" y="294"/>
                    <a:pt x="1351" y="218"/>
                  </a:cubicBezTo>
                  <a:cubicBezTo>
                    <a:pt x="1324" y="141"/>
                    <a:pt x="1301" y="84"/>
                    <a:pt x="1279" y="47"/>
                  </a:cubicBezTo>
                  <a:cubicBezTo>
                    <a:pt x="1261" y="16"/>
                    <a:pt x="1242" y="0"/>
                    <a:pt x="1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44"/>
            <p:cNvSpPr/>
            <p:nvPr/>
          </p:nvSpPr>
          <p:spPr>
            <a:xfrm>
              <a:off x="2387925" y="2428125"/>
              <a:ext cx="32700" cy="41200"/>
            </a:xfrm>
            <a:custGeom>
              <a:avLst/>
              <a:gdLst/>
              <a:ahLst/>
              <a:cxnLst/>
              <a:rect l="l" t="t" r="r" b="b"/>
              <a:pathLst>
                <a:path w="1308" h="1648" extrusionOk="0">
                  <a:moveTo>
                    <a:pt x="466" y="0"/>
                  </a:moveTo>
                  <a:cubicBezTo>
                    <a:pt x="424" y="0"/>
                    <a:pt x="372" y="18"/>
                    <a:pt x="311" y="54"/>
                  </a:cubicBezTo>
                  <a:cubicBezTo>
                    <a:pt x="218" y="111"/>
                    <a:pt x="140" y="175"/>
                    <a:pt x="82" y="249"/>
                  </a:cubicBezTo>
                  <a:cubicBezTo>
                    <a:pt x="22" y="322"/>
                    <a:pt x="1" y="374"/>
                    <a:pt x="18" y="402"/>
                  </a:cubicBezTo>
                  <a:lnTo>
                    <a:pt x="748" y="1627"/>
                  </a:lnTo>
                  <a:cubicBezTo>
                    <a:pt x="755" y="1640"/>
                    <a:pt x="768" y="1647"/>
                    <a:pt x="785" y="1647"/>
                  </a:cubicBezTo>
                  <a:cubicBezTo>
                    <a:pt x="790" y="1647"/>
                    <a:pt x="797" y="1646"/>
                    <a:pt x="803" y="1645"/>
                  </a:cubicBezTo>
                  <a:cubicBezTo>
                    <a:pt x="830" y="1638"/>
                    <a:pt x="883" y="1611"/>
                    <a:pt x="963" y="1563"/>
                  </a:cubicBezTo>
                  <a:cubicBezTo>
                    <a:pt x="1045" y="1514"/>
                    <a:pt x="1123" y="1463"/>
                    <a:pt x="1198" y="1406"/>
                  </a:cubicBezTo>
                  <a:cubicBezTo>
                    <a:pt x="1272" y="1350"/>
                    <a:pt x="1307" y="1316"/>
                    <a:pt x="1297" y="1300"/>
                  </a:cubicBezTo>
                  <a:lnTo>
                    <a:pt x="546" y="39"/>
                  </a:lnTo>
                  <a:cubicBezTo>
                    <a:pt x="537" y="27"/>
                    <a:pt x="526" y="16"/>
                    <a:pt x="509" y="8"/>
                  </a:cubicBezTo>
                  <a:cubicBezTo>
                    <a:pt x="496" y="3"/>
                    <a:pt x="481" y="0"/>
                    <a:pt x="4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44"/>
            <p:cNvSpPr/>
            <p:nvPr/>
          </p:nvSpPr>
          <p:spPr>
            <a:xfrm>
              <a:off x="2403475" y="2396625"/>
              <a:ext cx="59025" cy="59125"/>
            </a:xfrm>
            <a:custGeom>
              <a:avLst/>
              <a:gdLst/>
              <a:ahLst/>
              <a:cxnLst/>
              <a:rect l="l" t="t" r="r" b="b"/>
              <a:pathLst>
                <a:path w="2361" h="2365" extrusionOk="0">
                  <a:moveTo>
                    <a:pt x="1275" y="1"/>
                  </a:moveTo>
                  <a:cubicBezTo>
                    <a:pt x="1257" y="1"/>
                    <a:pt x="1235" y="8"/>
                    <a:pt x="1207" y="21"/>
                  </a:cubicBezTo>
                  <a:cubicBezTo>
                    <a:pt x="1160" y="46"/>
                    <a:pt x="1098" y="97"/>
                    <a:pt x="1021" y="172"/>
                  </a:cubicBezTo>
                  <a:cubicBezTo>
                    <a:pt x="946" y="246"/>
                    <a:pt x="887" y="326"/>
                    <a:pt x="846" y="413"/>
                  </a:cubicBezTo>
                  <a:cubicBezTo>
                    <a:pt x="805" y="498"/>
                    <a:pt x="797" y="558"/>
                    <a:pt x="818" y="595"/>
                  </a:cubicBezTo>
                  <a:lnTo>
                    <a:pt x="1121" y="1108"/>
                  </a:lnTo>
                  <a:lnTo>
                    <a:pt x="1107" y="1123"/>
                  </a:lnTo>
                  <a:lnTo>
                    <a:pt x="568" y="804"/>
                  </a:lnTo>
                  <a:cubicBezTo>
                    <a:pt x="553" y="795"/>
                    <a:pt x="535" y="790"/>
                    <a:pt x="513" y="790"/>
                  </a:cubicBezTo>
                  <a:cubicBezTo>
                    <a:pt x="495" y="790"/>
                    <a:pt x="474" y="793"/>
                    <a:pt x="451" y="799"/>
                  </a:cubicBezTo>
                  <a:cubicBezTo>
                    <a:pt x="398" y="812"/>
                    <a:pt x="335" y="857"/>
                    <a:pt x="258" y="932"/>
                  </a:cubicBezTo>
                  <a:cubicBezTo>
                    <a:pt x="182" y="1008"/>
                    <a:pt x="119" y="1086"/>
                    <a:pt x="67" y="1167"/>
                  </a:cubicBezTo>
                  <a:cubicBezTo>
                    <a:pt x="14" y="1249"/>
                    <a:pt x="0" y="1302"/>
                    <a:pt x="26" y="1327"/>
                  </a:cubicBezTo>
                  <a:lnTo>
                    <a:pt x="1047" y="2350"/>
                  </a:lnTo>
                  <a:cubicBezTo>
                    <a:pt x="1057" y="2360"/>
                    <a:pt x="1069" y="2365"/>
                    <a:pt x="1082" y="2365"/>
                  </a:cubicBezTo>
                  <a:cubicBezTo>
                    <a:pt x="1091" y="2365"/>
                    <a:pt x="1100" y="2363"/>
                    <a:pt x="1110" y="2359"/>
                  </a:cubicBezTo>
                  <a:cubicBezTo>
                    <a:pt x="1137" y="2348"/>
                    <a:pt x="1175" y="2317"/>
                    <a:pt x="1227" y="2265"/>
                  </a:cubicBezTo>
                  <a:cubicBezTo>
                    <a:pt x="1280" y="2214"/>
                    <a:pt x="1317" y="2176"/>
                    <a:pt x="1345" y="2148"/>
                  </a:cubicBezTo>
                  <a:cubicBezTo>
                    <a:pt x="1476" y="2011"/>
                    <a:pt x="1529" y="1926"/>
                    <a:pt x="1498" y="1896"/>
                  </a:cubicBezTo>
                  <a:cubicBezTo>
                    <a:pt x="1417" y="1814"/>
                    <a:pt x="1256" y="1672"/>
                    <a:pt x="1015" y="1469"/>
                  </a:cubicBezTo>
                  <a:lnTo>
                    <a:pt x="1029" y="1454"/>
                  </a:lnTo>
                  <a:lnTo>
                    <a:pt x="1539" y="1791"/>
                  </a:lnTo>
                  <a:cubicBezTo>
                    <a:pt x="1557" y="1803"/>
                    <a:pt x="1572" y="1809"/>
                    <a:pt x="1586" y="1809"/>
                  </a:cubicBezTo>
                  <a:cubicBezTo>
                    <a:pt x="1590" y="1809"/>
                    <a:pt x="1594" y="1809"/>
                    <a:pt x="1597" y="1808"/>
                  </a:cubicBezTo>
                  <a:cubicBezTo>
                    <a:pt x="1614" y="1803"/>
                    <a:pt x="1646" y="1779"/>
                    <a:pt x="1692" y="1733"/>
                  </a:cubicBezTo>
                  <a:cubicBezTo>
                    <a:pt x="1738" y="1687"/>
                    <a:pt x="1770" y="1648"/>
                    <a:pt x="1786" y="1617"/>
                  </a:cubicBezTo>
                  <a:cubicBezTo>
                    <a:pt x="1801" y="1587"/>
                    <a:pt x="1803" y="1561"/>
                    <a:pt x="1789" y="1542"/>
                  </a:cubicBezTo>
                  <a:lnTo>
                    <a:pt x="1451" y="1034"/>
                  </a:lnTo>
                  <a:lnTo>
                    <a:pt x="1466" y="1020"/>
                  </a:lnTo>
                  <a:cubicBezTo>
                    <a:pt x="1666" y="1256"/>
                    <a:pt x="1808" y="1418"/>
                    <a:pt x="1893" y="1504"/>
                  </a:cubicBezTo>
                  <a:cubicBezTo>
                    <a:pt x="1901" y="1512"/>
                    <a:pt x="1912" y="1516"/>
                    <a:pt x="1924" y="1516"/>
                  </a:cubicBezTo>
                  <a:cubicBezTo>
                    <a:pt x="1958" y="1516"/>
                    <a:pt x="2009" y="1483"/>
                    <a:pt x="2073" y="1418"/>
                  </a:cubicBezTo>
                  <a:cubicBezTo>
                    <a:pt x="2162" y="1330"/>
                    <a:pt x="2234" y="1250"/>
                    <a:pt x="2286" y="1181"/>
                  </a:cubicBezTo>
                  <a:cubicBezTo>
                    <a:pt x="2340" y="1110"/>
                    <a:pt x="2360" y="1069"/>
                    <a:pt x="2345" y="1054"/>
                  </a:cubicBezTo>
                  <a:lnTo>
                    <a:pt x="1307" y="13"/>
                  </a:lnTo>
                  <a:cubicBezTo>
                    <a:pt x="1299" y="5"/>
                    <a:pt x="1288" y="1"/>
                    <a:pt x="1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44"/>
            <p:cNvSpPr/>
            <p:nvPr/>
          </p:nvSpPr>
          <p:spPr>
            <a:xfrm>
              <a:off x="2434975" y="2368200"/>
              <a:ext cx="48725" cy="44650"/>
            </a:xfrm>
            <a:custGeom>
              <a:avLst/>
              <a:gdLst/>
              <a:ahLst/>
              <a:cxnLst/>
              <a:rect l="l" t="t" r="r" b="b"/>
              <a:pathLst>
                <a:path w="1949" h="1786" extrusionOk="0">
                  <a:moveTo>
                    <a:pt x="533" y="0"/>
                  </a:moveTo>
                  <a:cubicBezTo>
                    <a:pt x="517" y="0"/>
                    <a:pt x="507" y="5"/>
                    <a:pt x="501" y="16"/>
                  </a:cubicBezTo>
                  <a:lnTo>
                    <a:pt x="70" y="830"/>
                  </a:lnTo>
                  <a:cubicBezTo>
                    <a:pt x="27" y="913"/>
                    <a:pt x="5" y="973"/>
                    <a:pt x="2" y="1013"/>
                  </a:cubicBezTo>
                  <a:cubicBezTo>
                    <a:pt x="1" y="1052"/>
                    <a:pt x="16" y="1081"/>
                    <a:pt x="52" y="1099"/>
                  </a:cubicBezTo>
                  <a:lnTo>
                    <a:pt x="1335" y="1780"/>
                  </a:lnTo>
                  <a:cubicBezTo>
                    <a:pt x="1343" y="1784"/>
                    <a:pt x="1351" y="1786"/>
                    <a:pt x="1359" y="1786"/>
                  </a:cubicBezTo>
                  <a:cubicBezTo>
                    <a:pt x="1372" y="1786"/>
                    <a:pt x="1385" y="1781"/>
                    <a:pt x="1398" y="1769"/>
                  </a:cubicBezTo>
                  <a:cubicBezTo>
                    <a:pt x="1420" y="1750"/>
                    <a:pt x="1447" y="1708"/>
                    <a:pt x="1483" y="1643"/>
                  </a:cubicBezTo>
                  <a:lnTo>
                    <a:pt x="1938" y="784"/>
                  </a:lnTo>
                  <a:cubicBezTo>
                    <a:pt x="1948" y="765"/>
                    <a:pt x="1932" y="735"/>
                    <a:pt x="1889" y="696"/>
                  </a:cubicBezTo>
                  <a:cubicBezTo>
                    <a:pt x="1847" y="659"/>
                    <a:pt x="1779" y="614"/>
                    <a:pt x="1684" y="565"/>
                  </a:cubicBezTo>
                  <a:cubicBezTo>
                    <a:pt x="1623" y="532"/>
                    <a:pt x="1578" y="516"/>
                    <a:pt x="1550" y="516"/>
                  </a:cubicBezTo>
                  <a:cubicBezTo>
                    <a:pt x="1535" y="516"/>
                    <a:pt x="1525" y="521"/>
                    <a:pt x="1520" y="531"/>
                  </a:cubicBezTo>
                  <a:cubicBezTo>
                    <a:pt x="1473" y="621"/>
                    <a:pt x="1395" y="787"/>
                    <a:pt x="1288" y="1031"/>
                  </a:cubicBezTo>
                  <a:lnTo>
                    <a:pt x="1158" y="962"/>
                  </a:lnTo>
                  <a:lnTo>
                    <a:pt x="1361" y="602"/>
                  </a:lnTo>
                  <a:cubicBezTo>
                    <a:pt x="1374" y="577"/>
                    <a:pt x="1362" y="546"/>
                    <a:pt x="1325" y="509"/>
                  </a:cubicBezTo>
                  <a:cubicBezTo>
                    <a:pt x="1289" y="472"/>
                    <a:pt x="1229" y="430"/>
                    <a:pt x="1143" y="386"/>
                  </a:cubicBezTo>
                  <a:cubicBezTo>
                    <a:pt x="1096" y="361"/>
                    <a:pt x="1059" y="348"/>
                    <a:pt x="1032" y="348"/>
                  </a:cubicBezTo>
                  <a:cubicBezTo>
                    <a:pt x="1011" y="348"/>
                    <a:pt x="996" y="356"/>
                    <a:pt x="988" y="372"/>
                  </a:cubicBezTo>
                  <a:cubicBezTo>
                    <a:pt x="955" y="433"/>
                    <a:pt x="890" y="566"/>
                    <a:pt x="792" y="770"/>
                  </a:cubicBezTo>
                  <a:lnTo>
                    <a:pt x="657" y="697"/>
                  </a:lnTo>
                  <a:cubicBezTo>
                    <a:pt x="784" y="499"/>
                    <a:pt x="873" y="355"/>
                    <a:pt x="918" y="267"/>
                  </a:cubicBezTo>
                  <a:cubicBezTo>
                    <a:pt x="929" y="246"/>
                    <a:pt x="914" y="218"/>
                    <a:pt x="870" y="179"/>
                  </a:cubicBezTo>
                  <a:cubicBezTo>
                    <a:pt x="827" y="141"/>
                    <a:pt x="758" y="98"/>
                    <a:pt x="665" y="47"/>
                  </a:cubicBezTo>
                  <a:cubicBezTo>
                    <a:pt x="605" y="16"/>
                    <a:pt x="561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44"/>
            <p:cNvSpPr/>
            <p:nvPr/>
          </p:nvSpPr>
          <p:spPr>
            <a:xfrm>
              <a:off x="2246125" y="2146600"/>
              <a:ext cx="33225" cy="39275"/>
            </a:xfrm>
            <a:custGeom>
              <a:avLst/>
              <a:gdLst/>
              <a:ahLst/>
              <a:cxnLst/>
              <a:rect l="l" t="t" r="r" b="b"/>
              <a:pathLst>
                <a:path w="1329" h="1571" extrusionOk="0">
                  <a:moveTo>
                    <a:pt x="696" y="1"/>
                  </a:moveTo>
                  <a:cubicBezTo>
                    <a:pt x="675" y="1"/>
                    <a:pt x="654" y="13"/>
                    <a:pt x="646" y="37"/>
                  </a:cubicBezTo>
                  <a:cubicBezTo>
                    <a:pt x="596" y="183"/>
                    <a:pt x="528" y="323"/>
                    <a:pt x="433" y="444"/>
                  </a:cubicBezTo>
                  <a:cubicBezTo>
                    <a:pt x="331" y="577"/>
                    <a:pt x="197" y="686"/>
                    <a:pt x="44" y="750"/>
                  </a:cubicBezTo>
                  <a:cubicBezTo>
                    <a:pt x="1" y="768"/>
                    <a:pt x="2" y="830"/>
                    <a:pt x="46" y="849"/>
                  </a:cubicBezTo>
                  <a:cubicBezTo>
                    <a:pt x="342" y="971"/>
                    <a:pt x="530" y="1203"/>
                    <a:pt x="657" y="1536"/>
                  </a:cubicBezTo>
                  <a:cubicBezTo>
                    <a:pt x="666" y="1559"/>
                    <a:pt x="686" y="1571"/>
                    <a:pt x="706" y="1571"/>
                  </a:cubicBezTo>
                  <a:cubicBezTo>
                    <a:pt x="726" y="1571"/>
                    <a:pt x="747" y="1559"/>
                    <a:pt x="756" y="1536"/>
                  </a:cubicBezTo>
                  <a:cubicBezTo>
                    <a:pt x="867" y="1261"/>
                    <a:pt x="1021" y="971"/>
                    <a:pt x="1290" y="833"/>
                  </a:cubicBezTo>
                  <a:cubicBezTo>
                    <a:pt x="1329" y="813"/>
                    <a:pt x="1328" y="758"/>
                    <a:pt x="1289" y="739"/>
                  </a:cubicBezTo>
                  <a:cubicBezTo>
                    <a:pt x="1138" y="665"/>
                    <a:pt x="1011" y="544"/>
                    <a:pt x="917" y="403"/>
                  </a:cubicBezTo>
                  <a:cubicBezTo>
                    <a:pt x="838" y="284"/>
                    <a:pt x="786" y="166"/>
                    <a:pt x="747" y="39"/>
                  </a:cubicBezTo>
                  <a:cubicBezTo>
                    <a:pt x="739" y="13"/>
                    <a:pt x="718" y="1"/>
                    <a:pt x="6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44"/>
            <p:cNvSpPr/>
            <p:nvPr/>
          </p:nvSpPr>
          <p:spPr>
            <a:xfrm>
              <a:off x="2418100" y="2208750"/>
              <a:ext cx="33200" cy="39275"/>
            </a:xfrm>
            <a:custGeom>
              <a:avLst/>
              <a:gdLst/>
              <a:ahLst/>
              <a:cxnLst/>
              <a:rect l="l" t="t" r="r" b="b"/>
              <a:pathLst>
                <a:path w="1328" h="1571" extrusionOk="0">
                  <a:moveTo>
                    <a:pt x="695" y="0"/>
                  </a:moveTo>
                  <a:cubicBezTo>
                    <a:pt x="674" y="0"/>
                    <a:pt x="652" y="12"/>
                    <a:pt x="644" y="37"/>
                  </a:cubicBezTo>
                  <a:cubicBezTo>
                    <a:pt x="596" y="182"/>
                    <a:pt x="527" y="322"/>
                    <a:pt x="433" y="443"/>
                  </a:cubicBezTo>
                  <a:cubicBezTo>
                    <a:pt x="330" y="576"/>
                    <a:pt x="196" y="685"/>
                    <a:pt x="43" y="749"/>
                  </a:cubicBezTo>
                  <a:cubicBezTo>
                    <a:pt x="0" y="768"/>
                    <a:pt x="1" y="830"/>
                    <a:pt x="44" y="848"/>
                  </a:cubicBezTo>
                  <a:cubicBezTo>
                    <a:pt x="340" y="970"/>
                    <a:pt x="528" y="1202"/>
                    <a:pt x="656" y="1536"/>
                  </a:cubicBezTo>
                  <a:cubicBezTo>
                    <a:pt x="665" y="1559"/>
                    <a:pt x="686" y="1570"/>
                    <a:pt x="706" y="1570"/>
                  </a:cubicBezTo>
                  <a:cubicBezTo>
                    <a:pt x="726" y="1570"/>
                    <a:pt x="746" y="1559"/>
                    <a:pt x="755" y="1536"/>
                  </a:cubicBezTo>
                  <a:cubicBezTo>
                    <a:pt x="865" y="1260"/>
                    <a:pt x="1020" y="970"/>
                    <a:pt x="1288" y="832"/>
                  </a:cubicBezTo>
                  <a:cubicBezTo>
                    <a:pt x="1328" y="812"/>
                    <a:pt x="1327" y="758"/>
                    <a:pt x="1287" y="738"/>
                  </a:cubicBezTo>
                  <a:cubicBezTo>
                    <a:pt x="1138" y="664"/>
                    <a:pt x="1010" y="543"/>
                    <a:pt x="917" y="402"/>
                  </a:cubicBezTo>
                  <a:cubicBezTo>
                    <a:pt x="838" y="284"/>
                    <a:pt x="785" y="165"/>
                    <a:pt x="745" y="38"/>
                  </a:cubicBezTo>
                  <a:cubicBezTo>
                    <a:pt x="738" y="13"/>
                    <a:pt x="717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44"/>
            <p:cNvSpPr/>
            <p:nvPr/>
          </p:nvSpPr>
          <p:spPr>
            <a:xfrm>
              <a:off x="2138450" y="2336600"/>
              <a:ext cx="33250" cy="39300"/>
            </a:xfrm>
            <a:custGeom>
              <a:avLst/>
              <a:gdLst/>
              <a:ahLst/>
              <a:cxnLst/>
              <a:rect l="l" t="t" r="r" b="b"/>
              <a:pathLst>
                <a:path w="1330" h="1572" extrusionOk="0">
                  <a:moveTo>
                    <a:pt x="696" y="1"/>
                  </a:moveTo>
                  <a:cubicBezTo>
                    <a:pt x="675" y="1"/>
                    <a:pt x="654" y="13"/>
                    <a:pt x="646" y="37"/>
                  </a:cubicBezTo>
                  <a:cubicBezTo>
                    <a:pt x="597" y="183"/>
                    <a:pt x="529" y="322"/>
                    <a:pt x="434" y="443"/>
                  </a:cubicBezTo>
                  <a:cubicBezTo>
                    <a:pt x="331" y="577"/>
                    <a:pt x="197" y="685"/>
                    <a:pt x="45" y="750"/>
                  </a:cubicBezTo>
                  <a:cubicBezTo>
                    <a:pt x="1" y="768"/>
                    <a:pt x="3" y="830"/>
                    <a:pt x="46" y="848"/>
                  </a:cubicBezTo>
                  <a:cubicBezTo>
                    <a:pt x="342" y="971"/>
                    <a:pt x="530" y="1203"/>
                    <a:pt x="657" y="1536"/>
                  </a:cubicBezTo>
                  <a:cubicBezTo>
                    <a:pt x="666" y="1560"/>
                    <a:pt x="686" y="1571"/>
                    <a:pt x="707" y="1571"/>
                  </a:cubicBezTo>
                  <a:cubicBezTo>
                    <a:pt x="727" y="1571"/>
                    <a:pt x="748" y="1560"/>
                    <a:pt x="756" y="1536"/>
                  </a:cubicBezTo>
                  <a:cubicBezTo>
                    <a:pt x="867" y="1261"/>
                    <a:pt x="1021" y="971"/>
                    <a:pt x="1289" y="832"/>
                  </a:cubicBezTo>
                  <a:cubicBezTo>
                    <a:pt x="1329" y="814"/>
                    <a:pt x="1328" y="758"/>
                    <a:pt x="1288" y="738"/>
                  </a:cubicBezTo>
                  <a:cubicBezTo>
                    <a:pt x="1139" y="664"/>
                    <a:pt x="1011" y="543"/>
                    <a:pt x="918" y="403"/>
                  </a:cubicBezTo>
                  <a:cubicBezTo>
                    <a:pt x="839" y="284"/>
                    <a:pt x="787" y="167"/>
                    <a:pt x="747" y="38"/>
                  </a:cubicBezTo>
                  <a:cubicBezTo>
                    <a:pt x="739" y="13"/>
                    <a:pt x="718" y="1"/>
                    <a:pt x="6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44"/>
            <p:cNvSpPr/>
            <p:nvPr/>
          </p:nvSpPr>
          <p:spPr>
            <a:xfrm>
              <a:off x="2461425" y="2331575"/>
              <a:ext cx="33200" cy="39275"/>
            </a:xfrm>
            <a:custGeom>
              <a:avLst/>
              <a:gdLst/>
              <a:ahLst/>
              <a:cxnLst/>
              <a:rect l="l" t="t" r="r" b="b"/>
              <a:pathLst>
                <a:path w="1328" h="1571" extrusionOk="0">
                  <a:moveTo>
                    <a:pt x="695" y="0"/>
                  </a:moveTo>
                  <a:cubicBezTo>
                    <a:pt x="674" y="0"/>
                    <a:pt x="653" y="12"/>
                    <a:pt x="645" y="37"/>
                  </a:cubicBezTo>
                  <a:cubicBezTo>
                    <a:pt x="595" y="183"/>
                    <a:pt x="527" y="322"/>
                    <a:pt x="432" y="443"/>
                  </a:cubicBezTo>
                  <a:cubicBezTo>
                    <a:pt x="330" y="576"/>
                    <a:pt x="196" y="685"/>
                    <a:pt x="43" y="749"/>
                  </a:cubicBezTo>
                  <a:cubicBezTo>
                    <a:pt x="0" y="768"/>
                    <a:pt x="1" y="830"/>
                    <a:pt x="45" y="848"/>
                  </a:cubicBezTo>
                  <a:cubicBezTo>
                    <a:pt x="341" y="970"/>
                    <a:pt x="529" y="1202"/>
                    <a:pt x="657" y="1536"/>
                  </a:cubicBezTo>
                  <a:cubicBezTo>
                    <a:pt x="666" y="1559"/>
                    <a:pt x="686" y="1570"/>
                    <a:pt x="707" y="1570"/>
                  </a:cubicBezTo>
                  <a:cubicBezTo>
                    <a:pt x="726" y="1570"/>
                    <a:pt x="746" y="1559"/>
                    <a:pt x="754" y="1536"/>
                  </a:cubicBezTo>
                  <a:cubicBezTo>
                    <a:pt x="865" y="1260"/>
                    <a:pt x="1021" y="970"/>
                    <a:pt x="1289" y="833"/>
                  </a:cubicBezTo>
                  <a:cubicBezTo>
                    <a:pt x="1328" y="813"/>
                    <a:pt x="1327" y="758"/>
                    <a:pt x="1288" y="738"/>
                  </a:cubicBezTo>
                  <a:cubicBezTo>
                    <a:pt x="1137" y="664"/>
                    <a:pt x="1010" y="543"/>
                    <a:pt x="916" y="402"/>
                  </a:cubicBezTo>
                  <a:cubicBezTo>
                    <a:pt x="837" y="284"/>
                    <a:pt x="785" y="166"/>
                    <a:pt x="746" y="38"/>
                  </a:cubicBezTo>
                  <a:cubicBezTo>
                    <a:pt x="738" y="13"/>
                    <a:pt x="717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44"/>
            <p:cNvSpPr/>
            <p:nvPr/>
          </p:nvSpPr>
          <p:spPr>
            <a:xfrm>
              <a:off x="2299475" y="2088475"/>
              <a:ext cx="52650" cy="308475"/>
            </a:xfrm>
            <a:custGeom>
              <a:avLst/>
              <a:gdLst/>
              <a:ahLst/>
              <a:cxnLst/>
              <a:rect l="l" t="t" r="r" b="b"/>
              <a:pathLst>
                <a:path w="2106" h="12339" extrusionOk="0">
                  <a:moveTo>
                    <a:pt x="2106" y="0"/>
                  </a:moveTo>
                  <a:lnTo>
                    <a:pt x="2106" y="0"/>
                  </a:lnTo>
                  <a:cubicBezTo>
                    <a:pt x="1294" y="174"/>
                    <a:pt x="928" y="840"/>
                    <a:pt x="927" y="840"/>
                  </a:cubicBezTo>
                  <a:lnTo>
                    <a:pt x="815" y="1999"/>
                  </a:lnTo>
                  <a:lnTo>
                    <a:pt x="799" y="2165"/>
                  </a:lnTo>
                  <a:lnTo>
                    <a:pt x="739" y="2788"/>
                  </a:lnTo>
                  <a:lnTo>
                    <a:pt x="562" y="4624"/>
                  </a:lnTo>
                  <a:lnTo>
                    <a:pt x="485" y="5442"/>
                  </a:lnTo>
                  <a:lnTo>
                    <a:pt x="485" y="5443"/>
                  </a:lnTo>
                  <a:lnTo>
                    <a:pt x="16" y="10323"/>
                  </a:lnTo>
                  <a:lnTo>
                    <a:pt x="0" y="10482"/>
                  </a:lnTo>
                  <a:lnTo>
                    <a:pt x="585" y="11367"/>
                  </a:lnTo>
                  <a:lnTo>
                    <a:pt x="1228" y="12339"/>
                  </a:lnTo>
                  <a:lnTo>
                    <a:pt x="1310" y="12249"/>
                  </a:lnTo>
                  <a:lnTo>
                    <a:pt x="1340" y="11794"/>
                  </a:lnTo>
                  <a:lnTo>
                    <a:pt x="1348" y="11664"/>
                  </a:lnTo>
                  <a:lnTo>
                    <a:pt x="1381" y="11149"/>
                  </a:lnTo>
                  <a:lnTo>
                    <a:pt x="1452" y="10057"/>
                  </a:lnTo>
                  <a:lnTo>
                    <a:pt x="1939" y="2530"/>
                  </a:lnTo>
                  <a:lnTo>
                    <a:pt x="1973" y="2036"/>
                  </a:lnTo>
                  <a:lnTo>
                    <a:pt x="1987" y="1813"/>
                  </a:lnTo>
                  <a:lnTo>
                    <a:pt x="2106" y="0"/>
                  </a:lnTo>
                  <a:close/>
                </a:path>
              </a:pathLst>
            </a:custGeom>
            <a:solidFill>
              <a:srgbClr val="000000">
                <a:alpha val="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4" name="Google Shape;1524;p44"/>
          <p:cNvSpPr/>
          <p:nvPr/>
        </p:nvSpPr>
        <p:spPr>
          <a:xfrm>
            <a:off x="2632275" y="4286250"/>
            <a:ext cx="323624" cy="38217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44"/>
          <p:cNvSpPr txBox="1">
            <a:spLocks noGrp="1"/>
          </p:cNvSpPr>
          <p:nvPr>
            <p:ph type="ctrTitle"/>
          </p:nvPr>
        </p:nvSpPr>
        <p:spPr>
          <a:xfrm>
            <a:off x="1640138" y="1132275"/>
            <a:ext cx="5864100" cy="24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/>
              <a:t>SCUOLA PRIMARIA DI TEGLIO</a:t>
            </a:r>
            <a:endParaRPr sz="4400"/>
          </a:p>
        </p:txBody>
      </p:sp>
      <p:sp>
        <p:nvSpPr>
          <p:cNvPr id="1526" name="Google Shape;1526;p44"/>
          <p:cNvSpPr/>
          <p:nvPr/>
        </p:nvSpPr>
        <p:spPr>
          <a:xfrm>
            <a:off x="1311412" y="2473197"/>
            <a:ext cx="166902" cy="197104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44"/>
          <p:cNvSpPr/>
          <p:nvPr/>
        </p:nvSpPr>
        <p:spPr>
          <a:xfrm>
            <a:off x="7639237" y="1861547"/>
            <a:ext cx="166902" cy="197104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4" name="Google Shape;2024;p53"/>
          <p:cNvGrpSpPr/>
          <p:nvPr/>
        </p:nvGrpSpPr>
        <p:grpSpPr>
          <a:xfrm>
            <a:off x="4056800" y="1077300"/>
            <a:ext cx="4610630" cy="3388875"/>
            <a:chOff x="4056800" y="1077300"/>
            <a:chExt cx="4610630" cy="3388875"/>
          </a:xfrm>
        </p:grpSpPr>
        <p:grpSp>
          <p:nvGrpSpPr>
            <p:cNvPr id="2025" name="Google Shape;2025;p53"/>
            <p:cNvGrpSpPr/>
            <p:nvPr/>
          </p:nvGrpSpPr>
          <p:grpSpPr>
            <a:xfrm>
              <a:off x="4323500" y="1305700"/>
              <a:ext cx="4343930" cy="3160475"/>
              <a:chOff x="4145599" y="128594"/>
              <a:chExt cx="4798863" cy="3491466"/>
            </a:xfrm>
          </p:grpSpPr>
          <p:grpSp>
            <p:nvGrpSpPr>
              <p:cNvPr id="2026" name="Google Shape;2026;p53"/>
              <p:cNvGrpSpPr/>
              <p:nvPr/>
            </p:nvGrpSpPr>
            <p:grpSpPr>
              <a:xfrm>
                <a:off x="4145599" y="128594"/>
                <a:ext cx="4798863" cy="3491466"/>
                <a:chOff x="4145599" y="428613"/>
                <a:chExt cx="4798863" cy="3464100"/>
              </a:xfrm>
            </p:grpSpPr>
            <p:sp>
              <p:nvSpPr>
                <p:cNvPr id="2027" name="Google Shape;2027;p53"/>
                <p:cNvSpPr/>
                <p:nvPr/>
              </p:nvSpPr>
              <p:spPr>
                <a:xfrm>
                  <a:off x="4145662" y="428613"/>
                  <a:ext cx="4798800" cy="34641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028" name="Google Shape;2028;p53"/>
                <p:cNvGrpSpPr/>
                <p:nvPr/>
              </p:nvGrpSpPr>
              <p:grpSpPr>
                <a:xfrm>
                  <a:off x="4145599" y="428627"/>
                  <a:ext cx="4798394" cy="490301"/>
                  <a:chOff x="4108046" y="238117"/>
                  <a:chExt cx="5220185" cy="533400"/>
                </a:xfrm>
              </p:grpSpPr>
              <p:sp>
                <p:nvSpPr>
                  <p:cNvPr id="2029" name="Google Shape;2029;p53"/>
                  <p:cNvSpPr/>
                  <p:nvPr/>
                </p:nvSpPr>
                <p:spPr>
                  <a:xfrm>
                    <a:off x="4108176" y="238117"/>
                    <a:ext cx="5219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30" name="Google Shape;2030;p53"/>
                  <p:cNvSpPr/>
                  <p:nvPr/>
                </p:nvSpPr>
                <p:spPr>
                  <a:xfrm>
                    <a:off x="4108046" y="685646"/>
                    <a:ext cx="5220185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196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031" name="Google Shape;2031;p53"/>
                  <p:cNvGrpSpPr/>
                  <p:nvPr/>
                </p:nvGrpSpPr>
                <p:grpSpPr>
                  <a:xfrm>
                    <a:off x="8425674" y="386584"/>
                    <a:ext cx="655693" cy="176896"/>
                    <a:chOff x="13400537" y="1039026"/>
                    <a:chExt cx="495012" cy="133547"/>
                  </a:xfrm>
                </p:grpSpPr>
                <p:sp>
                  <p:nvSpPr>
                    <p:cNvPr id="2032" name="Google Shape;2032;p53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033" name="Google Shape;2033;p53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034" name="Google Shape;2034;p53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035" name="Google Shape;2035;p53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036" name="Google Shape;2036;p53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037" name="Google Shape;2037;p53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2038" name="Google Shape;2038;p53"/>
              <p:cNvSpPr/>
              <p:nvPr/>
            </p:nvSpPr>
            <p:spPr>
              <a:xfrm>
                <a:off x="4229178" y="217993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39" name="Google Shape;2039;p53"/>
            <p:cNvGrpSpPr/>
            <p:nvPr/>
          </p:nvGrpSpPr>
          <p:grpSpPr>
            <a:xfrm>
              <a:off x="4190150" y="1191500"/>
              <a:ext cx="4343930" cy="3160475"/>
              <a:chOff x="4145599" y="128594"/>
              <a:chExt cx="4798863" cy="3491466"/>
            </a:xfrm>
          </p:grpSpPr>
          <p:grpSp>
            <p:nvGrpSpPr>
              <p:cNvPr id="2040" name="Google Shape;2040;p53"/>
              <p:cNvGrpSpPr/>
              <p:nvPr/>
            </p:nvGrpSpPr>
            <p:grpSpPr>
              <a:xfrm>
                <a:off x="4145599" y="128594"/>
                <a:ext cx="4798863" cy="3491466"/>
                <a:chOff x="4145599" y="428613"/>
                <a:chExt cx="4798863" cy="3464100"/>
              </a:xfrm>
            </p:grpSpPr>
            <p:sp>
              <p:nvSpPr>
                <p:cNvPr id="2041" name="Google Shape;2041;p53"/>
                <p:cNvSpPr/>
                <p:nvPr/>
              </p:nvSpPr>
              <p:spPr>
                <a:xfrm>
                  <a:off x="4145662" y="428613"/>
                  <a:ext cx="4798800" cy="34641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042" name="Google Shape;2042;p53"/>
                <p:cNvGrpSpPr/>
                <p:nvPr/>
              </p:nvGrpSpPr>
              <p:grpSpPr>
                <a:xfrm>
                  <a:off x="4145599" y="428627"/>
                  <a:ext cx="4798394" cy="490301"/>
                  <a:chOff x="4108046" y="238117"/>
                  <a:chExt cx="5220185" cy="533400"/>
                </a:xfrm>
              </p:grpSpPr>
              <p:sp>
                <p:nvSpPr>
                  <p:cNvPr id="2043" name="Google Shape;2043;p53"/>
                  <p:cNvSpPr/>
                  <p:nvPr/>
                </p:nvSpPr>
                <p:spPr>
                  <a:xfrm>
                    <a:off x="4108176" y="238117"/>
                    <a:ext cx="5219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44" name="Google Shape;2044;p53"/>
                  <p:cNvSpPr/>
                  <p:nvPr/>
                </p:nvSpPr>
                <p:spPr>
                  <a:xfrm>
                    <a:off x="4108046" y="685646"/>
                    <a:ext cx="5220185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196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045" name="Google Shape;2045;p53"/>
                  <p:cNvGrpSpPr/>
                  <p:nvPr/>
                </p:nvGrpSpPr>
                <p:grpSpPr>
                  <a:xfrm>
                    <a:off x="8425674" y="386584"/>
                    <a:ext cx="655693" cy="176896"/>
                    <a:chOff x="13400537" y="1039026"/>
                    <a:chExt cx="495012" cy="133547"/>
                  </a:xfrm>
                </p:grpSpPr>
                <p:sp>
                  <p:nvSpPr>
                    <p:cNvPr id="2046" name="Google Shape;2046;p53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047" name="Google Shape;2047;p53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048" name="Google Shape;2048;p53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049" name="Google Shape;2049;p53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050" name="Google Shape;2050;p53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051" name="Google Shape;2051;p53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2052" name="Google Shape;2052;p53"/>
              <p:cNvSpPr/>
              <p:nvPr/>
            </p:nvSpPr>
            <p:spPr>
              <a:xfrm>
                <a:off x="4229178" y="217993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3" name="Google Shape;2053;p53"/>
            <p:cNvGrpSpPr/>
            <p:nvPr/>
          </p:nvGrpSpPr>
          <p:grpSpPr>
            <a:xfrm>
              <a:off x="4056800" y="1077300"/>
              <a:ext cx="4343930" cy="3160475"/>
              <a:chOff x="4145599" y="128594"/>
              <a:chExt cx="4798863" cy="3491466"/>
            </a:xfrm>
          </p:grpSpPr>
          <p:grpSp>
            <p:nvGrpSpPr>
              <p:cNvPr id="2054" name="Google Shape;2054;p53"/>
              <p:cNvGrpSpPr/>
              <p:nvPr/>
            </p:nvGrpSpPr>
            <p:grpSpPr>
              <a:xfrm>
                <a:off x="4145599" y="128594"/>
                <a:ext cx="4798863" cy="3491466"/>
                <a:chOff x="4145599" y="428613"/>
                <a:chExt cx="4798863" cy="3464100"/>
              </a:xfrm>
            </p:grpSpPr>
            <p:sp>
              <p:nvSpPr>
                <p:cNvPr id="2055" name="Google Shape;2055;p53"/>
                <p:cNvSpPr/>
                <p:nvPr/>
              </p:nvSpPr>
              <p:spPr>
                <a:xfrm>
                  <a:off x="4145662" y="428613"/>
                  <a:ext cx="4798800" cy="34641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056" name="Google Shape;2056;p53"/>
                <p:cNvGrpSpPr/>
                <p:nvPr/>
              </p:nvGrpSpPr>
              <p:grpSpPr>
                <a:xfrm>
                  <a:off x="4145599" y="428627"/>
                  <a:ext cx="4798394" cy="490301"/>
                  <a:chOff x="4108046" y="238117"/>
                  <a:chExt cx="5220185" cy="533400"/>
                </a:xfrm>
              </p:grpSpPr>
              <p:sp>
                <p:nvSpPr>
                  <p:cNvPr id="2057" name="Google Shape;2057;p53"/>
                  <p:cNvSpPr/>
                  <p:nvPr/>
                </p:nvSpPr>
                <p:spPr>
                  <a:xfrm>
                    <a:off x="4108176" y="238117"/>
                    <a:ext cx="5219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58" name="Google Shape;2058;p53"/>
                  <p:cNvSpPr/>
                  <p:nvPr/>
                </p:nvSpPr>
                <p:spPr>
                  <a:xfrm>
                    <a:off x="4108046" y="685646"/>
                    <a:ext cx="5220185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196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059" name="Google Shape;2059;p53"/>
                  <p:cNvGrpSpPr/>
                  <p:nvPr/>
                </p:nvGrpSpPr>
                <p:grpSpPr>
                  <a:xfrm>
                    <a:off x="8425674" y="386584"/>
                    <a:ext cx="655693" cy="176896"/>
                    <a:chOff x="13400537" y="1039026"/>
                    <a:chExt cx="495012" cy="133547"/>
                  </a:xfrm>
                </p:grpSpPr>
                <p:sp>
                  <p:nvSpPr>
                    <p:cNvPr id="2060" name="Google Shape;2060;p53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061" name="Google Shape;2061;p53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062" name="Google Shape;2062;p53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063" name="Google Shape;2063;p53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064" name="Google Shape;2064;p53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065" name="Google Shape;2065;p53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2066" name="Google Shape;2066;p53"/>
              <p:cNvSpPr/>
              <p:nvPr/>
            </p:nvSpPr>
            <p:spPr>
              <a:xfrm>
                <a:off x="4229178" y="217993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067" name="Google Shape;2067;p53"/>
          <p:cNvSpPr txBox="1">
            <a:spLocks noGrp="1"/>
          </p:cNvSpPr>
          <p:nvPr>
            <p:ph type="subTitle" idx="1"/>
          </p:nvPr>
        </p:nvSpPr>
        <p:spPr>
          <a:xfrm rot="-276">
            <a:off x="4311842" y="2150512"/>
            <a:ext cx="37434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/>
              <a:t>Tutte le classi svolgono le attività motorie e sportive presso il PALAZZETTO DELLO SPORT, attiguo alla scuola</a:t>
            </a:r>
            <a:endParaRPr sz="1600"/>
          </a:p>
        </p:txBody>
      </p:sp>
      <p:sp>
        <p:nvSpPr>
          <p:cNvPr id="2068" name="Google Shape;2068;p53"/>
          <p:cNvSpPr txBox="1">
            <a:spLocks noGrp="1"/>
          </p:cNvSpPr>
          <p:nvPr>
            <p:ph type="title"/>
          </p:nvPr>
        </p:nvSpPr>
        <p:spPr>
          <a:xfrm>
            <a:off x="4281876" y="1610275"/>
            <a:ext cx="3743400" cy="7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/>
              <a:t>PALESTRA</a:t>
            </a:r>
            <a:endParaRPr/>
          </a:p>
        </p:txBody>
      </p:sp>
      <p:grpSp>
        <p:nvGrpSpPr>
          <p:cNvPr id="2069" name="Google Shape;2069;p53"/>
          <p:cNvGrpSpPr/>
          <p:nvPr/>
        </p:nvGrpSpPr>
        <p:grpSpPr>
          <a:xfrm>
            <a:off x="6171800" y="3960240"/>
            <a:ext cx="380623" cy="505928"/>
            <a:chOff x="5382225" y="1510350"/>
            <a:chExt cx="54075" cy="71875"/>
          </a:xfrm>
        </p:grpSpPr>
        <p:sp>
          <p:nvSpPr>
            <p:cNvPr id="2070" name="Google Shape;2070;p53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53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2" name="Google Shape;2072;p53"/>
          <p:cNvSpPr/>
          <p:nvPr/>
        </p:nvSpPr>
        <p:spPr>
          <a:xfrm>
            <a:off x="4323500" y="3668351"/>
            <a:ext cx="150402" cy="177598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53"/>
          <p:cNvSpPr/>
          <p:nvPr/>
        </p:nvSpPr>
        <p:spPr>
          <a:xfrm>
            <a:off x="7950075" y="1706201"/>
            <a:ext cx="150402" cy="177598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53"/>
          <p:cNvSpPr/>
          <p:nvPr/>
        </p:nvSpPr>
        <p:spPr>
          <a:xfrm>
            <a:off x="6978525" y="3782651"/>
            <a:ext cx="150402" cy="177598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5D570AC-CC0B-4A0A-9C93-DFBDD0257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30" y="1280318"/>
            <a:ext cx="3329700" cy="24972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0" name="Google Shape;2080;p54"/>
          <p:cNvGrpSpPr/>
          <p:nvPr/>
        </p:nvGrpSpPr>
        <p:grpSpPr>
          <a:xfrm>
            <a:off x="4056356" y="779081"/>
            <a:ext cx="4610630" cy="3985313"/>
            <a:chOff x="4056800" y="1077300"/>
            <a:chExt cx="4610630" cy="3388875"/>
          </a:xfrm>
        </p:grpSpPr>
        <p:grpSp>
          <p:nvGrpSpPr>
            <p:cNvPr id="2081" name="Google Shape;2081;p54"/>
            <p:cNvGrpSpPr/>
            <p:nvPr/>
          </p:nvGrpSpPr>
          <p:grpSpPr>
            <a:xfrm>
              <a:off x="4323500" y="1305700"/>
              <a:ext cx="4343930" cy="3160475"/>
              <a:chOff x="4145599" y="128594"/>
              <a:chExt cx="4798863" cy="3491466"/>
            </a:xfrm>
          </p:grpSpPr>
          <p:grpSp>
            <p:nvGrpSpPr>
              <p:cNvPr id="2082" name="Google Shape;2082;p54"/>
              <p:cNvGrpSpPr/>
              <p:nvPr/>
            </p:nvGrpSpPr>
            <p:grpSpPr>
              <a:xfrm>
                <a:off x="4145599" y="128594"/>
                <a:ext cx="4798863" cy="3491466"/>
                <a:chOff x="4145599" y="428613"/>
                <a:chExt cx="4798863" cy="3464100"/>
              </a:xfrm>
            </p:grpSpPr>
            <p:sp>
              <p:nvSpPr>
                <p:cNvPr id="2083" name="Google Shape;2083;p54"/>
                <p:cNvSpPr/>
                <p:nvPr/>
              </p:nvSpPr>
              <p:spPr>
                <a:xfrm>
                  <a:off x="4145662" y="428613"/>
                  <a:ext cx="4798800" cy="34641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084" name="Google Shape;2084;p54"/>
                <p:cNvGrpSpPr/>
                <p:nvPr/>
              </p:nvGrpSpPr>
              <p:grpSpPr>
                <a:xfrm>
                  <a:off x="4145599" y="428627"/>
                  <a:ext cx="4798394" cy="490301"/>
                  <a:chOff x="4108046" y="238117"/>
                  <a:chExt cx="5220185" cy="533400"/>
                </a:xfrm>
              </p:grpSpPr>
              <p:sp>
                <p:nvSpPr>
                  <p:cNvPr id="2085" name="Google Shape;2085;p54"/>
                  <p:cNvSpPr/>
                  <p:nvPr/>
                </p:nvSpPr>
                <p:spPr>
                  <a:xfrm>
                    <a:off x="4108176" y="238117"/>
                    <a:ext cx="5219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86" name="Google Shape;2086;p54"/>
                  <p:cNvSpPr/>
                  <p:nvPr/>
                </p:nvSpPr>
                <p:spPr>
                  <a:xfrm>
                    <a:off x="4108046" y="685646"/>
                    <a:ext cx="5220185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196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087" name="Google Shape;2087;p54"/>
                  <p:cNvGrpSpPr/>
                  <p:nvPr/>
                </p:nvGrpSpPr>
                <p:grpSpPr>
                  <a:xfrm>
                    <a:off x="8425674" y="386584"/>
                    <a:ext cx="655693" cy="176896"/>
                    <a:chOff x="13400537" y="1039026"/>
                    <a:chExt cx="495012" cy="133547"/>
                  </a:xfrm>
                </p:grpSpPr>
                <p:sp>
                  <p:nvSpPr>
                    <p:cNvPr id="2088" name="Google Shape;2088;p54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089" name="Google Shape;2089;p54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090" name="Google Shape;2090;p54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091" name="Google Shape;2091;p54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092" name="Google Shape;2092;p54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093" name="Google Shape;2093;p54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2094" name="Google Shape;2094;p54"/>
              <p:cNvSpPr/>
              <p:nvPr/>
            </p:nvSpPr>
            <p:spPr>
              <a:xfrm>
                <a:off x="4229178" y="217993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95" name="Google Shape;2095;p54"/>
            <p:cNvGrpSpPr/>
            <p:nvPr/>
          </p:nvGrpSpPr>
          <p:grpSpPr>
            <a:xfrm>
              <a:off x="4190150" y="1191500"/>
              <a:ext cx="4343930" cy="3160475"/>
              <a:chOff x="4145599" y="128594"/>
              <a:chExt cx="4798863" cy="3491466"/>
            </a:xfrm>
          </p:grpSpPr>
          <p:grpSp>
            <p:nvGrpSpPr>
              <p:cNvPr id="2096" name="Google Shape;2096;p54"/>
              <p:cNvGrpSpPr/>
              <p:nvPr/>
            </p:nvGrpSpPr>
            <p:grpSpPr>
              <a:xfrm>
                <a:off x="4145599" y="128594"/>
                <a:ext cx="4798863" cy="3491466"/>
                <a:chOff x="4145599" y="428613"/>
                <a:chExt cx="4798863" cy="3464100"/>
              </a:xfrm>
            </p:grpSpPr>
            <p:sp>
              <p:nvSpPr>
                <p:cNvPr id="2097" name="Google Shape;2097;p54"/>
                <p:cNvSpPr/>
                <p:nvPr/>
              </p:nvSpPr>
              <p:spPr>
                <a:xfrm>
                  <a:off x="4145662" y="428613"/>
                  <a:ext cx="4798800" cy="34641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098" name="Google Shape;2098;p54"/>
                <p:cNvGrpSpPr/>
                <p:nvPr/>
              </p:nvGrpSpPr>
              <p:grpSpPr>
                <a:xfrm>
                  <a:off x="4145599" y="428627"/>
                  <a:ext cx="4798394" cy="490301"/>
                  <a:chOff x="4108046" y="238117"/>
                  <a:chExt cx="5220185" cy="533400"/>
                </a:xfrm>
              </p:grpSpPr>
              <p:sp>
                <p:nvSpPr>
                  <p:cNvPr id="2099" name="Google Shape;2099;p54"/>
                  <p:cNvSpPr/>
                  <p:nvPr/>
                </p:nvSpPr>
                <p:spPr>
                  <a:xfrm>
                    <a:off x="4108176" y="238117"/>
                    <a:ext cx="5219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00" name="Google Shape;2100;p54"/>
                  <p:cNvSpPr/>
                  <p:nvPr/>
                </p:nvSpPr>
                <p:spPr>
                  <a:xfrm>
                    <a:off x="4108046" y="685646"/>
                    <a:ext cx="5220185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196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101" name="Google Shape;2101;p54"/>
                  <p:cNvGrpSpPr/>
                  <p:nvPr/>
                </p:nvGrpSpPr>
                <p:grpSpPr>
                  <a:xfrm>
                    <a:off x="8425674" y="386584"/>
                    <a:ext cx="655693" cy="176896"/>
                    <a:chOff x="13400537" y="1039026"/>
                    <a:chExt cx="495012" cy="133547"/>
                  </a:xfrm>
                </p:grpSpPr>
                <p:sp>
                  <p:nvSpPr>
                    <p:cNvPr id="2102" name="Google Shape;2102;p54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03" name="Google Shape;2103;p54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04" name="Google Shape;2104;p54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05" name="Google Shape;2105;p54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06" name="Google Shape;2106;p54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07" name="Google Shape;2107;p54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2108" name="Google Shape;2108;p54"/>
              <p:cNvSpPr/>
              <p:nvPr/>
            </p:nvSpPr>
            <p:spPr>
              <a:xfrm>
                <a:off x="4229178" y="217993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09" name="Google Shape;2109;p54"/>
            <p:cNvGrpSpPr/>
            <p:nvPr/>
          </p:nvGrpSpPr>
          <p:grpSpPr>
            <a:xfrm>
              <a:off x="4056800" y="1077300"/>
              <a:ext cx="4343930" cy="3160475"/>
              <a:chOff x="4145599" y="128594"/>
              <a:chExt cx="4798863" cy="3491466"/>
            </a:xfrm>
          </p:grpSpPr>
          <p:grpSp>
            <p:nvGrpSpPr>
              <p:cNvPr id="2110" name="Google Shape;2110;p54"/>
              <p:cNvGrpSpPr/>
              <p:nvPr/>
            </p:nvGrpSpPr>
            <p:grpSpPr>
              <a:xfrm>
                <a:off x="4145599" y="128594"/>
                <a:ext cx="4798863" cy="3491466"/>
                <a:chOff x="4145599" y="428613"/>
                <a:chExt cx="4798863" cy="3464100"/>
              </a:xfrm>
            </p:grpSpPr>
            <p:sp>
              <p:nvSpPr>
                <p:cNvPr id="2111" name="Google Shape;2111;p54"/>
                <p:cNvSpPr/>
                <p:nvPr/>
              </p:nvSpPr>
              <p:spPr>
                <a:xfrm>
                  <a:off x="4145662" y="428613"/>
                  <a:ext cx="4798800" cy="34641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112" name="Google Shape;2112;p54"/>
                <p:cNvGrpSpPr/>
                <p:nvPr/>
              </p:nvGrpSpPr>
              <p:grpSpPr>
                <a:xfrm>
                  <a:off x="4145599" y="428627"/>
                  <a:ext cx="4798394" cy="490301"/>
                  <a:chOff x="4108046" y="238117"/>
                  <a:chExt cx="5220185" cy="533400"/>
                </a:xfrm>
              </p:grpSpPr>
              <p:sp>
                <p:nvSpPr>
                  <p:cNvPr id="2113" name="Google Shape;2113;p54"/>
                  <p:cNvSpPr/>
                  <p:nvPr/>
                </p:nvSpPr>
                <p:spPr>
                  <a:xfrm>
                    <a:off x="4108176" y="238117"/>
                    <a:ext cx="5219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14" name="Google Shape;2114;p54"/>
                  <p:cNvSpPr/>
                  <p:nvPr/>
                </p:nvSpPr>
                <p:spPr>
                  <a:xfrm>
                    <a:off x="4108046" y="685646"/>
                    <a:ext cx="5220185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196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115" name="Google Shape;2115;p54"/>
                  <p:cNvGrpSpPr/>
                  <p:nvPr/>
                </p:nvGrpSpPr>
                <p:grpSpPr>
                  <a:xfrm>
                    <a:off x="8425674" y="386584"/>
                    <a:ext cx="655693" cy="176896"/>
                    <a:chOff x="13400537" y="1039026"/>
                    <a:chExt cx="495012" cy="133547"/>
                  </a:xfrm>
                </p:grpSpPr>
                <p:sp>
                  <p:nvSpPr>
                    <p:cNvPr id="2116" name="Google Shape;2116;p54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17" name="Google Shape;2117;p54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18" name="Google Shape;2118;p54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19" name="Google Shape;2119;p54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20" name="Google Shape;2120;p54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21" name="Google Shape;2121;p54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2122" name="Google Shape;2122;p54"/>
              <p:cNvSpPr/>
              <p:nvPr/>
            </p:nvSpPr>
            <p:spPr>
              <a:xfrm>
                <a:off x="4229178" y="217993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123" name="Google Shape;2123;p54"/>
          <p:cNvSpPr txBox="1">
            <a:spLocks noGrp="1"/>
          </p:cNvSpPr>
          <p:nvPr>
            <p:ph type="subTitle" idx="1"/>
          </p:nvPr>
        </p:nvSpPr>
        <p:spPr>
          <a:xfrm rot="-276">
            <a:off x="3689113" y="1244059"/>
            <a:ext cx="4763917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200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       </a:t>
            </a:r>
            <a:r>
              <a:rPr lang="en" sz="1300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Dallo quest’anno, è presente un locale per l’accoglienza dei bambini durante il pranzo.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300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       La mensa è attiva per tutte le classi dalle 12.25 alle 13.40 nei giorni di rientro e l’iscrizione al servizio è facoltativa; è gestita dal comune di Teglio e affidata alla cooperativa Contatto, la preparazione dei pranzi è in base al menù approvato dall’ATS.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300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       Durante il pranzo sono presenti gli assistenti comunali individuati per la sorveglianza degli alunni e il personale preposto alla distribuzione dei pasti. Le docenti, ritenendo il pranzo, un momento educativo, hanno deciso di utilizzare parte delle ore di contemporaneità per affiancare il personale della cooperativa.</a:t>
            </a:r>
            <a:endParaRPr/>
          </a:p>
        </p:txBody>
      </p:sp>
      <p:sp>
        <p:nvSpPr>
          <p:cNvPr id="2124" name="Google Shape;2124;p54"/>
          <p:cNvSpPr txBox="1">
            <a:spLocks noGrp="1"/>
          </p:cNvSpPr>
          <p:nvPr>
            <p:ph type="title"/>
          </p:nvPr>
        </p:nvSpPr>
        <p:spPr>
          <a:xfrm>
            <a:off x="4237326" y="779081"/>
            <a:ext cx="3743400" cy="7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/>
              <a:t>MENSA</a:t>
            </a:r>
            <a:endParaRPr/>
          </a:p>
        </p:txBody>
      </p:sp>
      <p:grpSp>
        <p:nvGrpSpPr>
          <p:cNvPr id="2125" name="Google Shape;2125;p54"/>
          <p:cNvGrpSpPr/>
          <p:nvPr/>
        </p:nvGrpSpPr>
        <p:grpSpPr>
          <a:xfrm>
            <a:off x="6170928" y="4129778"/>
            <a:ext cx="380623" cy="505928"/>
            <a:chOff x="5382225" y="1510350"/>
            <a:chExt cx="54075" cy="71875"/>
          </a:xfrm>
        </p:grpSpPr>
        <p:sp>
          <p:nvSpPr>
            <p:cNvPr id="2126" name="Google Shape;2126;p54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54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28" name="Google Shape;2128;p54"/>
          <p:cNvSpPr/>
          <p:nvPr/>
        </p:nvSpPr>
        <p:spPr>
          <a:xfrm>
            <a:off x="7854217" y="2612112"/>
            <a:ext cx="150402" cy="177598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9" name="Google Shape;2129;p54"/>
          <p:cNvSpPr/>
          <p:nvPr/>
        </p:nvSpPr>
        <p:spPr>
          <a:xfrm>
            <a:off x="8086040" y="1391981"/>
            <a:ext cx="150402" cy="177598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0" name="Google Shape;2130;p54"/>
          <p:cNvSpPr/>
          <p:nvPr/>
        </p:nvSpPr>
        <p:spPr>
          <a:xfrm>
            <a:off x="6592760" y="4205144"/>
            <a:ext cx="150402" cy="177598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5105B76-7D4A-40E5-ADEA-6BE1E1C1B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27" y="1008547"/>
            <a:ext cx="3333750" cy="33337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5" name="Google Shape;2135;p55"/>
          <p:cNvGrpSpPr/>
          <p:nvPr/>
        </p:nvGrpSpPr>
        <p:grpSpPr>
          <a:xfrm>
            <a:off x="4187487" y="1077300"/>
            <a:ext cx="4610630" cy="3388875"/>
            <a:chOff x="4056800" y="1077300"/>
            <a:chExt cx="4610630" cy="3388875"/>
          </a:xfrm>
        </p:grpSpPr>
        <p:grpSp>
          <p:nvGrpSpPr>
            <p:cNvPr id="2136" name="Google Shape;2136;p55"/>
            <p:cNvGrpSpPr/>
            <p:nvPr/>
          </p:nvGrpSpPr>
          <p:grpSpPr>
            <a:xfrm>
              <a:off x="4323500" y="1305700"/>
              <a:ext cx="4343930" cy="3160475"/>
              <a:chOff x="4145599" y="128594"/>
              <a:chExt cx="4798863" cy="3491466"/>
            </a:xfrm>
          </p:grpSpPr>
          <p:grpSp>
            <p:nvGrpSpPr>
              <p:cNvPr id="2137" name="Google Shape;2137;p55"/>
              <p:cNvGrpSpPr/>
              <p:nvPr/>
            </p:nvGrpSpPr>
            <p:grpSpPr>
              <a:xfrm>
                <a:off x="4145599" y="128594"/>
                <a:ext cx="4798863" cy="3491466"/>
                <a:chOff x="4145599" y="428613"/>
                <a:chExt cx="4798863" cy="3464100"/>
              </a:xfrm>
            </p:grpSpPr>
            <p:sp>
              <p:nvSpPr>
                <p:cNvPr id="2138" name="Google Shape;2138;p55"/>
                <p:cNvSpPr/>
                <p:nvPr/>
              </p:nvSpPr>
              <p:spPr>
                <a:xfrm>
                  <a:off x="4145662" y="428613"/>
                  <a:ext cx="4798800" cy="34641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139" name="Google Shape;2139;p55"/>
                <p:cNvGrpSpPr/>
                <p:nvPr/>
              </p:nvGrpSpPr>
              <p:grpSpPr>
                <a:xfrm>
                  <a:off x="4145599" y="428627"/>
                  <a:ext cx="4798394" cy="490301"/>
                  <a:chOff x="4108046" y="238117"/>
                  <a:chExt cx="5220185" cy="533400"/>
                </a:xfrm>
              </p:grpSpPr>
              <p:sp>
                <p:nvSpPr>
                  <p:cNvPr id="2140" name="Google Shape;2140;p55"/>
                  <p:cNvSpPr/>
                  <p:nvPr/>
                </p:nvSpPr>
                <p:spPr>
                  <a:xfrm>
                    <a:off x="4108176" y="238117"/>
                    <a:ext cx="5219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41" name="Google Shape;2141;p55"/>
                  <p:cNvSpPr/>
                  <p:nvPr/>
                </p:nvSpPr>
                <p:spPr>
                  <a:xfrm>
                    <a:off x="4108046" y="685646"/>
                    <a:ext cx="5220185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196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142" name="Google Shape;2142;p55"/>
                  <p:cNvGrpSpPr/>
                  <p:nvPr/>
                </p:nvGrpSpPr>
                <p:grpSpPr>
                  <a:xfrm>
                    <a:off x="8425674" y="386584"/>
                    <a:ext cx="655693" cy="176896"/>
                    <a:chOff x="13400537" y="1039026"/>
                    <a:chExt cx="495012" cy="133547"/>
                  </a:xfrm>
                </p:grpSpPr>
                <p:sp>
                  <p:nvSpPr>
                    <p:cNvPr id="2143" name="Google Shape;2143;p55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44" name="Google Shape;2144;p55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45" name="Google Shape;2145;p55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46" name="Google Shape;2146;p55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47" name="Google Shape;2147;p55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48" name="Google Shape;2148;p55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2149" name="Google Shape;2149;p55"/>
              <p:cNvSpPr/>
              <p:nvPr/>
            </p:nvSpPr>
            <p:spPr>
              <a:xfrm>
                <a:off x="4229178" y="217993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0" name="Google Shape;2150;p55"/>
            <p:cNvGrpSpPr/>
            <p:nvPr/>
          </p:nvGrpSpPr>
          <p:grpSpPr>
            <a:xfrm>
              <a:off x="4190150" y="1191500"/>
              <a:ext cx="4343930" cy="3160475"/>
              <a:chOff x="4145599" y="128594"/>
              <a:chExt cx="4798863" cy="3491466"/>
            </a:xfrm>
          </p:grpSpPr>
          <p:grpSp>
            <p:nvGrpSpPr>
              <p:cNvPr id="2151" name="Google Shape;2151;p55"/>
              <p:cNvGrpSpPr/>
              <p:nvPr/>
            </p:nvGrpSpPr>
            <p:grpSpPr>
              <a:xfrm>
                <a:off x="4145599" y="128594"/>
                <a:ext cx="4798863" cy="3491466"/>
                <a:chOff x="4145599" y="428613"/>
                <a:chExt cx="4798863" cy="3464100"/>
              </a:xfrm>
            </p:grpSpPr>
            <p:sp>
              <p:nvSpPr>
                <p:cNvPr id="2152" name="Google Shape;2152;p55"/>
                <p:cNvSpPr/>
                <p:nvPr/>
              </p:nvSpPr>
              <p:spPr>
                <a:xfrm>
                  <a:off x="4145662" y="428613"/>
                  <a:ext cx="4798800" cy="34641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153" name="Google Shape;2153;p55"/>
                <p:cNvGrpSpPr/>
                <p:nvPr/>
              </p:nvGrpSpPr>
              <p:grpSpPr>
                <a:xfrm>
                  <a:off x="4145599" y="428627"/>
                  <a:ext cx="4798394" cy="490301"/>
                  <a:chOff x="4108046" y="238117"/>
                  <a:chExt cx="5220185" cy="533400"/>
                </a:xfrm>
              </p:grpSpPr>
              <p:sp>
                <p:nvSpPr>
                  <p:cNvPr id="2154" name="Google Shape;2154;p55"/>
                  <p:cNvSpPr/>
                  <p:nvPr/>
                </p:nvSpPr>
                <p:spPr>
                  <a:xfrm>
                    <a:off x="4108176" y="238117"/>
                    <a:ext cx="5219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55" name="Google Shape;2155;p55"/>
                  <p:cNvSpPr/>
                  <p:nvPr/>
                </p:nvSpPr>
                <p:spPr>
                  <a:xfrm>
                    <a:off x="4108046" y="685646"/>
                    <a:ext cx="5220185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196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156" name="Google Shape;2156;p55"/>
                  <p:cNvGrpSpPr/>
                  <p:nvPr/>
                </p:nvGrpSpPr>
                <p:grpSpPr>
                  <a:xfrm>
                    <a:off x="8425674" y="386584"/>
                    <a:ext cx="655693" cy="176896"/>
                    <a:chOff x="13400537" y="1039026"/>
                    <a:chExt cx="495012" cy="133547"/>
                  </a:xfrm>
                </p:grpSpPr>
                <p:sp>
                  <p:nvSpPr>
                    <p:cNvPr id="2157" name="Google Shape;2157;p55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58" name="Google Shape;2158;p55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59" name="Google Shape;2159;p55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60" name="Google Shape;2160;p55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61" name="Google Shape;2161;p55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62" name="Google Shape;2162;p55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2163" name="Google Shape;2163;p55"/>
              <p:cNvSpPr/>
              <p:nvPr/>
            </p:nvSpPr>
            <p:spPr>
              <a:xfrm>
                <a:off x="4229178" y="217993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4" name="Google Shape;2164;p55"/>
            <p:cNvGrpSpPr/>
            <p:nvPr/>
          </p:nvGrpSpPr>
          <p:grpSpPr>
            <a:xfrm>
              <a:off x="4056800" y="1077300"/>
              <a:ext cx="4343930" cy="3160475"/>
              <a:chOff x="4145599" y="128594"/>
              <a:chExt cx="4798863" cy="3491466"/>
            </a:xfrm>
          </p:grpSpPr>
          <p:grpSp>
            <p:nvGrpSpPr>
              <p:cNvPr id="2165" name="Google Shape;2165;p55"/>
              <p:cNvGrpSpPr/>
              <p:nvPr/>
            </p:nvGrpSpPr>
            <p:grpSpPr>
              <a:xfrm>
                <a:off x="4145599" y="128594"/>
                <a:ext cx="4798863" cy="3491466"/>
                <a:chOff x="4145599" y="428613"/>
                <a:chExt cx="4798863" cy="3464100"/>
              </a:xfrm>
            </p:grpSpPr>
            <p:sp>
              <p:nvSpPr>
                <p:cNvPr id="2166" name="Google Shape;2166;p55"/>
                <p:cNvSpPr/>
                <p:nvPr/>
              </p:nvSpPr>
              <p:spPr>
                <a:xfrm>
                  <a:off x="4145662" y="428613"/>
                  <a:ext cx="4798800" cy="34641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167" name="Google Shape;2167;p55"/>
                <p:cNvGrpSpPr/>
                <p:nvPr/>
              </p:nvGrpSpPr>
              <p:grpSpPr>
                <a:xfrm>
                  <a:off x="4145599" y="428627"/>
                  <a:ext cx="4798394" cy="490301"/>
                  <a:chOff x="4108046" y="238117"/>
                  <a:chExt cx="5220185" cy="533400"/>
                </a:xfrm>
              </p:grpSpPr>
              <p:sp>
                <p:nvSpPr>
                  <p:cNvPr id="2168" name="Google Shape;2168;p55"/>
                  <p:cNvSpPr/>
                  <p:nvPr/>
                </p:nvSpPr>
                <p:spPr>
                  <a:xfrm>
                    <a:off x="4108176" y="238117"/>
                    <a:ext cx="5219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9" name="Google Shape;2169;p55"/>
                  <p:cNvSpPr/>
                  <p:nvPr/>
                </p:nvSpPr>
                <p:spPr>
                  <a:xfrm>
                    <a:off x="4108046" y="685646"/>
                    <a:ext cx="5220185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196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170" name="Google Shape;2170;p55"/>
                  <p:cNvGrpSpPr/>
                  <p:nvPr/>
                </p:nvGrpSpPr>
                <p:grpSpPr>
                  <a:xfrm>
                    <a:off x="8425674" y="386584"/>
                    <a:ext cx="655693" cy="176896"/>
                    <a:chOff x="13400537" y="1039026"/>
                    <a:chExt cx="495012" cy="133547"/>
                  </a:xfrm>
                </p:grpSpPr>
                <p:sp>
                  <p:nvSpPr>
                    <p:cNvPr id="2171" name="Google Shape;2171;p55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72" name="Google Shape;2172;p55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73" name="Google Shape;2173;p55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74" name="Google Shape;2174;p55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75" name="Google Shape;2175;p55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76" name="Google Shape;2176;p55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2177" name="Google Shape;2177;p55"/>
              <p:cNvSpPr/>
              <p:nvPr/>
            </p:nvSpPr>
            <p:spPr>
              <a:xfrm>
                <a:off x="4229178" y="217993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178" name="Google Shape;2178;p55"/>
          <p:cNvSpPr txBox="1">
            <a:spLocks noGrp="1"/>
          </p:cNvSpPr>
          <p:nvPr>
            <p:ph type="subTitle" idx="1"/>
          </p:nvPr>
        </p:nvSpPr>
        <p:spPr>
          <a:xfrm rot="-276">
            <a:off x="4300098" y="2022770"/>
            <a:ext cx="4145001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/>
              <a:t>In dicembre è </a:t>
            </a:r>
            <a:r>
              <a:rPr lang="en" sz="1600" b="1"/>
              <a:t>stata i</a:t>
            </a:r>
            <a:r>
              <a:rPr lang="en" sz="1600"/>
              <a:t>naugurata una nuova aula dedicata alla memoria di Jessica Andreoli.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/>
              <a:t>Si tratta di uno spazio multifunzione: una piccola biblioteca, uno spazio per lavori di gruppo e uno spazio non strutturato costituito da piccoli arredi morbidi.</a:t>
            </a:r>
            <a:endParaRPr sz="1600"/>
          </a:p>
        </p:txBody>
      </p:sp>
      <p:sp>
        <p:nvSpPr>
          <p:cNvPr id="2179" name="Google Shape;2179;p55"/>
          <p:cNvSpPr txBox="1">
            <a:spLocks noGrp="1"/>
          </p:cNvSpPr>
          <p:nvPr>
            <p:ph type="title"/>
          </p:nvPr>
        </p:nvSpPr>
        <p:spPr>
          <a:xfrm>
            <a:off x="4341300" y="1544422"/>
            <a:ext cx="4343873" cy="7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2800"/>
              <a:t>AULA POLIFUNZIONALE</a:t>
            </a:r>
            <a:endParaRPr sz="1400"/>
          </a:p>
        </p:txBody>
      </p:sp>
      <p:grpSp>
        <p:nvGrpSpPr>
          <p:cNvPr id="2180" name="Google Shape;2180;p55"/>
          <p:cNvGrpSpPr/>
          <p:nvPr/>
        </p:nvGrpSpPr>
        <p:grpSpPr>
          <a:xfrm>
            <a:off x="6171799" y="4103072"/>
            <a:ext cx="380623" cy="505928"/>
            <a:chOff x="5382225" y="1510350"/>
            <a:chExt cx="54075" cy="71875"/>
          </a:xfrm>
        </p:grpSpPr>
        <p:sp>
          <p:nvSpPr>
            <p:cNvPr id="2181" name="Google Shape;2181;p55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55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3" name="Google Shape;2183;p55"/>
          <p:cNvSpPr/>
          <p:nvPr/>
        </p:nvSpPr>
        <p:spPr>
          <a:xfrm>
            <a:off x="4112286" y="3035011"/>
            <a:ext cx="150402" cy="177598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55"/>
          <p:cNvSpPr/>
          <p:nvPr/>
        </p:nvSpPr>
        <p:spPr>
          <a:xfrm>
            <a:off x="8246177" y="1668949"/>
            <a:ext cx="150402" cy="177598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55"/>
          <p:cNvSpPr/>
          <p:nvPr/>
        </p:nvSpPr>
        <p:spPr>
          <a:xfrm>
            <a:off x="7875748" y="3852879"/>
            <a:ext cx="150402" cy="177598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6" name="Google Shape;218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323" y="682325"/>
            <a:ext cx="3134100" cy="417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1" name="Google Shape;2191;p56"/>
          <p:cNvGrpSpPr/>
          <p:nvPr/>
        </p:nvGrpSpPr>
        <p:grpSpPr>
          <a:xfrm>
            <a:off x="8086186" y="2318781"/>
            <a:ext cx="380623" cy="505928"/>
            <a:chOff x="5382225" y="1510350"/>
            <a:chExt cx="54075" cy="71875"/>
          </a:xfrm>
        </p:grpSpPr>
        <p:sp>
          <p:nvSpPr>
            <p:cNvPr id="2192" name="Google Shape;2192;p56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56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4" name="Google Shape;2194;p56"/>
          <p:cNvGrpSpPr/>
          <p:nvPr/>
        </p:nvGrpSpPr>
        <p:grpSpPr>
          <a:xfrm>
            <a:off x="6852345" y="3409526"/>
            <a:ext cx="1405647" cy="1251120"/>
            <a:chOff x="1640600" y="2901325"/>
            <a:chExt cx="464600" cy="413525"/>
          </a:xfrm>
        </p:grpSpPr>
        <p:sp>
          <p:nvSpPr>
            <p:cNvPr id="2195" name="Google Shape;2195;p56"/>
            <p:cNvSpPr/>
            <p:nvPr/>
          </p:nvSpPr>
          <p:spPr>
            <a:xfrm>
              <a:off x="1640600" y="2901325"/>
              <a:ext cx="464600" cy="413525"/>
            </a:xfrm>
            <a:custGeom>
              <a:avLst/>
              <a:gdLst/>
              <a:ahLst/>
              <a:cxnLst/>
              <a:rect l="l" t="t" r="r" b="b"/>
              <a:pathLst>
                <a:path w="18584" h="16541" extrusionOk="0">
                  <a:moveTo>
                    <a:pt x="8325" y="0"/>
                  </a:moveTo>
                  <a:cubicBezTo>
                    <a:pt x="7626" y="0"/>
                    <a:pt x="6986" y="599"/>
                    <a:pt x="6781" y="1576"/>
                  </a:cubicBezTo>
                  <a:cubicBezTo>
                    <a:pt x="6434" y="1684"/>
                    <a:pt x="6231" y="1915"/>
                    <a:pt x="6027" y="2188"/>
                  </a:cubicBezTo>
                  <a:cubicBezTo>
                    <a:pt x="5916" y="2209"/>
                    <a:pt x="5821" y="2260"/>
                    <a:pt x="5747" y="2313"/>
                  </a:cubicBezTo>
                  <a:cubicBezTo>
                    <a:pt x="5660" y="2110"/>
                    <a:pt x="5432" y="2087"/>
                    <a:pt x="5315" y="1898"/>
                  </a:cubicBezTo>
                  <a:cubicBezTo>
                    <a:pt x="5182" y="1629"/>
                    <a:pt x="5075" y="1271"/>
                    <a:pt x="4715" y="1271"/>
                  </a:cubicBezTo>
                  <a:cubicBezTo>
                    <a:pt x="4705" y="1271"/>
                    <a:pt x="4695" y="1272"/>
                    <a:pt x="4685" y="1272"/>
                  </a:cubicBezTo>
                  <a:cubicBezTo>
                    <a:pt x="4672" y="1271"/>
                    <a:pt x="4659" y="1271"/>
                    <a:pt x="4646" y="1271"/>
                  </a:cubicBezTo>
                  <a:cubicBezTo>
                    <a:pt x="4167" y="1271"/>
                    <a:pt x="4202" y="1917"/>
                    <a:pt x="3833" y="2076"/>
                  </a:cubicBezTo>
                  <a:cubicBezTo>
                    <a:pt x="3398" y="2241"/>
                    <a:pt x="3402" y="2907"/>
                    <a:pt x="3837" y="3068"/>
                  </a:cubicBezTo>
                  <a:cubicBezTo>
                    <a:pt x="4085" y="3082"/>
                    <a:pt x="4196" y="3731"/>
                    <a:pt x="4510" y="3809"/>
                  </a:cubicBezTo>
                  <a:cubicBezTo>
                    <a:pt x="4516" y="3857"/>
                    <a:pt x="4528" y="3907"/>
                    <a:pt x="4550" y="3955"/>
                  </a:cubicBezTo>
                  <a:cubicBezTo>
                    <a:pt x="4250" y="3864"/>
                    <a:pt x="3877" y="3582"/>
                    <a:pt x="3525" y="3582"/>
                  </a:cubicBezTo>
                  <a:cubicBezTo>
                    <a:pt x="3448" y="3582"/>
                    <a:pt x="3372" y="3596"/>
                    <a:pt x="3298" y="3628"/>
                  </a:cubicBezTo>
                  <a:cubicBezTo>
                    <a:pt x="2766" y="4065"/>
                    <a:pt x="2877" y="5422"/>
                    <a:pt x="2960" y="6069"/>
                  </a:cubicBezTo>
                  <a:cubicBezTo>
                    <a:pt x="1850" y="6432"/>
                    <a:pt x="0" y="10205"/>
                    <a:pt x="1218" y="10894"/>
                  </a:cubicBezTo>
                  <a:cubicBezTo>
                    <a:pt x="1313" y="10933"/>
                    <a:pt x="1404" y="10950"/>
                    <a:pt x="1492" y="10950"/>
                  </a:cubicBezTo>
                  <a:cubicBezTo>
                    <a:pt x="1842" y="10950"/>
                    <a:pt x="2143" y="10670"/>
                    <a:pt x="2436" y="10311"/>
                  </a:cubicBezTo>
                  <a:lnTo>
                    <a:pt x="2436" y="10311"/>
                  </a:lnTo>
                  <a:cubicBezTo>
                    <a:pt x="2373" y="10484"/>
                    <a:pt x="2266" y="10643"/>
                    <a:pt x="2106" y="10713"/>
                  </a:cubicBezTo>
                  <a:cubicBezTo>
                    <a:pt x="1672" y="10879"/>
                    <a:pt x="1675" y="11545"/>
                    <a:pt x="2110" y="11707"/>
                  </a:cubicBezTo>
                  <a:cubicBezTo>
                    <a:pt x="2391" y="11755"/>
                    <a:pt x="2502" y="12485"/>
                    <a:pt x="2915" y="12485"/>
                  </a:cubicBezTo>
                  <a:cubicBezTo>
                    <a:pt x="2933" y="12485"/>
                    <a:pt x="2951" y="12484"/>
                    <a:pt x="2970" y="12481"/>
                  </a:cubicBezTo>
                  <a:cubicBezTo>
                    <a:pt x="3074" y="12481"/>
                    <a:pt x="3171" y="12450"/>
                    <a:pt x="3254" y="12398"/>
                  </a:cubicBezTo>
                  <a:cubicBezTo>
                    <a:pt x="3639" y="14017"/>
                    <a:pt x="4952" y="15147"/>
                    <a:pt x="6484" y="15147"/>
                  </a:cubicBezTo>
                  <a:cubicBezTo>
                    <a:pt x="6902" y="15147"/>
                    <a:pt x="7337" y="15063"/>
                    <a:pt x="7774" y="14881"/>
                  </a:cubicBezTo>
                  <a:lnTo>
                    <a:pt x="7774" y="14881"/>
                  </a:lnTo>
                  <a:cubicBezTo>
                    <a:pt x="7684" y="15264"/>
                    <a:pt x="7252" y="15964"/>
                    <a:pt x="7752" y="16245"/>
                  </a:cubicBezTo>
                  <a:cubicBezTo>
                    <a:pt x="7943" y="16344"/>
                    <a:pt x="8240" y="16466"/>
                    <a:pt x="8504" y="16466"/>
                  </a:cubicBezTo>
                  <a:cubicBezTo>
                    <a:pt x="8655" y="16466"/>
                    <a:pt x="8795" y="16427"/>
                    <a:pt x="8900" y="16320"/>
                  </a:cubicBezTo>
                  <a:cubicBezTo>
                    <a:pt x="8941" y="16326"/>
                    <a:pt x="8984" y="16330"/>
                    <a:pt x="9026" y="16330"/>
                  </a:cubicBezTo>
                  <a:cubicBezTo>
                    <a:pt x="9121" y="16330"/>
                    <a:pt x="9216" y="16313"/>
                    <a:pt x="9305" y="16281"/>
                  </a:cubicBezTo>
                  <a:cubicBezTo>
                    <a:pt x="9457" y="16435"/>
                    <a:pt x="9733" y="16501"/>
                    <a:pt x="9995" y="16501"/>
                  </a:cubicBezTo>
                  <a:cubicBezTo>
                    <a:pt x="10159" y="16501"/>
                    <a:pt x="10318" y="16475"/>
                    <a:pt x="10439" y="16428"/>
                  </a:cubicBezTo>
                  <a:cubicBezTo>
                    <a:pt x="10559" y="16508"/>
                    <a:pt x="10768" y="16540"/>
                    <a:pt x="11002" y="16540"/>
                  </a:cubicBezTo>
                  <a:cubicBezTo>
                    <a:pt x="11417" y="16540"/>
                    <a:pt x="11913" y="16438"/>
                    <a:pt x="12129" y="16318"/>
                  </a:cubicBezTo>
                  <a:cubicBezTo>
                    <a:pt x="12178" y="16332"/>
                    <a:pt x="12229" y="16339"/>
                    <a:pt x="12281" y="16339"/>
                  </a:cubicBezTo>
                  <a:cubicBezTo>
                    <a:pt x="12521" y="16339"/>
                    <a:pt x="12786" y="16202"/>
                    <a:pt x="12996" y="16090"/>
                  </a:cubicBezTo>
                  <a:cubicBezTo>
                    <a:pt x="13291" y="16062"/>
                    <a:pt x="13901" y="15806"/>
                    <a:pt x="13942" y="15501"/>
                  </a:cubicBezTo>
                  <a:cubicBezTo>
                    <a:pt x="13952" y="15502"/>
                    <a:pt x="13961" y="15502"/>
                    <a:pt x="13971" y="15502"/>
                  </a:cubicBezTo>
                  <a:cubicBezTo>
                    <a:pt x="14373" y="15502"/>
                    <a:pt x="14776" y="15309"/>
                    <a:pt x="14969" y="14912"/>
                  </a:cubicBezTo>
                  <a:cubicBezTo>
                    <a:pt x="15380" y="14771"/>
                    <a:pt x="15994" y="14176"/>
                    <a:pt x="15997" y="13693"/>
                  </a:cubicBezTo>
                  <a:cubicBezTo>
                    <a:pt x="16065" y="13771"/>
                    <a:pt x="16131" y="13881"/>
                    <a:pt x="16194" y="14042"/>
                  </a:cubicBezTo>
                  <a:cubicBezTo>
                    <a:pt x="16272" y="14272"/>
                    <a:pt x="16488" y="14388"/>
                    <a:pt x="16704" y="14388"/>
                  </a:cubicBezTo>
                  <a:cubicBezTo>
                    <a:pt x="16915" y="14388"/>
                    <a:pt x="17127" y="14277"/>
                    <a:pt x="17209" y="14053"/>
                  </a:cubicBezTo>
                  <a:cubicBezTo>
                    <a:pt x="17289" y="13854"/>
                    <a:pt x="17417" y="13579"/>
                    <a:pt x="17603" y="13483"/>
                  </a:cubicBezTo>
                  <a:cubicBezTo>
                    <a:pt x="17998" y="13296"/>
                    <a:pt x="17993" y="12686"/>
                    <a:pt x="17595" y="12507"/>
                  </a:cubicBezTo>
                  <a:cubicBezTo>
                    <a:pt x="17256" y="12371"/>
                    <a:pt x="17278" y="11883"/>
                    <a:pt x="16995" y="11693"/>
                  </a:cubicBezTo>
                  <a:cubicBezTo>
                    <a:pt x="17576" y="11096"/>
                    <a:pt x="17813" y="10320"/>
                    <a:pt x="17774" y="9489"/>
                  </a:cubicBezTo>
                  <a:cubicBezTo>
                    <a:pt x="17678" y="9030"/>
                    <a:pt x="17840" y="8061"/>
                    <a:pt x="17215" y="7884"/>
                  </a:cubicBezTo>
                  <a:cubicBezTo>
                    <a:pt x="18583" y="5571"/>
                    <a:pt x="17194" y="2947"/>
                    <a:pt x="15233" y="2947"/>
                  </a:cubicBezTo>
                  <a:cubicBezTo>
                    <a:pt x="14544" y="2947"/>
                    <a:pt x="13783" y="3271"/>
                    <a:pt x="13048" y="4049"/>
                  </a:cubicBezTo>
                  <a:lnTo>
                    <a:pt x="12861" y="3611"/>
                  </a:lnTo>
                  <a:cubicBezTo>
                    <a:pt x="12856" y="3602"/>
                    <a:pt x="12852" y="3593"/>
                    <a:pt x="12848" y="3585"/>
                  </a:cubicBezTo>
                  <a:lnTo>
                    <a:pt x="12848" y="3585"/>
                  </a:lnTo>
                  <a:cubicBezTo>
                    <a:pt x="12956" y="3623"/>
                    <a:pt x="13055" y="3642"/>
                    <a:pt x="13145" y="3642"/>
                  </a:cubicBezTo>
                  <a:cubicBezTo>
                    <a:pt x="13484" y="3642"/>
                    <a:pt x="13692" y="3383"/>
                    <a:pt x="13770" y="2998"/>
                  </a:cubicBezTo>
                  <a:cubicBezTo>
                    <a:pt x="13843" y="3020"/>
                    <a:pt x="13913" y="3030"/>
                    <a:pt x="13981" y="3030"/>
                  </a:cubicBezTo>
                  <a:cubicBezTo>
                    <a:pt x="14850" y="3030"/>
                    <a:pt x="15235" y="1350"/>
                    <a:pt x="13963" y="1350"/>
                  </a:cubicBezTo>
                  <a:cubicBezTo>
                    <a:pt x="13935" y="1350"/>
                    <a:pt x="13906" y="1350"/>
                    <a:pt x="13876" y="1352"/>
                  </a:cubicBezTo>
                  <a:cubicBezTo>
                    <a:pt x="13698" y="1206"/>
                    <a:pt x="13429" y="1129"/>
                    <a:pt x="13174" y="1129"/>
                  </a:cubicBezTo>
                  <a:cubicBezTo>
                    <a:pt x="13042" y="1129"/>
                    <a:pt x="12913" y="1150"/>
                    <a:pt x="12804" y="1193"/>
                  </a:cubicBezTo>
                  <a:cubicBezTo>
                    <a:pt x="12601" y="963"/>
                    <a:pt x="12180" y="833"/>
                    <a:pt x="11770" y="833"/>
                  </a:cubicBezTo>
                  <a:cubicBezTo>
                    <a:pt x="11486" y="833"/>
                    <a:pt x="11207" y="896"/>
                    <a:pt x="11009" y="1031"/>
                  </a:cubicBezTo>
                  <a:cubicBezTo>
                    <a:pt x="10950" y="956"/>
                    <a:pt x="10883" y="905"/>
                    <a:pt x="10819" y="875"/>
                  </a:cubicBezTo>
                  <a:cubicBezTo>
                    <a:pt x="10788" y="531"/>
                    <a:pt x="10465" y="383"/>
                    <a:pt x="10120" y="383"/>
                  </a:cubicBezTo>
                  <a:cubicBezTo>
                    <a:pt x="9884" y="383"/>
                    <a:pt x="9637" y="452"/>
                    <a:pt x="9466" y="575"/>
                  </a:cubicBezTo>
                  <a:cubicBezTo>
                    <a:pt x="9109" y="180"/>
                    <a:pt x="8708" y="0"/>
                    <a:pt x="83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56"/>
            <p:cNvSpPr/>
            <p:nvPr/>
          </p:nvSpPr>
          <p:spPr>
            <a:xfrm>
              <a:off x="1691800" y="3102100"/>
              <a:ext cx="140650" cy="125700"/>
            </a:xfrm>
            <a:custGeom>
              <a:avLst/>
              <a:gdLst/>
              <a:ahLst/>
              <a:cxnLst/>
              <a:rect l="l" t="t" r="r" b="b"/>
              <a:pathLst>
                <a:path w="5626" h="5028" extrusionOk="0">
                  <a:moveTo>
                    <a:pt x="358" y="1"/>
                  </a:moveTo>
                  <a:lnTo>
                    <a:pt x="1" y="435"/>
                  </a:lnTo>
                  <a:lnTo>
                    <a:pt x="331" y="705"/>
                  </a:lnTo>
                  <a:lnTo>
                    <a:pt x="1007" y="1257"/>
                  </a:lnTo>
                  <a:lnTo>
                    <a:pt x="4029" y="3723"/>
                  </a:lnTo>
                  <a:lnTo>
                    <a:pt x="5223" y="4697"/>
                  </a:lnTo>
                  <a:lnTo>
                    <a:pt x="5626" y="5028"/>
                  </a:lnTo>
                  <a:lnTo>
                    <a:pt x="5042" y="2294"/>
                  </a:lnTo>
                  <a:lnTo>
                    <a:pt x="5018" y="2282"/>
                  </a:lnTo>
                  <a:lnTo>
                    <a:pt x="4136" y="1851"/>
                  </a:lnTo>
                  <a:lnTo>
                    <a:pt x="1044" y="337"/>
                  </a:lnTo>
                  <a:lnTo>
                    <a:pt x="699" y="168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56"/>
            <p:cNvSpPr/>
            <p:nvPr/>
          </p:nvSpPr>
          <p:spPr>
            <a:xfrm>
              <a:off x="1792500" y="3148375"/>
              <a:ext cx="29875" cy="71175"/>
            </a:xfrm>
            <a:custGeom>
              <a:avLst/>
              <a:gdLst/>
              <a:ahLst/>
              <a:cxnLst/>
              <a:rect l="l" t="t" r="r" b="b"/>
              <a:pathLst>
                <a:path w="1195" h="2847" extrusionOk="0">
                  <a:moveTo>
                    <a:pt x="108" y="0"/>
                  </a:moveTo>
                  <a:lnTo>
                    <a:pt x="1" y="1872"/>
                  </a:lnTo>
                  <a:lnTo>
                    <a:pt x="1195" y="2846"/>
                  </a:lnTo>
                  <a:lnTo>
                    <a:pt x="990" y="431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474DA2">
                <a:alpha val="6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56"/>
            <p:cNvSpPr/>
            <p:nvPr/>
          </p:nvSpPr>
          <p:spPr>
            <a:xfrm>
              <a:off x="1700050" y="3106300"/>
              <a:ext cx="17925" cy="27225"/>
            </a:xfrm>
            <a:custGeom>
              <a:avLst/>
              <a:gdLst/>
              <a:ahLst/>
              <a:cxnLst/>
              <a:rect l="l" t="t" r="r" b="b"/>
              <a:pathLst>
                <a:path w="717" h="1089" extrusionOk="0">
                  <a:moveTo>
                    <a:pt x="367" y="0"/>
                  </a:moveTo>
                  <a:lnTo>
                    <a:pt x="1" y="536"/>
                  </a:lnTo>
                  <a:lnTo>
                    <a:pt x="677" y="1089"/>
                  </a:lnTo>
                  <a:lnTo>
                    <a:pt x="716" y="169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474DA2">
                <a:alpha val="6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56"/>
            <p:cNvSpPr/>
            <p:nvPr/>
          </p:nvSpPr>
          <p:spPr>
            <a:xfrm>
              <a:off x="1669875" y="3065000"/>
              <a:ext cx="58225" cy="98575"/>
            </a:xfrm>
            <a:custGeom>
              <a:avLst/>
              <a:gdLst/>
              <a:ahLst/>
              <a:cxnLst/>
              <a:rect l="l" t="t" r="r" b="b"/>
              <a:pathLst>
                <a:path w="2329" h="3943" extrusionOk="0">
                  <a:moveTo>
                    <a:pt x="1990" y="1"/>
                  </a:moveTo>
                  <a:cubicBezTo>
                    <a:pt x="1691" y="1"/>
                    <a:pt x="1123" y="741"/>
                    <a:pt x="667" y="1746"/>
                  </a:cubicBezTo>
                  <a:cubicBezTo>
                    <a:pt x="176" y="2827"/>
                    <a:pt x="0" y="3805"/>
                    <a:pt x="275" y="3930"/>
                  </a:cubicBezTo>
                  <a:cubicBezTo>
                    <a:pt x="294" y="3939"/>
                    <a:pt x="315" y="3943"/>
                    <a:pt x="338" y="3943"/>
                  </a:cubicBezTo>
                  <a:cubicBezTo>
                    <a:pt x="636" y="3943"/>
                    <a:pt x="1205" y="3202"/>
                    <a:pt x="1661" y="2197"/>
                  </a:cubicBezTo>
                  <a:cubicBezTo>
                    <a:pt x="2153" y="1117"/>
                    <a:pt x="2328" y="138"/>
                    <a:pt x="2054" y="14"/>
                  </a:cubicBezTo>
                  <a:cubicBezTo>
                    <a:pt x="2034" y="5"/>
                    <a:pt x="2013" y="1"/>
                    <a:pt x="19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56"/>
            <p:cNvSpPr/>
            <p:nvPr/>
          </p:nvSpPr>
          <p:spPr>
            <a:xfrm>
              <a:off x="1953775" y="2988200"/>
              <a:ext cx="121550" cy="179950"/>
            </a:xfrm>
            <a:custGeom>
              <a:avLst/>
              <a:gdLst/>
              <a:ahLst/>
              <a:cxnLst/>
              <a:rect l="l" t="t" r="r" b="b"/>
              <a:pathLst>
                <a:path w="4862" h="7198" extrusionOk="0">
                  <a:moveTo>
                    <a:pt x="2762" y="0"/>
                  </a:moveTo>
                  <a:cubicBezTo>
                    <a:pt x="2106" y="0"/>
                    <a:pt x="1456" y="330"/>
                    <a:pt x="1037" y="774"/>
                  </a:cubicBezTo>
                  <a:cubicBezTo>
                    <a:pt x="920" y="898"/>
                    <a:pt x="815" y="1031"/>
                    <a:pt x="723" y="1168"/>
                  </a:cubicBezTo>
                  <a:cubicBezTo>
                    <a:pt x="469" y="1543"/>
                    <a:pt x="302" y="1957"/>
                    <a:pt x="186" y="2347"/>
                  </a:cubicBezTo>
                  <a:cubicBezTo>
                    <a:pt x="100" y="2634"/>
                    <a:pt x="43" y="2909"/>
                    <a:pt x="0" y="3147"/>
                  </a:cubicBezTo>
                  <a:lnTo>
                    <a:pt x="472" y="3232"/>
                  </a:lnTo>
                  <a:lnTo>
                    <a:pt x="494" y="3236"/>
                  </a:lnTo>
                  <a:cubicBezTo>
                    <a:pt x="607" y="2602"/>
                    <a:pt x="768" y="2097"/>
                    <a:pt x="989" y="1692"/>
                  </a:cubicBezTo>
                  <a:cubicBezTo>
                    <a:pt x="1107" y="1473"/>
                    <a:pt x="1244" y="1282"/>
                    <a:pt x="1400" y="1117"/>
                  </a:cubicBezTo>
                  <a:cubicBezTo>
                    <a:pt x="1728" y="770"/>
                    <a:pt x="2251" y="502"/>
                    <a:pt x="2763" y="502"/>
                  </a:cubicBezTo>
                  <a:cubicBezTo>
                    <a:pt x="2967" y="502"/>
                    <a:pt x="3169" y="545"/>
                    <a:pt x="3356" y="642"/>
                  </a:cubicBezTo>
                  <a:cubicBezTo>
                    <a:pt x="3629" y="782"/>
                    <a:pt x="3866" y="1038"/>
                    <a:pt x="4028" y="1360"/>
                  </a:cubicBezTo>
                  <a:cubicBezTo>
                    <a:pt x="4323" y="1948"/>
                    <a:pt x="4344" y="2701"/>
                    <a:pt x="4087" y="3427"/>
                  </a:cubicBezTo>
                  <a:cubicBezTo>
                    <a:pt x="3871" y="4038"/>
                    <a:pt x="3471" y="4636"/>
                    <a:pt x="2861" y="5251"/>
                  </a:cubicBezTo>
                  <a:lnTo>
                    <a:pt x="2816" y="5294"/>
                  </a:lnTo>
                  <a:lnTo>
                    <a:pt x="2778" y="5334"/>
                  </a:lnTo>
                  <a:cubicBezTo>
                    <a:pt x="2569" y="5540"/>
                    <a:pt x="2356" y="5755"/>
                    <a:pt x="2209" y="6035"/>
                  </a:cubicBezTo>
                  <a:cubicBezTo>
                    <a:pt x="1999" y="6435"/>
                    <a:pt x="2010" y="6891"/>
                    <a:pt x="2233" y="7197"/>
                  </a:cubicBezTo>
                  <a:lnTo>
                    <a:pt x="2638" y="6903"/>
                  </a:lnTo>
                  <a:cubicBezTo>
                    <a:pt x="2510" y="6728"/>
                    <a:pt x="2553" y="6457"/>
                    <a:pt x="2652" y="6266"/>
                  </a:cubicBezTo>
                  <a:cubicBezTo>
                    <a:pt x="2748" y="6084"/>
                    <a:pt x="2894" y="5927"/>
                    <a:pt x="3055" y="5766"/>
                  </a:cubicBezTo>
                  <a:cubicBezTo>
                    <a:pt x="3078" y="5740"/>
                    <a:pt x="3104" y="5715"/>
                    <a:pt x="3130" y="5689"/>
                  </a:cubicBezTo>
                  <a:lnTo>
                    <a:pt x="3216" y="5603"/>
                  </a:lnTo>
                  <a:cubicBezTo>
                    <a:pt x="3878" y="4934"/>
                    <a:pt x="4318" y="4277"/>
                    <a:pt x="4560" y="3593"/>
                  </a:cubicBezTo>
                  <a:cubicBezTo>
                    <a:pt x="4862" y="2740"/>
                    <a:pt x="4831" y="1842"/>
                    <a:pt x="4477" y="1136"/>
                  </a:cubicBezTo>
                  <a:cubicBezTo>
                    <a:pt x="4268" y="720"/>
                    <a:pt x="3953" y="386"/>
                    <a:pt x="3588" y="197"/>
                  </a:cubicBezTo>
                  <a:cubicBezTo>
                    <a:pt x="3323" y="60"/>
                    <a:pt x="3042" y="0"/>
                    <a:pt x="2762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56"/>
            <p:cNvSpPr/>
            <p:nvPr/>
          </p:nvSpPr>
          <p:spPr>
            <a:xfrm>
              <a:off x="1958475" y="3017300"/>
              <a:ext cx="20075" cy="51750"/>
            </a:xfrm>
            <a:custGeom>
              <a:avLst/>
              <a:gdLst/>
              <a:ahLst/>
              <a:cxnLst/>
              <a:rect l="l" t="t" r="r" b="b"/>
              <a:pathLst>
                <a:path w="803" h="2070" extrusionOk="0">
                  <a:moveTo>
                    <a:pt x="535" y="1"/>
                  </a:moveTo>
                  <a:cubicBezTo>
                    <a:pt x="281" y="375"/>
                    <a:pt x="114" y="792"/>
                    <a:pt x="0" y="1181"/>
                  </a:cubicBezTo>
                  <a:cubicBezTo>
                    <a:pt x="83" y="1438"/>
                    <a:pt x="180" y="1740"/>
                    <a:pt x="286" y="2066"/>
                  </a:cubicBezTo>
                  <a:lnTo>
                    <a:pt x="307" y="2069"/>
                  </a:lnTo>
                  <a:cubicBezTo>
                    <a:pt x="421" y="1436"/>
                    <a:pt x="581" y="931"/>
                    <a:pt x="802" y="526"/>
                  </a:cubicBezTo>
                  <a:lnTo>
                    <a:pt x="535" y="1"/>
                  </a:lnTo>
                  <a:close/>
                </a:path>
              </a:pathLst>
            </a:custGeom>
            <a:solidFill>
              <a:srgbClr val="474DA2">
                <a:alpha val="6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56"/>
            <p:cNvSpPr/>
            <p:nvPr/>
          </p:nvSpPr>
          <p:spPr>
            <a:xfrm>
              <a:off x="2003775" y="3120525"/>
              <a:ext cx="26425" cy="47600"/>
            </a:xfrm>
            <a:custGeom>
              <a:avLst/>
              <a:gdLst/>
              <a:ahLst/>
              <a:cxnLst/>
              <a:rect l="l" t="t" r="r" b="b"/>
              <a:pathLst>
                <a:path w="1057" h="1904" extrusionOk="0">
                  <a:moveTo>
                    <a:pt x="818" y="0"/>
                  </a:moveTo>
                  <a:lnTo>
                    <a:pt x="779" y="40"/>
                  </a:lnTo>
                  <a:cubicBezTo>
                    <a:pt x="571" y="246"/>
                    <a:pt x="357" y="461"/>
                    <a:pt x="211" y="741"/>
                  </a:cubicBezTo>
                  <a:cubicBezTo>
                    <a:pt x="0" y="1141"/>
                    <a:pt x="11" y="1597"/>
                    <a:pt x="235" y="1903"/>
                  </a:cubicBezTo>
                  <a:lnTo>
                    <a:pt x="640" y="1609"/>
                  </a:lnTo>
                  <a:cubicBezTo>
                    <a:pt x="511" y="1434"/>
                    <a:pt x="556" y="1163"/>
                    <a:pt x="653" y="972"/>
                  </a:cubicBezTo>
                  <a:cubicBezTo>
                    <a:pt x="748" y="790"/>
                    <a:pt x="895" y="633"/>
                    <a:pt x="1056" y="472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rgbClr val="474DA2">
                <a:alpha val="6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56"/>
            <p:cNvSpPr/>
            <p:nvPr/>
          </p:nvSpPr>
          <p:spPr>
            <a:xfrm>
              <a:off x="1799700" y="2996975"/>
              <a:ext cx="231900" cy="254775"/>
            </a:xfrm>
            <a:custGeom>
              <a:avLst/>
              <a:gdLst/>
              <a:ahLst/>
              <a:cxnLst/>
              <a:rect l="l" t="t" r="r" b="b"/>
              <a:pathLst>
                <a:path w="9276" h="10191" extrusionOk="0">
                  <a:moveTo>
                    <a:pt x="6076" y="1"/>
                  </a:moveTo>
                  <a:lnTo>
                    <a:pt x="0" y="1690"/>
                  </a:lnTo>
                  <a:lnTo>
                    <a:pt x="265" y="10112"/>
                  </a:lnTo>
                  <a:cubicBezTo>
                    <a:pt x="265" y="10112"/>
                    <a:pt x="773" y="10190"/>
                    <a:pt x="1603" y="10190"/>
                  </a:cubicBezTo>
                  <a:cubicBezTo>
                    <a:pt x="2551" y="10190"/>
                    <a:pt x="3920" y="10088"/>
                    <a:pt x="5435" y="9651"/>
                  </a:cubicBezTo>
                  <a:cubicBezTo>
                    <a:pt x="8278" y="8833"/>
                    <a:pt x="9275" y="7501"/>
                    <a:pt x="9275" y="7501"/>
                  </a:cubicBezTo>
                  <a:lnTo>
                    <a:pt x="6076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56"/>
            <p:cNvSpPr/>
            <p:nvPr/>
          </p:nvSpPr>
          <p:spPr>
            <a:xfrm>
              <a:off x="1940200" y="3022000"/>
              <a:ext cx="24950" cy="36750"/>
            </a:xfrm>
            <a:custGeom>
              <a:avLst/>
              <a:gdLst/>
              <a:ahLst/>
              <a:cxnLst/>
              <a:rect l="l" t="t" r="r" b="b"/>
              <a:pathLst>
                <a:path w="998" h="1470" extrusionOk="0">
                  <a:moveTo>
                    <a:pt x="308" y="1"/>
                  </a:moveTo>
                  <a:cubicBezTo>
                    <a:pt x="281" y="1"/>
                    <a:pt x="254" y="6"/>
                    <a:pt x="230" y="17"/>
                  </a:cubicBezTo>
                  <a:lnTo>
                    <a:pt x="176" y="41"/>
                  </a:lnTo>
                  <a:cubicBezTo>
                    <a:pt x="34" y="104"/>
                    <a:pt x="0" y="336"/>
                    <a:pt x="96" y="559"/>
                  </a:cubicBezTo>
                  <a:lnTo>
                    <a:pt x="348" y="1146"/>
                  </a:lnTo>
                  <a:cubicBezTo>
                    <a:pt x="433" y="1341"/>
                    <a:pt x="588" y="1470"/>
                    <a:pt x="723" y="1470"/>
                  </a:cubicBezTo>
                  <a:cubicBezTo>
                    <a:pt x="746" y="1470"/>
                    <a:pt x="768" y="1466"/>
                    <a:pt x="789" y="1458"/>
                  </a:cubicBezTo>
                  <a:lnTo>
                    <a:pt x="811" y="1451"/>
                  </a:lnTo>
                  <a:cubicBezTo>
                    <a:pt x="953" y="1398"/>
                    <a:pt x="998" y="1185"/>
                    <a:pt x="917" y="962"/>
                  </a:cubicBezTo>
                  <a:lnTo>
                    <a:pt x="696" y="360"/>
                  </a:lnTo>
                  <a:cubicBezTo>
                    <a:pt x="617" y="148"/>
                    <a:pt x="451" y="1"/>
                    <a:pt x="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56"/>
            <p:cNvSpPr/>
            <p:nvPr/>
          </p:nvSpPr>
          <p:spPr>
            <a:xfrm>
              <a:off x="1958800" y="3064400"/>
              <a:ext cx="15900" cy="17775"/>
            </a:xfrm>
            <a:custGeom>
              <a:avLst/>
              <a:gdLst/>
              <a:ahLst/>
              <a:cxnLst/>
              <a:rect l="l" t="t" r="r" b="b"/>
              <a:pathLst>
                <a:path w="636" h="711" extrusionOk="0">
                  <a:moveTo>
                    <a:pt x="274" y="0"/>
                  </a:moveTo>
                  <a:cubicBezTo>
                    <a:pt x="242" y="0"/>
                    <a:pt x="209" y="7"/>
                    <a:pt x="178" y="21"/>
                  </a:cubicBezTo>
                  <a:lnTo>
                    <a:pt x="174" y="23"/>
                  </a:lnTo>
                  <a:cubicBezTo>
                    <a:pt x="56" y="76"/>
                    <a:pt x="0" y="216"/>
                    <a:pt x="52" y="340"/>
                  </a:cubicBezTo>
                  <a:lnTo>
                    <a:pt x="136" y="550"/>
                  </a:lnTo>
                  <a:cubicBezTo>
                    <a:pt x="175" y="649"/>
                    <a:pt x="269" y="710"/>
                    <a:pt x="367" y="710"/>
                  </a:cubicBezTo>
                  <a:cubicBezTo>
                    <a:pt x="397" y="710"/>
                    <a:pt x="427" y="704"/>
                    <a:pt x="457" y="692"/>
                  </a:cubicBezTo>
                  <a:cubicBezTo>
                    <a:pt x="578" y="642"/>
                    <a:pt x="636" y="503"/>
                    <a:pt x="588" y="377"/>
                  </a:cubicBezTo>
                  <a:lnTo>
                    <a:pt x="508" y="165"/>
                  </a:lnTo>
                  <a:cubicBezTo>
                    <a:pt x="469" y="64"/>
                    <a:pt x="373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56"/>
            <p:cNvSpPr/>
            <p:nvPr/>
          </p:nvSpPr>
          <p:spPr>
            <a:xfrm>
              <a:off x="1902100" y="3009400"/>
              <a:ext cx="23475" cy="54125"/>
            </a:xfrm>
            <a:custGeom>
              <a:avLst/>
              <a:gdLst/>
              <a:ahLst/>
              <a:cxnLst/>
              <a:rect l="l" t="t" r="r" b="b"/>
              <a:pathLst>
                <a:path w="939" h="2165" extrusionOk="0">
                  <a:moveTo>
                    <a:pt x="193" y="0"/>
                  </a:moveTo>
                  <a:lnTo>
                    <a:pt x="1" y="53"/>
                  </a:lnTo>
                  <a:cubicBezTo>
                    <a:pt x="136" y="524"/>
                    <a:pt x="247" y="974"/>
                    <a:pt x="332" y="1352"/>
                  </a:cubicBezTo>
                  <a:cubicBezTo>
                    <a:pt x="186" y="1421"/>
                    <a:pt x="85" y="1568"/>
                    <a:pt x="85" y="1739"/>
                  </a:cubicBezTo>
                  <a:cubicBezTo>
                    <a:pt x="85" y="1974"/>
                    <a:pt x="278" y="2164"/>
                    <a:pt x="512" y="2164"/>
                  </a:cubicBezTo>
                  <a:cubicBezTo>
                    <a:pt x="748" y="2164"/>
                    <a:pt x="938" y="1974"/>
                    <a:pt x="938" y="1739"/>
                  </a:cubicBezTo>
                  <a:cubicBezTo>
                    <a:pt x="938" y="1509"/>
                    <a:pt x="757" y="1321"/>
                    <a:pt x="528" y="1313"/>
                  </a:cubicBezTo>
                  <a:cubicBezTo>
                    <a:pt x="454" y="989"/>
                    <a:pt x="342" y="521"/>
                    <a:pt x="193" y="0"/>
                  </a:cubicBezTo>
                  <a:close/>
                </a:path>
              </a:pathLst>
            </a:custGeom>
            <a:solidFill>
              <a:srgbClr val="F47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56"/>
            <p:cNvSpPr/>
            <p:nvPr/>
          </p:nvSpPr>
          <p:spPr>
            <a:xfrm>
              <a:off x="1801225" y="2998875"/>
              <a:ext cx="149125" cy="46475"/>
            </a:xfrm>
            <a:custGeom>
              <a:avLst/>
              <a:gdLst/>
              <a:ahLst/>
              <a:cxnLst/>
              <a:rect l="l" t="t" r="r" b="b"/>
              <a:pathLst>
                <a:path w="5965" h="1859" extrusionOk="0">
                  <a:moveTo>
                    <a:pt x="5964" y="0"/>
                  </a:moveTo>
                  <a:lnTo>
                    <a:pt x="0" y="1690"/>
                  </a:lnTo>
                  <a:cubicBezTo>
                    <a:pt x="0" y="1690"/>
                    <a:pt x="469" y="1859"/>
                    <a:pt x="1288" y="1859"/>
                  </a:cubicBezTo>
                  <a:cubicBezTo>
                    <a:pt x="1821" y="1859"/>
                    <a:pt x="2504" y="1787"/>
                    <a:pt x="3302" y="1550"/>
                  </a:cubicBezTo>
                  <a:cubicBezTo>
                    <a:pt x="5325" y="948"/>
                    <a:pt x="5964" y="0"/>
                    <a:pt x="59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56"/>
            <p:cNvSpPr/>
            <p:nvPr/>
          </p:nvSpPr>
          <p:spPr>
            <a:xfrm>
              <a:off x="1904225" y="3042175"/>
              <a:ext cx="21350" cy="21350"/>
            </a:xfrm>
            <a:custGeom>
              <a:avLst/>
              <a:gdLst/>
              <a:ahLst/>
              <a:cxnLst/>
              <a:rect l="l" t="t" r="r" b="b"/>
              <a:pathLst>
                <a:path w="854" h="854" extrusionOk="0">
                  <a:moveTo>
                    <a:pt x="426" y="0"/>
                  </a:moveTo>
                  <a:cubicBezTo>
                    <a:pt x="363" y="0"/>
                    <a:pt x="301" y="14"/>
                    <a:pt x="247" y="41"/>
                  </a:cubicBezTo>
                  <a:cubicBezTo>
                    <a:pt x="101" y="110"/>
                    <a:pt x="0" y="257"/>
                    <a:pt x="0" y="428"/>
                  </a:cubicBezTo>
                  <a:cubicBezTo>
                    <a:pt x="0" y="663"/>
                    <a:pt x="193" y="853"/>
                    <a:pt x="427" y="853"/>
                  </a:cubicBezTo>
                  <a:cubicBezTo>
                    <a:pt x="663" y="853"/>
                    <a:pt x="853" y="663"/>
                    <a:pt x="853" y="428"/>
                  </a:cubicBezTo>
                  <a:cubicBezTo>
                    <a:pt x="853" y="198"/>
                    <a:pt x="672" y="10"/>
                    <a:pt x="442" y="2"/>
                  </a:cubicBezTo>
                  <a:cubicBezTo>
                    <a:pt x="437" y="0"/>
                    <a:pt x="431" y="0"/>
                    <a:pt x="4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56"/>
            <p:cNvSpPr/>
            <p:nvPr/>
          </p:nvSpPr>
          <p:spPr>
            <a:xfrm>
              <a:off x="1808325" y="2914025"/>
              <a:ext cx="109475" cy="140625"/>
            </a:xfrm>
            <a:custGeom>
              <a:avLst/>
              <a:gdLst/>
              <a:ahLst/>
              <a:cxnLst/>
              <a:rect l="l" t="t" r="r" b="b"/>
              <a:pathLst>
                <a:path w="4379" h="5625" extrusionOk="0">
                  <a:moveTo>
                    <a:pt x="1648" y="1"/>
                  </a:moveTo>
                  <a:cubicBezTo>
                    <a:pt x="1610" y="1"/>
                    <a:pt x="1572" y="4"/>
                    <a:pt x="1533" y="10"/>
                  </a:cubicBezTo>
                  <a:cubicBezTo>
                    <a:pt x="0" y="257"/>
                    <a:pt x="428" y="4019"/>
                    <a:pt x="528" y="4763"/>
                  </a:cubicBezTo>
                  <a:lnTo>
                    <a:pt x="725" y="4709"/>
                  </a:lnTo>
                  <a:cubicBezTo>
                    <a:pt x="627" y="3946"/>
                    <a:pt x="248" y="421"/>
                    <a:pt x="1567" y="208"/>
                  </a:cubicBezTo>
                  <a:cubicBezTo>
                    <a:pt x="1595" y="203"/>
                    <a:pt x="1624" y="201"/>
                    <a:pt x="1652" y="201"/>
                  </a:cubicBezTo>
                  <a:cubicBezTo>
                    <a:pt x="2499" y="201"/>
                    <a:pt x="3269" y="2176"/>
                    <a:pt x="3753" y="3868"/>
                  </a:cubicBezTo>
                  <a:cubicBezTo>
                    <a:pt x="3888" y="4339"/>
                    <a:pt x="3999" y="4789"/>
                    <a:pt x="4084" y="5167"/>
                  </a:cubicBezTo>
                  <a:cubicBezTo>
                    <a:pt x="4124" y="5335"/>
                    <a:pt x="4156" y="5489"/>
                    <a:pt x="4183" y="5625"/>
                  </a:cubicBezTo>
                  <a:lnTo>
                    <a:pt x="4379" y="5585"/>
                  </a:lnTo>
                  <a:cubicBezTo>
                    <a:pt x="4373" y="5547"/>
                    <a:pt x="4339" y="5382"/>
                    <a:pt x="4280" y="5126"/>
                  </a:cubicBezTo>
                  <a:cubicBezTo>
                    <a:pt x="4207" y="4803"/>
                    <a:pt x="4094" y="4335"/>
                    <a:pt x="3945" y="3814"/>
                  </a:cubicBezTo>
                  <a:cubicBezTo>
                    <a:pt x="3480" y="2177"/>
                    <a:pt x="2670" y="1"/>
                    <a:pt x="1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56"/>
            <p:cNvSpPr/>
            <p:nvPr/>
          </p:nvSpPr>
          <p:spPr>
            <a:xfrm>
              <a:off x="1725350" y="3003875"/>
              <a:ext cx="64625" cy="112600"/>
            </a:xfrm>
            <a:custGeom>
              <a:avLst/>
              <a:gdLst/>
              <a:ahLst/>
              <a:cxnLst/>
              <a:rect l="l" t="t" r="r" b="b"/>
              <a:pathLst>
                <a:path w="2585" h="4504" extrusionOk="0">
                  <a:moveTo>
                    <a:pt x="170" y="0"/>
                  </a:moveTo>
                  <a:cubicBezTo>
                    <a:pt x="167" y="15"/>
                    <a:pt x="164" y="29"/>
                    <a:pt x="160" y="43"/>
                  </a:cubicBezTo>
                  <a:cubicBezTo>
                    <a:pt x="90" y="305"/>
                    <a:pt x="43" y="574"/>
                    <a:pt x="21" y="843"/>
                  </a:cubicBezTo>
                  <a:cubicBezTo>
                    <a:pt x="18" y="858"/>
                    <a:pt x="17" y="872"/>
                    <a:pt x="17" y="888"/>
                  </a:cubicBezTo>
                  <a:cubicBezTo>
                    <a:pt x="1" y="1104"/>
                    <a:pt x="1" y="1320"/>
                    <a:pt x="20" y="1533"/>
                  </a:cubicBezTo>
                  <a:cubicBezTo>
                    <a:pt x="21" y="1549"/>
                    <a:pt x="22" y="1565"/>
                    <a:pt x="25" y="1579"/>
                  </a:cubicBezTo>
                  <a:cubicBezTo>
                    <a:pt x="41" y="1738"/>
                    <a:pt x="65" y="1896"/>
                    <a:pt x="102" y="2053"/>
                  </a:cubicBezTo>
                  <a:cubicBezTo>
                    <a:pt x="126" y="2156"/>
                    <a:pt x="155" y="2258"/>
                    <a:pt x="189" y="2358"/>
                  </a:cubicBezTo>
                  <a:cubicBezTo>
                    <a:pt x="194" y="2374"/>
                    <a:pt x="199" y="2388"/>
                    <a:pt x="204" y="2403"/>
                  </a:cubicBezTo>
                  <a:cubicBezTo>
                    <a:pt x="293" y="2661"/>
                    <a:pt x="416" y="2908"/>
                    <a:pt x="567" y="3134"/>
                  </a:cubicBezTo>
                  <a:cubicBezTo>
                    <a:pt x="579" y="3151"/>
                    <a:pt x="591" y="3170"/>
                    <a:pt x="604" y="3187"/>
                  </a:cubicBezTo>
                  <a:cubicBezTo>
                    <a:pt x="763" y="3413"/>
                    <a:pt x="949" y="3617"/>
                    <a:pt x="1167" y="3788"/>
                  </a:cubicBezTo>
                  <a:cubicBezTo>
                    <a:pt x="1470" y="4029"/>
                    <a:pt x="1825" y="4203"/>
                    <a:pt x="2115" y="4460"/>
                  </a:cubicBezTo>
                  <a:cubicBezTo>
                    <a:pt x="2115" y="4460"/>
                    <a:pt x="2115" y="4460"/>
                    <a:pt x="2115" y="4460"/>
                  </a:cubicBezTo>
                  <a:cubicBezTo>
                    <a:pt x="2116" y="4460"/>
                    <a:pt x="2116" y="4460"/>
                    <a:pt x="2116" y="4460"/>
                  </a:cubicBezTo>
                  <a:lnTo>
                    <a:pt x="2163" y="4503"/>
                  </a:lnTo>
                  <a:cubicBezTo>
                    <a:pt x="2168" y="4488"/>
                    <a:pt x="2172" y="4475"/>
                    <a:pt x="2178" y="4460"/>
                  </a:cubicBezTo>
                  <a:cubicBezTo>
                    <a:pt x="2371" y="3892"/>
                    <a:pt x="2585" y="3305"/>
                    <a:pt x="2574" y="2707"/>
                  </a:cubicBezTo>
                  <a:cubicBezTo>
                    <a:pt x="2573" y="2619"/>
                    <a:pt x="2568" y="2529"/>
                    <a:pt x="2559" y="2441"/>
                  </a:cubicBezTo>
                  <a:cubicBezTo>
                    <a:pt x="2556" y="2423"/>
                    <a:pt x="2555" y="2403"/>
                    <a:pt x="2552" y="2383"/>
                  </a:cubicBezTo>
                  <a:cubicBezTo>
                    <a:pt x="2509" y="2021"/>
                    <a:pt x="2401" y="1667"/>
                    <a:pt x="2219" y="1357"/>
                  </a:cubicBezTo>
                  <a:cubicBezTo>
                    <a:pt x="2210" y="1343"/>
                    <a:pt x="2204" y="1331"/>
                    <a:pt x="2195" y="1319"/>
                  </a:cubicBezTo>
                  <a:cubicBezTo>
                    <a:pt x="2127" y="1209"/>
                    <a:pt x="2051" y="1108"/>
                    <a:pt x="1966" y="1011"/>
                  </a:cubicBezTo>
                  <a:cubicBezTo>
                    <a:pt x="1916" y="957"/>
                    <a:pt x="1863" y="904"/>
                    <a:pt x="1808" y="856"/>
                  </a:cubicBezTo>
                  <a:cubicBezTo>
                    <a:pt x="1799" y="846"/>
                    <a:pt x="1788" y="837"/>
                    <a:pt x="1778" y="829"/>
                  </a:cubicBezTo>
                  <a:cubicBezTo>
                    <a:pt x="1638" y="706"/>
                    <a:pt x="1485" y="601"/>
                    <a:pt x="1330" y="504"/>
                  </a:cubicBezTo>
                  <a:cubicBezTo>
                    <a:pt x="1303" y="488"/>
                    <a:pt x="1278" y="473"/>
                    <a:pt x="1252" y="458"/>
                  </a:cubicBezTo>
                  <a:cubicBezTo>
                    <a:pt x="1240" y="451"/>
                    <a:pt x="1230" y="443"/>
                    <a:pt x="1217" y="438"/>
                  </a:cubicBezTo>
                  <a:cubicBezTo>
                    <a:pt x="899" y="255"/>
                    <a:pt x="559" y="123"/>
                    <a:pt x="210" y="12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56"/>
            <p:cNvSpPr/>
            <p:nvPr/>
          </p:nvSpPr>
          <p:spPr>
            <a:xfrm>
              <a:off x="1728725" y="3003225"/>
              <a:ext cx="51050" cy="113275"/>
            </a:xfrm>
            <a:custGeom>
              <a:avLst/>
              <a:gdLst/>
              <a:ahLst/>
              <a:cxnLst/>
              <a:rect l="l" t="t" r="r" b="b"/>
              <a:pathLst>
                <a:path w="2042" h="4531" extrusionOk="0">
                  <a:moveTo>
                    <a:pt x="38" y="0"/>
                  </a:moveTo>
                  <a:cubicBezTo>
                    <a:pt x="32" y="0"/>
                    <a:pt x="26" y="3"/>
                    <a:pt x="20" y="8"/>
                  </a:cubicBezTo>
                  <a:cubicBezTo>
                    <a:pt x="6" y="15"/>
                    <a:pt x="1" y="33"/>
                    <a:pt x="7" y="46"/>
                  </a:cubicBezTo>
                  <a:cubicBezTo>
                    <a:pt x="7" y="47"/>
                    <a:pt x="12" y="58"/>
                    <a:pt x="22" y="77"/>
                  </a:cubicBezTo>
                  <a:cubicBezTo>
                    <a:pt x="86" y="201"/>
                    <a:pt x="345" y="713"/>
                    <a:pt x="666" y="1399"/>
                  </a:cubicBezTo>
                  <a:cubicBezTo>
                    <a:pt x="676" y="1421"/>
                    <a:pt x="687" y="1444"/>
                    <a:pt x="697" y="1468"/>
                  </a:cubicBezTo>
                  <a:lnTo>
                    <a:pt x="698" y="1468"/>
                  </a:lnTo>
                  <a:cubicBezTo>
                    <a:pt x="788" y="1657"/>
                    <a:pt x="880" y="1857"/>
                    <a:pt x="974" y="2066"/>
                  </a:cubicBezTo>
                  <a:lnTo>
                    <a:pt x="997" y="2118"/>
                  </a:lnTo>
                  <a:lnTo>
                    <a:pt x="1022" y="2173"/>
                  </a:lnTo>
                  <a:cubicBezTo>
                    <a:pt x="1102" y="2352"/>
                    <a:pt x="1182" y="2539"/>
                    <a:pt x="1261" y="2721"/>
                  </a:cubicBezTo>
                  <a:cubicBezTo>
                    <a:pt x="1268" y="2735"/>
                    <a:pt x="1275" y="2751"/>
                    <a:pt x="1281" y="2767"/>
                  </a:cubicBezTo>
                  <a:lnTo>
                    <a:pt x="1282" y="2767"/>
                  </a:lnTo>
                  <a:cubicBezTo>
                    <a:pt x="1396" y="3034"/>
                    <a:pt x="1505" y="3297"/>
                    <a:pt x="1601" y="3534"/>
                  </a:cubicBezTo>
                  <a:cubicBezTo>
                    <a:pt x="1606" y="3550"/>
                    <a:pt x="1612" y="3565"/>
                    <a:pt x="1619" y="3581"/>
                  </a:cubicBezTo>
                  <a:cubicBezTo>
                    <a:pt x="1795" y="4015"/>
                    <a:pt x="1928" y="4359"/>
                    <a:pt x="1979" y="4487"/>
                  </a:cubicBezTo>
                  <a:cubicBezTo>
                    <a:pt x="1979" y="4487"/>
                    <a:pt x="1979" y="4488"/>
                    <a:pt x="1979" y="4488"/>
                  </a:cubicBezTo>
                  <a:cubicBezTo>
                    <a:pt x="1980" y="4488"/>
                    <a:pt x="1980" y="4487"/>
                    <a:pt x="1980" y="4487"/>
                  </a:cubicBezTo>
                  <a:lnTo>
                    <a:pt x="2027" y="4530"/>
                  </a:lnTo>
                  <a:cubicBezTo>
                    <a:pt x="2032" y="4517"/>
                    <a:pt x="2036" y="4502"/>
                    <a:pt x="2042" y="4487"/>
                  </a:cubicBezTo>
                  <a:cubicBezTo>
                    <a:pt x="2000" y="4380"/>
                    <a:pt x="1859" y="4017"/>
                    <a:pt x="1670" y="3552"/>
                  </a:cubicBezTo>
                  <a:cubicBezTo>
                    <a:pt x="1665" y="3539"/>
                    <a:pt x="1659" y="3523"/>
                    <a:pt x="1653" y="3509"/>
                  </a:cubicBezTo>
                  <a:cubicBezTo>
                    <a:pt x="1560" y="3280"/>
                    <a:pt x="1456" y="3029"/>
                    <a:pt x="1347" y="2771"/>
                  </a:cubicBezTo>
                  <a:cubicBezTo>
                    <a:pt x="1340" y="2755"/>
                    <a:pt x="1334" y="2741"/>
                    <a:pt x="1327" y="2726"/>
                  </a:cubicBezTo>
                  <a:lnTo>
                    <a:pt x="1327" y="2725"/>
                  </a:lnTo>
                  <a:cubicBezTo>
                    <a:pt x="1247" y="2535"/>
                    <a:pt x="1163" y="2344"/>
                    <a:pt x="1080" y="2157"/>
                  </a:cubicBezTo>
                  <a:cubicBezTo>
                    <a:pt x="1074" y="2141"/>
                    <a:pt x="1065" y="2125"/>
                    <a:pt x="1059" y="2109"/>
                  </a:cubicBezTo>
                  <a:cubicBezTo>
                    <a:pt x="1049" y="2084"/>
                    <a:pt x="1038" y="2061"/>
                    <a:pt x="1027" y="2037"/>
                  </a:cubicBezTo>
                  <a:cubicBezTo>
                    <a:pt x="933" y="1828"/>
                    <a:pt x="840" y="1625"/>
                    <a:pt x="751" y="1437"/>
                  </a:cubicBezTo>
                  <a:lnTo>
                    <a:pt x="751" y="1436"/>
                  </a:lnTo>
                  <a:cubicBezTo>
                    <a:pt x="743" y="1420"/>
                    <a:pt x="735" y="1405"/>
                    <a:pt x="729" y="1389"/>
                  </a:cubicBezTo>
                  <a:cubicBezTo>
                    <a:pt x="398" y="684"/>
                    <a:pt x="133" y="158"/>
                    <a:pt x="72" y="40"/>
                  </a:cubicBezTo>
                  <a:cubicBezTo>
                    <a:pt x="65" y="24"/>
                    <a:pt x="60" y="16"/>
                    <a:pt x="60" y="15"/>
                  </a:cubicBezTo>
                  <a:cubicBezTo>
                    <a:pt x="55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56"/>
            <p:cNvSpPr/>
            <p:nvPr/>
          </p:nvSpPr>
          <p:spPr>
            <a:xfrm>
              <a:off x="1725700" y="3014800"/>
              <a:ext cx="30950" cy="25350"/>
            </a:xfrm>
            <a:custGeom>
              <a:avLst/>
              <a:gdLst/>
              <a:ahLst/>
              <a:cxnLst/>
              <a:rect l="l" t="t" r="r" b="b"/>
              <a:pathLst>
                <a:path w="1238" h="1014" extrusionOk="0">
                  <a:moveTo>
                    <a:pt x="1203" y="1"/>
                  </a:moveTo>
                  <a:lnTo>
                    <a:pt x="851" y="928"/>
                  </a:lnTo>
                  <a:lnTo>
                    <a:pt x="837" y="965"/>
                  </a:lnTo>
                  <a:lnTo>
                    <a:pt x="788" y="932"/>
                  </a:lnTo>
                  <a:lnTo>
                    <a:pt x="4" y="409"/>
                  </a:lnTo>
                  <a:cubicBezTo>
                    <a:pt x="2" y="423"/>
                    <a:pt x="1" y="438"/>
                    <a:pt x="1" y="453"/>
                  </a:cubicBezTo>
                  <a:lnTo>
                    <a:pt x="819" y="1000"/>
                  </a:lnTo>
                  <a:lnTo>
                    <a:pt x="821" y="1000"/>
                  </a:lnTo>
                  <a:lnTo>
                    <a:pt x="835" y="1010"/>
                  </a:lnTo>
                  <a:cubicBezTo>
                    <a:pt x="838" y="1013"/>
                    <a:pt x="842" y="1014"/>
                    <a:pt x="846" y="1014"/>
                  </a:cubicBezTo>
                  <a:cubicBezTo>
                    <a:pt x="848" y="1014"/>
                    <a:pt x="850" y="1013"/>
                    <a:pt x="852" y="1013"/>
                  </a:cubicBezTo>
                  <a:cubicBezTo>
                    <a:pt x="858" y="1010"/>
                    <a:pt x="861" y="1008"/>
                    <a:pt x="864" y="1003"/>
                  </a:cubicBezTo>
                  <a:lnTo>
                    <a:pt x="864" y="1000"/>
                  </a:lnTo>
                  <a:lnTo>
                    <a:pt x="874" y="976"/>
                  </a:lnTo>
                  <a:lnTo>
                    <a:pt x="874" y="974"/>
                  </a:lnTo>
                  <a:lnTo>
                    <a:pt x="1238" y="21"/>
                  </a:lnTo>
                  <a:cubicBezTo>
                    <a:pt x="1226" y="14"/>
                    <a:pt x="1216" y="6"/>
                    <a:pt x="120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56"/>
            <p:cNvSpPr/>
            <p:nvPr/>
          </p:nvSpPr>
          <p:spPr>
            <a:xfrm>
              <a:off x="1725750" y="3024600"/>
              <a:ext cx="44775" cy="33225"/>
            </a:xfrm>
            <a:custGeom>
              <a:avLst/>
              <a:gdLst/>
              <a:ahLst/>
              <a:cxnLst/>
              <a:rect l="l" t="t" r="r" b="b"/>
              <a:pathLst>
                <a:path w="1791" h="1329" extrusionOk="0">
                  <a:moveTo>
                    <a:pt x="1761" y="0"/>
                  </a:moveTo>
                  <a:lnTo>
                    <a:pt x="1179" y="1254"/>
                  </a:lnTo>
                  <a:lnTo>
                    <a:pt x="1166" y="1284"/>
                  </a:lnTo>
                  <a:lnTo>
                    <a:pt x="1116" y="1259"/>
                  </a:lnTo>
                  <a:lnTo>
                    <a:pt x="1" y="705"/>
                  </a:lnTo>
                  <a:lnTo>
                    <a:pt x="1" y="705"/>
                  </a:lnTo>
                  <a:cubicBezTo>
                    <a:pt x="2" y="721"/>
                    <a:pt x="4" y="737"/>
                    <a:pt x="6" y="750"/>
                  </a:cubicBezTo>
                  <a:lnTo>
                    <a:pt x="1141" y="1315"/>
                  </a:lnTo>
                  <a:lnTo>
                    <a:pt x="1166" y="1327"/>
                  </a:lnTo>
                  <a:cubicBezTo>
                    <a:pt x="1168" y="1328"/>
                    <a:pt x="1171" y="1329"/>
                    <a:pt x="1174" y="1329"/>
                  </a:cubicBezTo>
                  <a:cubicBezTo>
                    <a:pt x="1176" y="1329"/>
                    <a:pt x="1178" y="1328"/>
                    <a:pt x="1180" y="1328"/>
                  </a:cubicBezTo>
                  <a:cubicBezTo>
                    <a:pt x="1185" y="1326"/>
                    <a:pt x="1189" y="1323"/>
                    <a:pt x="1191" y="1318"/>
                  </a:cubicBezTo>
                  <a:lnTo>
                    <a:pt x="1199" y="1302"/>
                  </a:lnTo>
                  <a:lnTo>
                    <a:pt x="1790" y="27"/>
                  </a:lnTo>
                  <a:cubicBezTo>
                    <a:pt x="1782" y="17"/>
                    <a:pt x="1771" y="8"/>
                    <a:pt x="176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56"/>
            <p:cNvSpPr/>
            <p:nvPr/>
          </p:nvSpPr>
          <p:spPr>
            <a:xfrm>
              <a:off x="1729975" y="3036825"/>
              <a:ext cx="50775" cy="35850"/>
            </a:xfrm>
            <a:custGeom>
              <a:avLst/>
              <a:gdLst/>
              <a:ahLst/>
              <a:cxnLst/>
              <a:rect l="l" t="t" r="r" b="b"/>
              <a:pathLst>
                <a:path w="2031" h="1434" extrusionOk="0">
                  <a:moveTo>
                    <a:pt x="2007" y="1"/>
                  </a:moveTo>
                  <a:lnTo>
                    <a:pt x="1276" y="1381"/>
                  </a:lnTo>
                  <a:lnTo>
                    <a:pt x="1276" y="1382"/>
                  </a:lnTo>
                  <a:lnTo>
                    <a:pt x="1271" y="1391"/>
                  </a:lnTo>
                  <a:lnTo>
                    <a:pt x="1210" y="1375"/>
                  </a:lnTo>
                  <a:lnTo>
                    <a:pt x="0" y="1040"/>
                  </a:lnTo>
                  <a:lnTo>
                    <a:pt x="0" y="1040"/>
                  </a:lnTo>
                  <a:cubicBezTo>
                    <a:pt x="4" y="1056"/>
                    <a:pt x="10" y="1070"/>
                    <a:pt x="15" y="1085"/>
                  </a:cubicBezTo>
                  <a:lnTo>
                    <a:pt x="1229" y="1421"/>
                  </a:lnTo>
                  <a:lnTo>
                    <a:pt x="1230" y="1421"/>
                  </a:lnTo>
                  <a:lnTo>
                    <a:pt x="1276" y="1432"/>
                  </a:lnTo>
                  <a:cubicBezTo>
                    <a:pt x="1278" y="1433"/>
                    <a:pt x="1279" y="1433"/>
                    <a:pt x="1281" y="1433"/>
                  </a:cubicBezTo>
                  <a:cubicBezTo>
                    <a:pt x="1286" y="1433"/>
                    <a:pt x="1291" y="1431"/>
                    <a:pt x="1295" y="1426"/>
                  </a:cubicBezTo>
                  <a:cubicBezTo>
                    <a:pt x="1297" y="1426"/>
                    <a:pt x="1297" y="1424"/>
                    <a:pt x="1298" y="1423"/>
                  </a:cubicBezTo>
                  <a:lnTo>
                    <a:pt x="2031" y="39"/>
                  </a:lnTo>
                  <a:cubicBezTo>
                    <a:pt x="2023" y="25"/>
                    <a:pt x="2016" y="13"/>
                    <a:pt x="200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56"/>
            <p:cNvSpPr/>
            <p:nvPr/>
          </p:nvSpPr>
          <p:spPr>
            <a:xfrm>
              <a:off x="1739400" y="3063450"/>
              <a:ext cx="49875" cy="29375"/>
            </a:xfrm>
            <a:custGeom>
              <a:avLst/>
              <a:gdLst/>
              <a:ahLst/>
              <a:cxnLst/>
              <a:rect l="l" t="t" r="r" b="b"/>
              <a:pathLst>
                <a:path w="1995" h="1175" extrusionOk="0">
                  <a:moveTo>
                    <a:pt x="1988" y="0"/>
                  </a:moveTo>
                  <a:lnTo>
                    <a:pt x="1225" y="1098"/>
                  </a:lnTo>
                  <a:lnTo>
                    <a:pt x="1201" y="1131"/>
                  </a:lnTo>
                  <a:lnTo>
                    <a:pt x="1171" y="1122"/>
                  </a:lnTo>
                  <a:lnTo>
                    <a:pt x="1" y="750"/>
                  </a:lnTo>
                  <a:lnTo>
                    <a:pt x="1" y="750"/>
                  </a:lnTo>
                  <a:cubicBezTo>
                    <a:pt x="12" y="767"/>
                    <a:pt x="26" y="785"/>
                    <a:pt x="38" y="803"/>
                  </a:cubicBezTo>
                  <a:lnTo>
                    <a:pt x="1190" y="1169"/>
                  </a:lnTo>
                  <a:lnTo>
                    <a:pt x="1202" y="1173"/>
                  </a:lnTo>
                  <a:cubicBezTo>
                    <a:pt x="1204" y="1174"/>
                    <a:pt x="1207" y="1174"/>
                    <a:pt x="1209" y="1174"/>
                  </a:cubicBezTo>
                  <a:cubicBezTo>
                    <a:pt x="1216" y="1174"/>
                    <a:pt x="1222" y="1171"/>
                    <a:pt x="1225" y="1165"/>
                  </a:cubicBezTo>
                  <a:lnTo>
                    <a:pt x="1242" y="1142"/>
                  </a:lnTo>
                  <a:lnTo>
                    <a:pt x="1994" y="58"/>
                  </a:lnTo>
                  <a:cubicBezTo>
                    <a:pt x="1991" y="40"/>
                    <a:pt x="1990" y="20"/>
                    <a:pt x="198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56"/>
            <p:cNvSpPr/>
            <p:nvPr/>
          </p:nvSpPr>
          <p:spPr>
            <a:xfrm>
              <a:off x="1998725" y="3111650"/>
              <a:ext cx="74800" cy="100900"/>
            </a:xfrm>
            <a:custGeom>
              <a:avLst/>
              <a:gdLst/>
              <a:ahLst/>
              <a:cxnLst/>
              <a:rect l="l" t="t" r="r" b="b"/>
              <a:pathLst>
                <a:path w="2992" h="4036" extrusionOk="0">
                  <a:moveTo>
                    <a:pt x="2823" y="1"/>
                  </a:moveTo>
                  <a:cubicBezTo>
                    <a:pt x="2809" y="4"/>
                    <a:pt x="2795" y="9"/>
                    <a:pt x="2781" y="13"/>
                  </a:cubicBezTo>
                  <a:cubicBezTo>
                    <a:pt x="2522" y="90"/>
                    <a:pt x="2267" y="188"/>
                    <a:pt x="2025" y="308"/>
                  </a:cubicBezTo>
                  <a:cubicBezTo>
                    <a:pt x="2011" y="313"/>
                    <a:pt x="1997" y="319"/>
                    <a:pt x="1984" y="328"/>
                  </a:cubicBezTo>
                  <a:cubicBezTo>
                    <a:pt x="1792" y="425"/>
                    <a:pt x="1607" y="537"/>
                    <a:pt x="1433" y="663"/>
                  </a:cubicBezTo>
                  <a:cubicBezTo>
                    <a:pt x="1420" y="672"/>
                    <a:pt x="1408" y="681"/>
                    <a:pt x="1396" y="691"/>
                  </a:cubicBezTo>
                  <a:cubicBezTo>
                    <a:pt x="1268" y="786"/>
                    <a:pt x="1145" y="890"/>
                    <a:pt x="1031" y="1001"/>
                  </a:cubicBezTo>
                  <a:cubicBezTo>
                    <a:pt x="955" y="1075"/>
                    <a:pt x="884" y="1153"/>
                    <a:pt x="815" y="1234"/>
                  </a:cubicBezTo>
                  <a:cubicBezTo>
                    <a:pt x="805" y="1244"/>
                    <a:pt x="794" y="1256"/>
                    <a:pt x="785" y="1269"/>
                  </a:cubicBezTo>
                  <a:cubicBezTo>
                    <a:pt x="611" y="1480"/>
                    <a:pt x="461" y="1711"/>
                    <a:pt x="347" y="1959"/>
                  </a:cubicBezTo>
                  <a:cubicBezTo>
                    <a:pt x="338" y="1979"/>
                    <a:pt x="328" y="1997"/>
                    <a:pt x="321" y="2017"/>
                  </a:cubicBezTo>
                  <a:cubicBezTo>
                    <a:pt x="208" y="2271"/>
                    <a:pt x="132" y="2537"/>
                    <a:pt x="97" y="2811"/>
                  </a:cubicBezTo>
                  <a:cubicBezTo>
                    <a:pt x="48" y="3196"/>
                    <a:pt x="82" y="3590"/>
                    <a:pt x="13" y="3970"/>
                  </a:cubicBezTo>
                  <a:cubicBezTo>
                    <a:pt x="12" y="3972"/>
                    <a:pt x="13" y="3972"/>
                    <a:pt x="13" y="3972"/>
                  </a:cubicBezTo>
                  <a:cubicBezTo>
                    <a:pt x="7" y="3993"/>
                    <a:pt x="3" y="4014"/>
                    <a:pt x="0" y="4035"/>
                  </a:cubicBezTo>
                  <a:cubicBezTo>
                    <a:pt x="14" y="4032"/>
                    <a:pt x="30" y="4028"/>
                    <a:pt x="44" y="4026"/>
                  </a:cubicBezTo>
                  <a:cubicBezTo>
                    <a:pt x="631" y="3896"/>
                    <a:pt x="1243" y="3775"/>
                    <a:pt x="1750" y="3458"/>
                  </a:cubicBezTo>
                  <a:cubicBezTo>
                    <a:pt x="1825" y="3410"/>
                    <a:pt x="1898" y="3360"/>
                    <a:pt x="1970" y="3306"/>
                  </a:cubicBezTo>
                  <a:cubicBezTo>
                    <a:pt x="1984" y="3295"/>
                    <a:pt x="2000" y="3282"/>
                    <a:pt x="2016" y="3270"/>
                  </a:cubicBezTo>
                  <a:cubicBezTo>
                    <a:pt x="2302" y="3045"/>
                    <a:pt x="2549" y="2770"/>
                    <a:pt x="2721" y="2454"/>
                  </a:cubicBezTo>
                  <a:cubicBezTo>
                    <a:pt x="2728" y="2440"/>
                    <a:pt x="2734" y="2428"/>
                    <a:pt x="2742" y="2413"/>
                  </a:cubicBezTo>
                  <a:cubicBezTo>
                    <a:pt x="2801" y="2300"/>
                    <a:pt x="2849" y="2183"/>
                    <a:pt x="2886" y="2060"/>
                  </a:cubicBezTo>
                  <a:cubicBezTo>
                    <a:pt x="2907" y="1989"/>
                    <a:pt x="2926" y="1916"/>
                    <a:pt x="2939" y="1844"/>
                  </a:cubicBezTo>
                  <a:cubicBezTo>
                    <a:pt x="2942" y="1831"/>
                    <a:pt x="2944" y="1818"/>
                    <a:pt x="2945" y="1805"/>
                  </a:cubicBezTo>
                  <a:cubicBezTo>
                    <a:pt x="2978" y="1623"/>
                    <a:pt x="2990" y="1438"/>
                    <a:pt x="2991" y="1254"/>
                  </a:cubicBezTo>
                  <a:cubicBezTo>
                    <a:pt x="2991" y="1224"/>
                    <a:pt x="2991" y="1193"/>
                    <a:pt x="2990" y="1164"/>
                  </a:cubicBezTo>
                  <a:cubicBezTo>
                    <a:pt x="2990" y="1151"/>
                    <a:pt x="2990" y="1137"/>
                    <a:pt x="2989" y="1124"/>
                  </a:cubicBezTo>
                  <a:cubicBezTo>
                    <a:pt x="2981" y="756"/>
                    <a:pt x="2917" y="397"/>
                    <a:pt x="2833" y="40"/>
                  </a:cubicBezTo>
                  <a:cubicBezTo>
                    <a:pt x="2830" y="27"/>
                    <a:pt x="2827" y="13"/>
                    <a:pt x="2823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56"/>
            <p:cNvSpPr/>
            <p:nvPr/>
          </p:nvSpPr>
          <p:spPr>
            <a:xfrm>
              <a:off x="1998650" y="3110850"/>
              <a:ext cx="71400" cy="101625"/>
            </a:xfrm>
            <a:custGeom>
              <a:avLst/>
              <a:gdLst/>
              <a:ahLst/>
              <a:cxnLst/>
              <a:rect l="l" t="t" r="r" b="b"/>
              <a:pathLst>
                <a:path w="2856" h="4065" extrusionOk="0">
                  <a:moveTo>
                    <a:pt x="2823" y="0"/>
                  </a:moveTo>
                  <a:cubicBezTo>
                    <a:pt x="2813" y="0"/>
                    <a:pt x="2804" y="5"/>
                    <a:pt x="2798" y="14"/>
                  </a:cubicBezTo>
                  <a:cubicBezTo>
                    <a:pt x="2798" y="14"/>
                    <a:pt x="2792" y="24"/>
                    <a:pt x="2782" y="41"/>
                  </a:cubicBezTo>
                  <a:cubicBezTo>
                    <a:pt x="2708" y="161"/>
                    <a:pt x="2404" y="647"/>
                    <a:pt x="1983" y="1277"/>
                  </a:cubicBezTo>
                  <a:cubicBezTo>
                    <a:pt x="1970" y="1298"/>
                    <a:pt x="1956" y="1319"/>
                    <a:pt x="1941" y="1340"/>
                  </a:cubicBezTo>
                  <a:lnTo>
                    <a:pt x="1941" y="1341"/>
                  </a:lnTo>
                  <a:cubicBezTo>
                    <a:pt x="1824" y="1515"/>
                    <a:pt x="1700" y="1698"/>
                    <a:pt x="1571" y="1886"/>
                  </a:cubicBezTo>
                  <a:lnTo>
                    <a:pt x="1539" y="1934"/>
                  </a:lnTo>
                  <a:lnTo>
                    <a:pt x="1503" y="1983"/>
                  </a:lnTo>
                  <a:cubicBezTo>
                    <a:pt x="1390" y="2145"/>
                    <a:pt x="1273" y="2309"/>
                    <a:pt x="1157" y="2471"/>
                  </a:cubicBezTo>
                  <a:cubicBezTo>
                    <a:pt x="1147" y="2486"/>
                    <a:pt x="1137" y="2499"/>
                    <a:pt x="1127" y="2512"/>
                  </a:cubicBezTo>
                  <a:lnTo>
                    <a:pt x="1127" y="2513"/>
                  </a:lnTo>
                  <a:cubicBezTo>
                    <a:pt x="956" y="2749"/>
                    <a:pt x="788" y="2977"/>
                    <a:pt x="635" y="3183"/>
                  </a:cubicBezTo>
                  <a:cubicBezTo>
                    <a:pt x="625" y="3197"/>
                    <a:pt x="614" y="3211"/>
                    <a:pt x="605" y="3224"/>
                  </a:cubicBezTo>
                  <a:cubicBezTo>
                    <a:pt x="324" y="3598"/>
                    <a:pt x="99" y="3891"/>
                    <a:pt x="15" y="4000"/>
                  </a:cubicBezTo>
                  <a:cubicBezTo>
                    <a:pt x="14" y="4001"/>
                    <a:pt x="15" y="4001"/>
                    <a:pt x="15" y="4001"/>
                  </a:cubicBezTo>
                  <a:cubicBezTo>
                    <a:pt x="9" y="4022"/>
                    <a:pt x="5" y="4043"/>
                    <a:pt x="1" y="4064"/>
                  </a:cubicBezTo>
                  <a:cubicBezTo>
                    <a:pt x="16" y="4061"/>
                    <a:pt x="32" y="4058"/>
                    <a:pt x="46" y="4055"/>
                  </a:cubicBezTo>
                  <a:cubicBezTo>
                    <a:pt x="117" y="3964"/>
                    <a:pt x="356" y="3655"/>
                    <a:pt x="655" y="3254"/>
                  </a:cubicBezTo>
                  <a:cubicBezTo>
                    <a:pt x="664" y="3243"/>
                    <a:pt x="674" y="3230"/>
                    <a:pt x="684" y="3217"/>
                  </a:cubicBezTo>
                  <a:cubicBezTo>
                    <a:pt x="830" y="3018"/>
                    <a:pt x="993" y="2799"/>
                    <a:pt x="1156" y="2572"/>
                  </a:cubicBezTo>
                  <a:lnTo>
                    <a:pt x="1184" y="2533"/>
                  </a:lnTo>
                  <a:lnTo>
                    <a:pt x="1185" y="2533"/>
                  </a:lnTo>
                  <a:cubicBezTo>
                    <a:pt x="1305" y="2366"/>
                    <a:pt x="1425" y="2197"/>
                    <a:pt x="1542" y="2028"/>
                  </a:cubicBezTo>
                  <a:cubicBezTo>
                    <a:pt x="1552" y="2015"/>
                    <a:pt x="1562" y="2001"/>
                    <a:pt x="1572" y="1986"/>
                  </a:cubicBezTo>
                  <a:cubicBezTo>
                    <a:pt x="1588" y="1964"/>
                    <a:pt x="1602" y="1944"/>
                    <a:pt x="1616" y="1922"/>
                  </a:cubicBezTo>
                  <a:cubicBezTo>
                    <a:pt x="1747" y="1734"/>
                    <a:pt x="1873" y="1550"/>
                    <a:pt x="1987" y="1376"/>
                  </a:cubicBezTo>
                  <a:lnTo>
                    <a:pt x="1988" y="1376"/>
                  </a:lnTo>
                  <a:cubicBezTo>
                    <a:pt x="1999" y="1360"/>
                    <a:pt x="2008" y="1346"/>
                    <a:pt x="2018" y="1331"/>
                  </a:cubicBezTo>
                  <a:cubicBezTo>
                    <a:pt x="2451" y="684"/>
                    <a:pt x="2763" y="184"/>
                    <a:pt x="2833" y="72"/>
                  </a:cubicBezTo>
                  <a:cubicBezTo>
                    <a:pt x="2842" y="57"/>
                    <a:pt x="2846" y="50"/>
                    <a:pt x="2847" y="48"/>
                  </a:cubicBezTo>
                  <a:cubicBezTo>
                    <a:pt x="2855" y="34"/>
                    <a:pt x="2851" y="17"/>
                    <a:pt x="2838" y="4"/>
                  </a:cubicBezTo>
                  <a:cubicBezTo>
                    <a:pt x="2834" y="2"/>
                    <a:pt x="2828" y="0"/>
                    <a:pt x="2823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56"/>
            <p:cNvSpPr/>
            <p:nvPr/>
          </p:nvSpPr>
          <p:spPr>
            <a:xfrm>
              <a:off x="2047100" y="3119350"/>
              <a:ext cx="26400" cy="26125"/>
            </a:xfrm>
            <a:custGeom>
              <a:avLst/>
              <a:gdLst/>
              <a:ahLst/>
              <a:cxnLst/>
              <a:rect l="l" t="t" r="r" b="b"/>
              <a:pathLst>
                <a:path w="1056" h="1045" extrusionOk="0">
                  <a:moveTo>
                    <a:pt x="87" y="1"/>
                  </a:moveTo>
                  <a:lnTo>
                    <a:pt x="87" y="1"/>
                  </a:lnTo>
                  <a:cubicBezTo>
                    <a:pt x="72" y="6"/>
                    <a:pt x="60" y="14"/>
                    <a:pt x="46" y="21"/>
                  </a:cubicBezTo>
                  <a:lnTo>
                    <a:pt x="2" y="1005"/>
                  </a:lnTo>
                  <a:lnTo>
                    <a:pt x="2" y="1006"/>
                  </a:lnTo>
                  <a:lnTo>
                    <a:pt x="1" y="1024"/>
                  </a:lnTo>
                  <a:cubicBezTo>
                    <a:pt x="1" y="1030"/>
                    <a:pt x="3" y="1035"/>
                    <a:pt x="7" y="1039"/>
                  </a:cubicBezTo>
                  <a:cubicBezTo>
                    <a:pt x="10" y="1042"/>
                    <a:pt x="16" y="1045"/>
                    <a:pt x="22" y="1045"/>
                  </a:cubicBezTo>
                  <a:lnTo>
                    <a:pt x="23" y="1042"/>
                  </a:lnTo>
                  <a:lnTo>
                    <a:pt x="49" y="1037"/>
                  </a:lnTo>
                  <a:lnTo>
                    <a:pt x="50" y="1037"/>
                  </a:lnTo>
                  <a:lnTo>
                    <a:pt x="1055" y="856"/>
                  </a:lnTo>
                  <a:cubicBezTo>
                    <a:pt x="1055" y="843"/>
                    <a:pt x="1055" y="829"/>
                    <a:pt x="1054" y="816"/>
                  </a:cubicBezTo>
                  <a:lnTo>
                    <a:pt x="82" y="994"/>
                  </a:lnTo>
                  <a:lnTo>
                    <a:pt x="43" y="1000"/>
                  </a:lnTo>
                  <a:lnTo>
                    <a:pt x="45" y="943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56"/>
            <p:cNvSpPr/>
            <p:nvPr/>
          </p:nvSpPr>
          <p:spPr>
            <a:xfrm>
              <a:off x="2033550" y="3128250"/>
              <a:ext cx="38775" cy="33400"/>
            </a:xfrm>
            <a:custGeom>
              <a:avLst/>
              <a:gdLst/>
              <a:ahLst/>
              <a:cxnLst/>
              <a:rect l="l" t="t" r="r" b="b"/>
              <a:pathLst>
                <a:path w="1551" h="1336" extrusionOk="0">
                  <a:moveTo>
                    <a:pt x="38" y="1"/>
                  </a:moveTo>
                  <a:cubicBezTo>
                    <a:pt x="24" y="10"/>
                    <a:pt x="13" y="18"/>
                    <a:pt x="0" y="28"/>
                  </a:cubicBezTo>
                  <a:lnTo>
                    <a:pt x="105" y="1290"/>
                  </a:lnTo>
                  <a:lnTo>
                    <a:pt x="108" y="1318"/>
                  </a:lnTo>
                  <a:cubicBezTo>
                    <a:pt x="108" y="1323"/>
                    <a:pt x="110" y="1327"/>
                    <a:pt x="115" y="1331"/>
                  </a:cubicBezTo>
                  <a:cubicBezTo>
                    <a:pt x="119" y="1336"/>
                    <a:pt x="124" y="1336"/>
                    <a:pt x="129" y="1336"/>
                  </a:cubicBezTo>
                  <a:lnTo>
                    <a:pt x="146" y="1333"/>
                  </a:lnTo>
                  <a:lnTo>
                    <a:pt x="1544" y="1180"/>
                  </a:lnTo>
                  <a:cubicBezTo>
                    <a:pt x="1547" y="1167"/>
                    <a:pt x="1550" y="1154"/>
                    <a:pt x="1551" y="1141"/>
                  </a:cubicBezTo>
                  <a:lnTo>
                    <a:pt x="1551" y="1141"/>
                  </a:lnTo>
                  <a:lnTo>
                    <a:pt x="176" y="1291"/>
                  </a:lnTo>
                  <a:lnTo>
                    <a:pt x="145" y="1296"/>
                  </a:lnTo>
                  <a:lnTo>
                    <a:pt x="141" y="1241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56"/>
            <p:cNvSpPr/>
            <p:nvPr/>
          </p:nvSpPr>
          <p:spPr>
            <a:xfrm>
              <a:off x="2018300" y="3142500"/>
              <a:ext cx="48975" cy="32750"/>
            </a:xfrm>
            <a:custGeom>
              <a:avLst/>
              <a:gdLst/>
              <a:ahLst/>
              <a:cxnLst/>
              <a:rect l="l" t="t" r="r" b="b"/>
              <a:pathLst>
                <a:path w="1959" h="1310" extrusionOk="0">
                  <a:moveTo>
                    <a:pt x="30" y="1"/>
                  </a:moveTo>
                  <a:cubicBezTo>
                    <a:pt x="20" y="11"/>
                    <a:pt x="9" y="23"/>
                    <a:pt x="1" y="37"/>
                  </a:cubicBezTo>
                  <a:lnTo>
                    <a:pt x="341" y="1250"/>
                  </a:lnTo>
                  <a:lnTo>
                    <a:pt x="341" y="1251"/>
                  </a:lnTo>
                  <a:lnTo>
                    <a:pt x="354" y="1297"/>
                  </a:lnTo>
                  <a:cubicBezTo>
                    <a:pt x="355" y="1303"/>
                    <a:pt x="362" y="1308"/>
                    <a:pt x="370" y="1310"/>
                  </a:cubicBezTo>
                  <a:lnTo>
                    <a:pt x="374" y="1310"/>
                  </a:lnTo>
                  <a:lnTo>
                    <a:pt x="1938" y="1220"/>
                  </a:lnTo>
                  <a:cubicBezTo>
                    <a:pt x="1945" y="1207"/>
                    <a:pt x="1952" y="1194"/>
                    <a:pt x="1959" y="1179"/>
                  </a:cubicBezTo>
                  <a:lnTo>
                    <a:pt x="1959" y="1179"/>
                  </a:lnTo>
                  <a:lnTo>
                    <a:pt x="401" y="1268"/>
                  </a:lnTo>
                  <a:lnTo>
                    <a:pt x="388" y="1268"/>
                  </a:lnTo>
                  <a:lnTo>
                    <a:pt x="371" y="1209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56"/>
            <p:cNvSpPr/>
            <p:nvPr/>
          </p:nvSpPr>
          <p:spPr>
            <a:xfrm>
              <a:off x="2006650" y="3160625"/>
              <a:ext cx="42450" cy="33700"/>
            </a:xfrm>
            <a:custGeom>
              <a:avLst/>
              <a:gdLst/>
              <a:ahLst/>
              <a:cxnLst/>
              <a:rect l="l" t="t" r="r" b="b"/>
              <a:pathLst>
                <a:path w="1698" h="1348" extrusionOk="0">
                  <a:moveTo>
                    <a:pt x="27" y="1"/>
                  </a:moveTo>
                  <a:cubicBezTo>
                    <a:pt x="18" y="21"/>
                    <a:pt x="9" y="41"/>
                    <a:pt x="1" y="60"/>
                  </a:cubicBezTo>
                  <a:lnTo>
                    <a:pt x="284" y="1236"/>
                  </a:lnTo>
                  <a:lnTo>
                    <a:pt x="288" y="1248"/>
                  </a:lnTo>
                  <a:cubicBezTo>
                    <a:pt x="290" y="1257"/>
                    <a:pt x="296" y="1263"/>
                    <a:pt x="306" y="1263"/>
                  </a:cubicBezTo>
                  <a:lnTo>
                    <a:pt x="335" y="1264"/>
                  </a:lnTo>
                  <a:lnTo>
                    <a:pt x="1652" y="1347"/>
                  </a:lnTo>
                  <a:cubicBezTo>
                    <a:pt x="1666" y="1336"/>
                    <a:pt x="1682" y="1323"/>
                    <a:pt x="1698" y="1311"/>
                  </a:cubicBezTo>
                  <a:lnTo>
                    <a:pt x="363" y="1229"/>
                  </a:lnTo>
                  <a:lnTo>
                    <a:pt x="322" y="1226"/>
                  </a:lnTo>
                  <a:lnTo>
                    <a:pt x="314" y="1195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56"/>
            <p:cNvSpPr/>
            <p:nvPr/>
          </p:nvSpPr>
          <p:spPr>
            <a:xfrm>
              <a:off x="1735350" y="3206475"/>
              <a:ext cx="115900" cy="61725"/>
            </a:xfrm>
            <a:custGeom>
              <a:avLst/>
              <a:gdLst/>
              <a:ahLst/>
              <a:cxnLst/>
              <a:rect l="l" t="t" r="r" b="b"/>
              <a:pathLst>
                <a:path w="4636" h="2469" extrusionOk="0">
                  <a:moveTo>
                    <a:pt x="1476" y="0"/>
                  </a:moveTo>
                  <a:cubicBezTo>
                    <a:pt x="1274" y="0"/>
                    <a:pt x="1072" y="15"/>
                    <a:pt x="874" y="45"/>
                  </a:cubicBezTo>
                  <a:cubicBezTo>
                    <a:pt x="858" y="46"/>
                    <a:pt x="843" y="49"/>
                    <a:pt x="830" y="51"/>
                  </a:cubicBezTo>
                  <a:cubicBezTo>
                    <a:pt x="563" y="93"/>
                    <a:pt x="299" y="161"/>
                    <a:pt x="43" y="250"/>
                  </a:cubicBezTo>
                  <a:cubicBezTo>
                    <a:pt x="28" y="255"/>
                    <a:pt x="16" y="259"/>
                    <a:pt x="1" y="264"/>
                  </a:cubicBezTo>
                  <a:cubicBezTo>
                    <a:pt x="5" y="277"/>
                    <a:pt x="11" y="290"/>
                    <a:pt x="16" y="302"/>
                  </a:cubicBezTo>
                  <a:cubicBezTo>
                    <a:pt x="148" y="648"/>
                    <a:pt x="305" y="977"/>
                    <a:pt x="511" y="1281"/>
                  </a:cubicBezTo>
                  <a:cubicBezTo>
                    <a:pt x="517" y="1291"/>
                    <a:pt x="526" y="1302"/>
                    <a:pt x="533" y="1312"/>
                  </a:cubicBezTo>
                  <a:cubicBezTo>
                    <a:pt x="549" y="1338"/>
                    <a:pt x="568" y="1362"/>
                    <a:pt x="585" y="1386"/>
                  </a:cubicBezTo>
                  <a:cubicBezTo>
                    <a:pt x="693" y="1534"/>
                    <a:pt x="810" y="1679"/>
                    <a:pt x="942" y="1808"/>
                  </a:cubicBezTo>
                  <a:cubicBezTo>
                    <a:pt x="952" y="1818"/>
                    <a:pt x="961" y="1828"/>
                    <a:pt x="972" y="1836"/>
                  </a:cubicBezTo>
                  <a:cubicBezTo>
                    <a:pt x="1024" y="1887"/>
                    <a:pt x="1080" y="1936"/>
                    <a:pt x="1138" y="1981"/>
                  </a:cubicBezTo>
                  <a:cubicBezTo>
                    <a:pt x="1240" y="2060"/>
                    <a:pt x="1347" y="2129"/>
                    <a:pt x="1461" y="2187"/>
                  </a:cubicBezTo>
                  <a:cubicBezTo>
                    <a:pt x="1474" y="2195"/>
                    <a:pt x="1487" y="2201"/>
                    <a:pt x="1501" y="2208"/>
                  </a:cubicBezTo>
                  <a:cubicBezTo>
                    <a:pt x="1824" y="2368"/>
                    <a:pt x="2185" y="2449"/>
                    <a:pt x="2550" y="2464"/>
                  </a:cubicBezTo>
                  <a:cubicBezTo>
                    <a:pt x="2569" y="2465"/>
                    <a:pt x="2589" y="2465"/>
                    <a:pt x="2609" y="2467"/>
                  </a:cubicBezTo>
                  <a:cubicBezTo>
                    <a:pt x="2637" y="2468"/>
                    <a:pt x="2665" y="2468"/>
                    <a:pt x="2693" y="2468"/>
                  </a:cubicBezTo>
                  <a:cubicBezTo>
                    <a:pt x="2754" y="2468"/>
                    <a:pt x="2814" y="2467"/>
                    <a:pt x="2874" y="2463"/>
                  </a:cubicBezTo>
                  <a:cubicBezTo>
                    <a:pt x="3473" y="2429"/>
                    <a:pt x="4041" y="2173"/>
                    <a:pt x="4593" y="1937"/>
                  </a:cubicBezTo>
                  <a:cubicBezTo>
                    <a:pt x="4607" y="1931"/>
                    <a:pt x="4620" y="1926"/>
                    <a:pt x="4635" y="1920"/>
                  </a:cubicBezTo>
                  <a:cubicBezTo>
                    <a:pt x="4619" y="1906"/>
                    <a:pt x="4604" y="1891"/>
                    <a:pt x="4588" y="1875"/>
                  </a:cubicBezTo>
                  <a:cubicBezTo>
                    <a:pt x="4588" y="1875"/>
                    <a:pt x="4589" y="1875"/>
                    <a:pt x="4588" y="1874"/>
                  </a:cubicBezTo>
                  <a:cubicBezTo>
                    <a:pt x="4310" y="1605"/>
                    <a:pt x="4110" y="1264"/>
                    <a:pt x="3847" y="977"/>
                  </a:cubicBezTo>
                  <a:cubicBezTo>
                    <a:pt x="3661" y="774"/>
                    <a:pt x="3444" y="602"/>
                    <a:pt x="3207" y="460"/>
                  </a:cubicBezTo>
                  <a:cubicBezTo>
                    <a:pt x="3189" y="450"/>
                    <a:pt x="3171" y="438"/>
                    <a:pt x="3152" y="428"/>
                  </a:cubicBezTo>
                  <a:cubicBezTo>
                    <a:pt x="2915" y="293"/>
                    <a:pt x="2658" y="190"/>
                    <a:pt x="2395" y="119"/>
                  </a:cubicBezTo>
                  <a:cubicBezTo>
                    <a:pt x="2379" y="114"/>
                    <a:pt x="2366" y="111"/>
                    <a:pt x="2351" y="108"/>
                  </a:cubicBezTo>
                  <a:cubicBezTo>
                    <a:pt x="2248" y="80"/>
                    <a:pt x="2145" y="60"/>
                    <a:pt x="2041" y="44"/>
                  </a:cubicBezTo>
                  <a:cubicBezTo>
                    <a:pt x="1883" y="18"/>
                    <a:pt x="1722" y="6"/>
                    <a:pt x="1563" y="1"/>
                  </a:cubicBezTo>
                  <a:cubicBezTo>
                    <a:pt x="1548" y="0"/>
                    <a:pt x="1533" y="0"/>
                    <a:pt x="1517" y="0"/>
                  </a:cubicBezTo>
                  <a:cubicBezTo>
                    <a:pt x="1503" y="0"/>
                    <a:pt x="1490" y="0"/>
                    <a:pt x="147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56"/>
            <p:cNvSpPr/>
            <p:nvPr/>
          </p:nvSpPr>
          <p:spPr>
            <a:xfrm>
              <a:off x="1734475" y="3212350"/>
              <a:ext cx="116775" cy="42575"/>
            </a:xfrm>
            <a:custGeom>
              <a:avLst/>
              <a:gdLst/>
              <a:ahLst/>
              <a:cxnLst/>
              <a:rect l="l" t="t" r="r" b="b"/>
              <a:pathLst>
                <a:path w="4671" h="1703" extrusionOk="0">
                  <a:moveTo>
                    <a:pt x="33" y="0"/>
                  </a:moveTo>
                  <a:cubicBezTo>
                    <a:pt x="22" y="0"/>
                    <a:pt x="11" y="8"/>
                    <a:pt x="5" y="19"/>
                  </a:cubicBezTo>
                  <a:cubicBezTo>
                    <a:pt x="0" y="36"/>
                    <a:pt x="7" y="53"/>
                    <a:pt x="21" y="60"/>
                  </a:cubicBezTo>
                  <a:cubicBezTo>
                    <a:pt x="23" y="60"/>
                    <a:pt x="31" y="63"/>
                    <a:pt x="47" y="69"/>
                  </a:cubicBezTo>
                  <a:cubicBezTo>
                    <a:pt x="170" y="121"/>
                    <a:pt x="714" y="349"/>
                    <a:pt x="1441" y="625"/>
                  </a:cubicBezTo>
                  <a:cubicBezTo>
                    <a:pt x="1457" y="631"/>
                    <a:pt x="1475" y="639"/>
                    <a:pt x="1492" y="645"/>
                  </a:cubicBezTo>
                  <a:lnTo>
                    <a:pt x="1493" y="645"/>
                  </a:lnTo>
                  <a:cubicBezTo>
                    <a:pt x="1688" y="720"/>
                    <a:pt x="1895" y="797"/>
                    <a:pt x="2112" y="875"/>
                  </a:cubicBezTo>
                  <a:cubicBezTo>
                    <a:pt x="2136" y="884"/>
                    <a:pt x="2160" y="892"/>
                    <a:pt x="2184" y="902"/>
                  </a:cubicBezTo>
                  <a:cubicBezTo>
                    <a:pt x="2201" y="908"/>
                    <a:pt x="2217" y="913"/>
                    <a:pt x="2234" y="918"/>
                  </a:cubicBezTo>
                  <a:cubicBezTo>
                    <a:pt x="2427" y="988"/>
                    <a:pt x="2623" y="1056"/>
                    <a:pt x="2817" y="1121"/>
                  </a:cubicBezTo>
                  <a:lnTo>
                    <a:pt x="2818" y="1121"/>
                  </a:lnTo>
                  <a:cubicBezTo>
                    <a:pt x="2833" y="1127"/>
                    <a:pt x="2849" y="1132"/>
                    <a:pt x="2865" y="1138"/>
                  </a:cubicBezTo>
                  <a:cubicBezTo>
                    <a:pt x="3129" y="1227"/>
                    <a:pt x="3388" y="1313"/>
                    <a:pt x="3623" y="1389"/>
                  </a:cubicBezTo>
                  <a:cubicBezTo>
                    <a:pt x="3639" y="1394"/>
                    <a:pt x="3654" y="1398"/>
                    <a:pt x="3669" y="1402"/>
                  </a:cubicBezTo>
                  <a:cubicBezTo>
                    <a:pt x="4145" y="1555"/>
                    <a:pt x="4518" y="1670"/>
                    <a:pt x="4628" y="1702"/>
                  </a:cubicBezTo>
                  <a:cubicBezTo>
                    <a:pt x="4642" y="1696"/>
                    <a:pt x="4655" y="1691"/>
                    <a:pt x="4670" y="1685"/>
                  </a:cubicBezTo>
                  <a:cubicBezTo>
                    <a:pt x="4654" y="1671"/>
                    <a:pt x="4639" y="1656"/>
                    <a:pt x="4623" y="1640"/>
                  </a:cubicBezTo>
                  <a:cubicBezTo>
                    <a:pt x="4623" y="1640"/>
                    <a:pt x="4624" y="1640"/>
                    <a:pt x="4623" y="1639"/>
                  </a:cubicBezTo>
                  <a:cubicBezTo>
                    <a:pt x="4491" y="1599"/>
                    <a:pt x="4138" y="1492"/>
                    <a:pt x="3692" y="1349"/>
                  </a:cubicBezTo>
                  <a:cubicBezTo>
                    <a:pt x="3676" y="1343"/>
                    <a:pt x="3660" y="1338"/>
                    <a:pt x="3643" y="1332"/>
                  </a:cubicBezTo>
                  <a:cubicBezTo>
                    <a:pt x="3400" y="1253"/>
                    <a:pt x="3130" y="1166"/>
                    <a:pt x="2854" y="1072"/>
                  </a:cubicBezTo>
                  <a:lnTo>
                    <a:pt x="2854" y="1071"/>
                  </a:lnTo>
                  <a:lnTo>
                    <a:pt x="2807" y="1055"/>
                  </a:lnTo>
                  <a:cubicBezTo>
                    <a:pt x="2619" y="990"/>
                    <a:pt x="2428" y="924"/>
                    <a:pt x="2243" y="857"/>
                  </a:cubicBezTo>
                  <a:lnTo>
                    <a:pt x="2185" y="836"/>
                  </a:lnTo>
                  <a:cubicBezTo>
                    <a:pt x="2166" y="830"/>
                    <a:pt x="2149" y="824"/>
                    <a:pt x="2130" y="816"/>
                  </a:cubicBezTo>
                  <a:cubicBezTo>
                    <a:pt x="1917" y="740"/>
                    <a:pt x="1709" y="662"/>
                    <a:pt x="1513" y="588"/>
                  </a:cubicBezTo>
                  <a:lnTo>
                    <a:pt x="1513" y="587"/>
                  </a:lnTo>
                  <a:cubicBezTo>
                    <a:pt x="1489" y="578"/>
                    <a:pt x="1466" y="569"/>
                    <a:pt x="1441" y="561"/>
                  </a:cubicBezTo>
                  <a:cubicBezTo>
                    <a:pt x="734" y="290"/>
                    <a:pt x="204" y="69"/>
                    <a:pt x="74" y="16"/>
                  </a:cubicBezTo>
                  <a:cubicBezTo>
                    <a:pt x="56" y="8"/>
                    <a:pt x="45" y="3"/>
                    <a:pt x="44" y="3"/>
                  </a:cubicBezTo>
                  <a:cubicBezTo>
                    <a:pt x="40" y="1"/>
                    <a:pt x="37" y="0"/>
                    <a:pt x="33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56"/>
            <p:cNvSpPr/>
            <p:nvPr/>
          </p:nvSpPr>
          <p:spPr>
            <a:xfrm>
              <a:off x="1748125" y="3207675"/>
              <a:ext cx="24575" cy="31625"/>
            </a:xfrm>
            <a:custGeom>
              <a:avLst/>
              <a:gdLst/>
              <a:ahLst/>
              <a:cxnLst/>
              <a:rect l="l" t="t" r="r" b="b"/>
              <a:pathLst>
                <a:path w="983" h="1265" extrusionOk="0">
                  <a:moveTo>
                    <a:pt x="361" y="1"/>
                  </a:moveTo>
                  <a:cubicBezTo>
                    <a:pt x="345" y="2"/>
                    <a:pt x="330" y="5"/>
                    <a:pt x="316" y="7"/>
                  </a:cubicBezTo>
                  <a:lnTo>
                    <a:pt x="895" y="750"/>
                  </a:lnTo>
                  <a:lnTo>
                    <a:pt x="931" y="796"/>
                  </a:lnTo>
                  <a:lnTo>
                    <a:pt x="895" y="813"/>
                  </a:lnTo>
                  <a:lnTo>
                    <a:pt x="0" y="1233"/>
                  </a:lnTo>
                  <a:cubicBezTo>
                    <a:pt x="6" y="1243"/>
                    <a:pt x="15" y="1254"/>
                    <a:pt x="22" y="1264"/>
                  </a:cubicBezTo>
                  <a:lnTo>
                    <a:pt x="946" y="831"/>
                  </a:lnTo>
                  <a:lnTo>
                    <a:pt x="947" y="831"/>
                  </a:lnTo>
                  <a:lnTo>
                    <a:pt x="971" y="820"/>
                  </a:lnTo>
                  <a:lnTo>
                    <a:pt x="972" y="820"/>
                  </a:lnTo>
                  <a:cubicBezTo>
                    <a:pt x="977" y="817"/>
                    <a:pt x="980" y="813"/>
                    <a:pt x="981" y="808"/>
                  </a:cubicBezTo>
                  <a:cubicBezTo>
                    <a:pt x="983" y="801"/>
                    <a:pt x="981" y="796"/>
                    <a:pt x="977" y="791"/>
                  </a:cubicBezTo>
                  <a:lnTo>
                    <a:pt x="967" y="778"/>
                  </a:lnTo>
                  <a:lnTo>
                    <a:pt x="967" y="776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56"/>
            <p:cNvSpPr/>
            <p:nvPr/>
          </p:nvSpPr>
          <p:spPr>
            <a:xfrm>
              <a:off x="1758875" y="3206550"/>
              <a:ext cx="32075" cy="45875"/>
            </a:xfrm>
            <a:custGeom>
              <a:avLst/>
              <a:gdLst/>
              <a:ahLst/>
              <a:cxnLst/>
              <a:rect l="l" t="t" r="r" b="b"/>
              <a:pathLst>
                <a:path w="1283" h="1835" extrusionOk="0">
                  <a:moveTo>
                    <a:pt x="573" y="1"/>
                  </a:moveTo>
                  <a:lnTo>
                    <a:pt x="1206" y="1072"/>
                  </a:lnTo>
                  <a:lnTo>
                    <a:pt x="1233" y="1119"/>
                  </a:lnTo>
                  <a:lnTo>
                    <a:pt x="1206" y="1134"/>
                  </a:lnTo>
                  <a:lnTo>
                    <a:pt x="0" y="1807"/>
                  </a:lnTo>
                  <a:cubicBezTo>
                    <a:pt x="10" y="1817"/>
                    <a:pt x="18" y="1826"/>
                    <a:pt x="29" y="1834"/>
                  </a:cubicBezTo>
                  <a:lnTo>
                    <a:pt x="1258" y="1150"/>
                  </a:lnTo>
                  <a:lnTo>
                    <a:pt x="1272" y="1142"/>
                  </a:lnTo>
                  <a:cubicBezTo>
                    <a:pt x="1278" y="1140"/>
                    <a:pt x="1280" y="1136"/>
                    <a:pt x="1281" y="1130"/>
                  </a:cubicBezTo>
                  <a:cubicBezTo>
                    <a:pt x="1283" y="1125"/>
                    <a:pt x="1281" y="1120"/>
                    <a:pt x="1279" y="1116"/>
                  </a:cubicBezTo>
                  <a:lnTo>
                    <a:pt x="1264" y="1093"/>
                  </a:lnTo>
                  <a:lnTo>
                    <a:pt x="618" y="3"/>
                  </a:lnTo>
                  <a:cubicBezTo>
                    <a:pt x="604" y="1"/>
                    <a:pt x="588" y="1"/>
                    <a:pt x="57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56"/>
            <p:cNvSpPr/>
            <p:nvPr/>
          </p:nvSpPr>
          <p:spPr>
            <a:xfrm>
              <a:off x="1771875" y="3209175"/>
              <a:ext cx="34425" cy="52550"/>
            </a:xfrm>
            <a:custGeom>
              <a:avLst/>
              <a:gdLst/>
              <a:ahLst/>
              <a:cxnLst/>
              <a:rect l="l" t="t" r="r" b="b"/>
              <a:pathLst>
                <a:path w="1377" h="2102" extrusionOk="0">
                  <a:moveTo>
                    <a:pt x="889" y="1"/>
                  </a:moveTo>
                  <a:lnTo>
                    <a:pt x="1311" y="1183"/>
                  </a:lnTo>
                  <a:lnTo>
                    <a:pt x="1332" y="1242"/>
                  </a:lnTo>
                  <a:lnTo>
                    <a:pt x="1322" y="1248"/>
                  </a:lnTo>
                  <a:lnTo>
                    <a:pt x="1321" y="1248"/>
                  </a:lnTo>
                  <a:lnTo>
                    <a:pt x="0" y="2081"/>
                  </a:lnTo>
                  <a:cubicBezTo>
                    <a:pt x="13" y="2088"/>
                    <a:pt x="26" y="2094"/>
                    <a:pt x="40" y="2102"/>
                  </a:cubicBezTo>
                  <a:lnTo>
                    <a:pt x="1366" y="1267"/>
                  </a:lnTo>
                  <a:cubicBezTo>
                    <a:pt x="1367" y="1266"/>
                    <a:pt x="1369" y="1266"/>
                    <a:pt x="1369" y="1265"/>
                  </a:cubicBezTo>
                  <a:cubicBezTo>
                    <a:pt x="1375" y="1260"/>
                    <a:pt x="1376" y="1252"/>
                    <a:pt x="1374" y="1245"/>
                  </a:cubicBezTo>
                  <a:lnTo>
                    <a:pt x="1358" y="1200"/>
                  </a:lnTo>
                  <a:lnTo>
                    <a:pt x="1358" y="1199"/>
                  </a:lnTo>
                  <a:lnTo>
                    <a:pt x="933" y="12"/>
                  </a:lnTo>
                  <a:cubicBezTo>
                    <a:pt x="917" y="8"/>
                    <a:pt x="903" y="4"/>
                    <a:pt x="88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56"/>
            <p:cNvSpPr/>
            <p:nvPr/>
          </p:nvSpPr>
          <p:spPr>
            <a:xfrm>
              <a:off x="1799025" y="3217200"/>
              <a:ext cx="27925" cy="51000"/>
            </a:xfrm>
            <a:custGeom>
              <a:avLst/>
              <a:gdLst/>
              <a:ahLst/>
              <a:cxnLst/>
              <a:rect l="l" t="t" r="r" b="b"/>
              <a:pathLst>
                <a:path w="1117" h="2040" extrusionOk="0">
                  <a:moveTo>
                    <a:pt x="603" y="1"/>
                  </a:moveTo>
                  <a:lnTo>
                    <a:pt x="1060" y="1140"/>
                  </a:lnTo>
                  <a:lnTo>
                    <a:pt x="1072" y="1171"/>
                  </a:lnTo>
                  <a:lnTo>
                    <a:pt x="1040" y="1195"/>
                  </a:lnTo>
                  <a:lnTo>
                    <a:pt x="1" y="2036"/>
                  </a:lnTo>
                  <a:cubicBezTo>
                    <a:pt x="21" y="2038"/>
                    <a:pt x="41" y="2038"/>
                    <a:pt x="61" y="2040"/>
                  </a:cubicBezTo>
                  <a:lnTo>
                    <a:pt x="1084" y="1209"/>
                  </a:lnTo>
                  <a:lnTo>
                    <a:pt x="1108" y="1192"/>
                  </a:lnTo>
                  <a:cubicBezTo>
                    <a:pt x="1114" y="1186"/>
                    <a:pt x="1116" y="1177"/>
                    <a:pt x="1114" y="1168"/>
                  </a:cubicBezTo>
                  <a:lnTo>
                    <a:pt x="1109" y="1156"/>
                  </a:lnTo>
                  <a:lnTo>
                    <a:pt x="657" y="34"/>
                  </a:lnTo>
                  <a:cubicBezTo>
                    <a:pt x="639" y="24"/>
                    <a:pt x="620" y="11"/>
                    <a:pt x="60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56"/>
            <p:cNvSpPr/>
            <p:nvPr/>
          </p:nvSpPr>
          <p:spPr>
            <a:xfrm>
              <a:off x="1862475" y="3063575"/>
              <a:ext cx="45650" cy="72250"/>
            </a:xfrm>
            <a:custGeom>
              <a:avLst/>
              <a:gdLst/>
              <a:ahLst/>
              <a:cxnLst/>
              <a:rect l="l" t="t" r="r" b="b"/>
              <a:pathLst>
                <a:path w="1826" h="2890" extrusionOk="0">
                  <a:moveTo>
                    <a:pt x="985" y="0"/>
                  </a:moveTo>
                  <a:cubicBezTo>
                    <a:pt x="964" y="0"/>
                    <a:pt x="942" y="2"/>
                    <a:pt x="919" y="6"/>
                  </a:cubicBezTo>
                  <a:cubicBezTo>
                    <a:pt x="0" y="159"/>
                    <a:pt x="1365" y="2889"/>
                    <a:pt x="1365" y="2889"/>
                  </a:cubicBezTo>
                  <a:lnTo>
                    <a:pt x="1574" y="2876"/>
                  </a:lnTo>
                  <a:cubicBezTo>
                    <a:pt x="1574" y="2876"/>
                    <a:pt x="1825" y="0"/>
                    <a:pt x="9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56"/>
            <p:cNvSpPr/>
            <p:nvPr/>
          </p:nvSpPr>
          <p:spPr>
            <a:xfrm>
              <a:off x="1892975" y="3141250"/>
              <a:ext cx="45675" cy="72250"/>
            </a:xfrm>
            <a:custGeom>
              <a:avLst/>
              <a:gdLst/>
              <a:ahLst/>
              <a:cxnLst/>
              <a:rect l="l" t="t" r="r" b="b"/>
              <a:pathLst>
                <a:path w="1827" h="2890" extrusionOk="0">
                  <a:moveTo>
                    <a:pt x="461" y="0"/>
                  </a:moveTo>
                  <a:lnTo>
                    <a:pt x="251" y="14"/>
                  </a:lnTo>
                  <a:cubicBezTo>
                    <a:pt x="251" y="14"/>
                    <a:pt x="0" y="2890"/>
                    <a:pt x="840" y="2890"/>
                  </a:cubicBezTo>
                  <a:cubicBezTo>
                    <a:pt x="862" y="2890"/>
                    <a:pt x="884" y="2888"/>
                    <a:pt x="907" y="2884"/>
                  </a:cubicBezTo>
                  <a:cubicBezTo>
                    <a:pt x="1826" y="2730"/>
                    <a:pt x="461" y="0"/>
                    <a:pt x="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56"/>
            <p:cNvSpPr/>
            <p:nvPr/>
          </p:nvSpPr>
          <p:spPr>
            <a:xfrm>
              <a:off x="1899700" y="3073275"/>
              <a:ext cx="62050" cy="64000"/>
            </a:xfrm>
            <a:custGeom>
              <a:avLst/>
              <a:gdLst/>
              <a:ahLst/>
              <a:cxnLst/>
              <a:rect l="l" t="t" r="r" b="b"/>
              <a:pathLst>
                <a:path w="2482" h="2560" extrusionOk="0">
                  <a:moveTo>
                    <a:pt x="1525" y="0"/>
                  </a:moveTo>
                  <a:cubicBezTo>
                    <a:pt x="807" y="0"/>
                    <a:pt x="0" y="2422"/>
                    <a:pt x="0" y="2422"/>
                  </a:cubicBezTo>
                  <a:lnTo>
                    <a:pt x="158" y="2559"/>
                  </a:lnTo>
                  <a:cubicBezTo>
                    <a:pt x="158" y="2559"/>
                    <a:pt x="2482" y="610"/>
                    <a:pt x="1723" y="68"/>
                  </a:cubicBezTo>
                  <a:cubicBezTo>
                    <a:pt x="1658" y="22"/>
                    <a:pt x="1592" y="0"/>
                    <a:pt x="1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56"/>
            <p:cNvSpPr/>
            <p:nvPr/>
          </p:nvSpPr>
          <p:spPr>
            <a:xfrm>
              <a:off x="1839350" y="3139775"/>
              <a:ext cx="62100" cy="64025"/>
            </a:xfrm>
            <a:custGeom>
              <a:avLst/>
              <a:gdLst/>
              <a:ahLst/>
              <a:cxnLst/>
              <a:rect l="l" t="t" r="r" b="b"/>
              <a:pathLst>
                <a:path w="2484" h="2561" extrusionOk="0">
                  <a:moveTo>
                    <a:pt x="2326" y="0"/>
                  </a:moveTo>
                  <a:cubicBezTo>
                    <a:pt x="2326" y="0"/>
                    <a:pt x="1" y="1951"/>
                    <a:pt x="759" y="2493"/>
                  </a:cubicBezTo>
                  <a:cubicBezTo>
                    <a:pt x="824" y="2539"/>
                    <a:pt x="891" y="2560"/>
                    <a:pt x="958" y="2560"/>
                  </a:cubicBezTo>
                  <a:cubicBezTo>
                    <a:pt x="1676" y="2560"/>
                    <a:pt x="2484" y="139"/>
                    <a:pt x="2484" y="139"/>
                  </a:cubicBezTo>
                  <a:lnTo>
                    <a:pt x="23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56"/>
            <p:cNvSpPr/>
            <p:nvPr/>
          </p:nvSpPr>
          <p:spPr>
            <a:xfrm>
              <a:off x="1903275" y="3115450"/>
              <a:ext cx="74550" cy="25225"/>
            </a:xfrm>
            <a:custGeom>
              <a:avLst/>
              <a:gdLst/>
              <a:ahLst/>
              <a:cxnLst/>
              <a:rect l="l" t="t" r="r" b="b"/>
              <a:pathLst>
                <a:path w="2982" h="1009" extrusionOk="0">
                  <a:moveTo>
                    <a:pt x="2362" y="1"/>
                  </a:moveTo>
                  <a:cubicBezTo>
                    <a:pt x="1528" y="1"/>
                    <a:pt x="0" y="765"/>
                    <a:pt x="0" y="765"/>
                  </a:cubicBezTo>
                  <a:lnTo>
                    <a:pt x="15" y="973"/>
                  </a:lnTo>
                  <a:cubicBezTo>
                    <a:pt x="15" y="973"/>
                    <a:pt x="419" y="1009"/>
                    <a:pt x="925" y="1009"/>
                  </a:cubicBezTo>
                  <a:cubicBezTo>
                    <a:pt x="1801" y="1009"/>
                    <a:pt x="2981" y="902"/>
                    <a:pt x="2884" y="319"/>
                  </a:cubicBezTo>
                  <a:cubicBezTo>
                    <a:pt x="2845" y="87"/>
                    <a:pt x="2643" y="1"/>
                    <a:pt x="2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56"/>
            <p:cNvSpPr/>
            <p:nvPr/>
          </p:nvSpPr>
          <p:spPr>
            <a:xfrm>
              <a:off x="1823300" y="3136375"/>
              <a:ext cx="74575" cy="25225"/>
            </a:xfrm>
            <a:custGeom>
              <a:avLst/>
              <a:gdLst/>
              <a:ahLst/>
              <a:cxnLst/>
              <a:rect l="l" t="t" r="r" b="b"/>
              <a:pathLst>
                <a:path w="2983" h="1009" extrusionOk="0">
                  <a:moveTo>
                    <a:pt x="2061" y="0"/>
                  </a:moveTo>
                  <a:cubicBezTo>
                    <a:pt x="1184" y="0"/>
                    <a:pt x="0" y="107"/>
                    <a:pt x="98" y="691"/>
                  </a:cubicBezTo>
                  <a:cubicBezTo>
                    <a:pt x="137" y="922"/>
                    <a:pt x="339" y="1009"/>
                    <a:pt x="620" y="1009"/>
                  </a:cubicBezTo>
                  <a:cubicBezTo>
                    <a:pt x="1454" y="1009"/>
                    <a:pt x="2982" y="245"/>
                    <a:pt x="2982" y="245"/>
                  </a:cubicBezTo>
                  <a:lnTo>
                    <a:pt x="2968" y="35"/>
                  </a:lnTo>
                  <a:cubicBezTo>
                    <a:pt x="2968" y="35"/>
                    <a:pt x="2565" y="0"/>
                    <a:pt x="20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56"/>
            <p:cNvSpPr/>
            <p:nvPr/>
          </p:nvSpPr>
          <p:spPr>
            <a:xfrm>
              <a:off x="1901825" y="3137650"/>
              <a:ext cx="75850" cy="46925"/>
            </a:xfrm>
            <a:custGeom>
              <a:avLst/>
              <a:gdLst/>
              <a:ahLst/>
              <a:cxnLst/>
              <a:rect l="l" t="t" r="r" b="b"/>
              <a:pathLst>
                <a:path w="3034" h="1877" extrusionOk="0">
                  <a:moveTo>
                    <a:pt x="138" y="0"/>
                  </a:moveTo>
                  <a:lnTo>
                    <a:pt x="0" y="158"/>
                  </a:lnTo>
                  <a:cubicBezTo>
                    <a:pt x="0" y="158"/>
                    <a:pt x="1442" y="1877"/>
                    <a:pt x="2191" y="1877"/>
                  </a:cubicBezTo>
                  <a:cubicBezTo>
                    <a:pt x="2313" y="1877"/>
                    <a:pt x="2417" y="1831"/>
                    <a:pt x="2493" y="1724"/>
                  </a:cubicBezTo>
                  <a:cubicBezTo>
                    <a:pt x="3033" y="966"/>
                    <a:pt x="138" y="0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56"/>
            <p:cNvSpPr/>
            <p:nvPr/>
          </p:nvSpPr>
          <p:spPr>
            <a:xfrm>
              <a:off x="1823450" y="3092475"/>
              <a:ext cx="75875" cy="46950"/>
            </a:xfrm>
            <a:custGeom>
              <a:avLst/>
              <a:gdLst/>
              <a:ahLst/>
              <a:cxnLst/>
              <a:rect l="l" t="t" r="r" b="b"/>
              <a:pathLst>
                <a:path w="3035" h="1878" extrusionOk="0">
                  <a:moveTo>
                    <a:pt x="844" y="1"/>
                  </a:moveTo>
                  <a:cubicBezTo>
                    <a:pt x="722" y="1"/>
                    <a:pt x="618" y="47"/>
                    <a:pt x="542" y="153"/>
                  </a:cubicBezTo>
                  <a:cubicBezTo>
                    <a:pt x="0" y="912"/>
                    <a:pt x="2895" y="1878"/>
                    <a:pt x="2895" y="1878"/>
                  </a:cubicBezTo>
                  <a:lnTo>
                    <a:pt x="3034" y="1720"/>
                  </a:lnTo>
                  <a:cubicBezTo>
                    <a:pt x="3034" y="1720"/>
                    <a:pt x="1593" y="1"/>
                    <a:pt x="8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56"/>
            <p:cNvSpPr/>
            <p:nvPr/>
          </p:nvSpPr>
          <p:spPr>
            <a:xfrm>
              <a:off x="1886700" y="3124500"/>
              <a:ext cx="24525" cy="24550"/>
            </a:xfrm>
            <a:custGeom>
              <a:avLst/>
              <a:gdLst/>
              <a:ahLst/>
              <a:cxnLst/>
              <a:rect l="l" t="t" r="r" b="b"/>
              <a:pathLst>
                <a:path w="981" h="982" extrusionOk="0">
                  <a:moveTo>
                    <a:pt x="491" y="0"/>
                  </a:moveTo>
                  <a:cubicBezTo>
                    <a:pt x="219" y="0"/>
                    <a:pt x="0" y="220"/>
                    <a:pt x="0" y="490"/>
                  </a:cubicBezTo>
                  <a:cubicBezTo>
                    <a:pt x="0" y="762"/>
                    <a:pt x="219" y="982"/>
                    <a:pt x="491" y="982"/>
                  </a:cubicBezTo>
                  <a:cubicBezTo>
                    <a:pt x="762" y="982"/>
                    <a:pt x="981" y="762"/>
                    <a:pt x="981" y="490"/>
                  </a:cubicBezTo>
                  <a:cubicBezTo>
                    <a:pt x="981" y="220"/>
                    <a:pt x="762" y="0"/>
                    <a:pt x="491" y="0"/>
                  </a:cubicBezTo>
                  <a:close/>
                </a:path>
              </a:pathLst>
            </a:custGeom>
            <a:solidFill>
              <a:srgbClr val="FFC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56"/>
            <p:cNvSpPr/>
            <p:nvPr/>
          </p:nvSpPr>
          <p:spPr>
            <a:xfrm>
              <a:off x="1840725" y="3262425"/>
              <a:ext cx="40700" cy="39175"/>
            </a:xfrm>
            <a:custGeom>
              <a:avLst/>
              <a:gdLst/>
              <a:ahLst/>
              <a:cxnLst/>
              <a:rect l="l" t="t" r="r" b="b"/>
              <a:pathLst>
                <a:path w="1628" h="1567" extrusionOk="0">
                  <a:moveTo>
                    <a:pt x="982" y="391"/>
                  </a:moveTo>
                  <a:cubicBezTo>
                    <a:pt x="988" y="391"/>
                    <a:pt x="994" y="393"/>
                    <a:pt x="1000" y="395"/>
                  </a:cubicBezTo>
                  <a:cubicBezTo>
                    <a:pt x="1025" y="403"/>
                    <a:pt x="1036" y="431"/>
                    <a:pt x="1033" y="483"/>
                  </a:cubicBezTo>
                  <a:cubicBezTo>
                    <a:pt x="1030" y="535"/>
                    <a:pt x="1009" y="618"/>
                    <a:pt x="972" y="736"/>
                  </a:cubicBezTo>
                  <a:cubicBezTo>
                    <a:pt x="908" y="935"/>
                    <a:pt x="853" y="1034"/>
                    <a:pt x="807" y="1034"/>
                  </a:cubicBezTo>
                  <a:cubicBezTo>
                    <a:pt x="804" y="1034"/>
                    <a:pt x="800" y="1033"/>
                    <a:pt x="797" y="1032"/>
                  </a:cubicBezTo>
                  <a:cubicBezTo>
                    <a:pt x="760" y="1021"/>
                    <a:pt x="746" y="995"/>
                    <a:pt x="758" y="960"/>
                  </a:cubicBezTo>
                  <a:lnTo>
                    <a:pt x="934" y="418"/>
                  </a:lnTo>
                  <a:cubicBezTo>
                    <a:pt x="948" y="401"/>
                    <a:pt x="964" y="391"/>
                    <a:pt x="982" y="391"/>
                  </a:cubicBezTo>
                  <a:close/>
                  <a:moveTo>
                    <a:pt x="617" y="0"/>
                  </a:moveTo>
                  <a:cubicBezTo>
                    <a:pt x="604" y="0"/>
                    <a:pt x="591" y="0"/>
                    <a:pt x="578" y="1"/>
                  </a:cubicBezTo>
                  <a:cubicBezTo>
                    <a:pt x="492" y="6"/>
                    <a:pt x="442" y="23"/>
                    <a:pt x="434" y="53"/>
                  </a:cubicBezTo>
                  <a:lnTo>
                    <a:pt x="8" y="1369"/>
                  </a:lnTo>
                  <a:cubicBezTo>
                    <a:pt x="0" y="1388"/>
                    <a:pt x="11" y="1405"/>
                    <a:pt x="39" y="1421"/>
                  </a:cubicBezTo>
                  <a:cubicBezTo>
                    <a:pt x="63" y="1438"/>
                    <a:pt x="118" y="1459"/>
                    <a:pt x="202" y="1488"/>
                  </a:cubicBezTo>
                  <a:cubicBezTo>
                    <a:pt x="287" y="1515"/>
                    <a:pt x="368" y="1536"/>
                    <a:pt x="451" y="1553"/>
                  </a:cubicBezTo>
                  <a:cubicBezTo>
                    <a:pt x="494" y="1562"/>
                    <a:pt x="527" y="1567"/>
                    <a:pt x="549" y="1567"/>
                  </a:cubicBezTo>
                  <a:cubicBezTo>
                    <a:pt x="568" y="1567"/>
                    <a:pt x="579" y="1563"/>
                    <a:pt x="581" y="1556"/>
                  </a:cubicBezTo>
                  <a:lnTo>
                    <a:pt x="657" y="1322"/>
                  </a:lnTo>
                  <a:lnTo>
                    <a:pt x="688" y="1126"/>
                  </a:lnTo>
                  <a:lnTo>
                    <a:pt x="705" y="1131"/>
                  </a:lnTo>
                  <a:lnTo>
                    <a:pt x="700" y="1152"/>
                  </a:lnTo>
                  <a:cubicBezTo>
                    <a:pt x="697" y="1183"/>
                    <a:pt x="705" y="1222"/>
                    <a:pt x="728" y="1271"/>
                  </a:cubicBezTo>
                  <a:cubicBezTo>
                    <a:pt x="739" y="1294"/>
                    <a:pt x="760" y="1318"/>
                    <a:pt x="788" y="1342"/>
                  </a:cubicBezTo>
                  <a:cubicBezTo>
                    <a:pt x="818" y="1367"/>
                    <a:pt x="855" y="1385"/>
                    <a:pt x="899" y="1399"/>
                  </a:cubicBezTo>
                  <a:cubicBezTo>
                    <a:pt x="954" y="1417"/>
                    <a:pt x="1006" y="1426"/>
                    <a:pt x="1054" y="1426"/>
                  </a:cubicBezTo>
                  <a:cubicBezTo>
                    <a:pt x="1112" y="1426"/>
                    <a:pt x="1165" y="1413"/>
                    <a:pt x="1212" y="1386"/>
                  </a:cubicBezTo>
                  <a:cubicBezTo>
                    <a:pt x="1254" y="1362"/>
                    <a:pt x="1293" y="1331"/>
                    <a:pt x="1328" y="1295"/>
                  </a:cubicBezTo>
                  <a:cubicBezTo>
                    <a:pt x="1362" y="1258"/>
                    <a:pt x="1394" y="1213"/>
                    <a:pt x="1425" y="1157"/>
                  </a:cubicBezTo>
                  <a:cubicBezTo>
                    <a:pt x="1455" y="1102"/>
                    <a:pt x="1482" y="1047"/>
                    <a:pt x="1504" y="990"/>
                  </a:cubicBezTo>
                  <a:cubicBezTo>
                    <a:pt x="1526" y="933"/>
                    <a:pt x="1547" y="878"/>
                    <a:pt x="1566" y="818"/>
                  </a:cubicBezTo>
                  <a:cubicBezTo>
                    <a:pt x="1586" y="759"/>
                    <a:pt x="1598" y="714"/>
                    <a:pt x="1607" y="683"/>
                  </a:cubicBezTo>
                  <a:cubicBezTo>
                    <a:pt x="1614" y="651"/>
                    <a:pt x="1619" y="607"/>
                    <a:pt x="1624" y="551"/>
                  </a:cubicBezTo>
                  <a:cubicBezTo>
                    <a:pt x="1628" y="495"/>
                    <a:pt x="1624" y="446"/>
                    <a:pt x="1612" y="405"/>
                  </a:cubicBezTo>
                  <a:cubicBezTo>
                    <a:pt x="1599" y="364"/>
                    <a:pt x="1573" y="324"/>
                    <a:pt x="1535" y="283"/>
                  </a:cubicBezTo>
                  <a:cubicBezTo>
                    <a:pt x="1497" y="242"/>
                    <a:pt x="1450" y="212"/>
                    <a:pt x="1392" y="194"/>
                  </a:cubicBezTo>
                  <a:cubicBezTo>
                    <a:pt x="1334" y="175"/>
                    <a:pt x="1283" y="164"/>
                    <a:pt x="1235" y="164"/>
                  </a:cubicBezTo>
                  <a:cubicBezTo>
                    <a:pt x="1188" y="164"/>
                    <a:pt x="1150" y="168"/>
                    <a:pt x="1123" y="178"/>
                  </a:cubicBezTo>
                  <a:cubicBezTo>
                    <a:pt x="1093" y="187"/>
                    <a:pt x="1064" y="201"/>
                    <a:pt x="1035" y="220"/>
                  </a:cubicBezTo>
                  <a:cubicBezTo>
                    <a:pt x="1003" y="240"/>
                    <a:pt x="984" y="254"/>
                    <a:pt x="978" y="266"/>
                  </a:cubicBezTo>
                  <a:lnTo>
                    <a:pt x="961" y="261"/>
                  </a:lnTo>
                  <a:cubicBezTo>
                    <a:pt x="968" y="183"/>
                    <a:pt x="972" y="138"/>
                    <a:pt x="970" y="126"/>
                  </a:cubicBezTo>
                  <a:cubicBezTo>
                    <a:pt x="967" y="115"/>
                    <a:pt x="956" y="100"/>
                    <a:pt x="936" y="83"/>
                  </a:cubicBezTo>
                  <a:cubicBezTo>
                    <a:pt x="916" y="66"/>
                    <a:pt x="884" y="51"/>
                    <a:pt x="844" y="37"/>
                  </a:cubicBezTo>
                  <a:cubicBezTo>
                    <a:pt x="766" y="13"/>
                    <a:pt x="691" y="0"/>
                    <a:pt x="6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56"/>
            <p:cNvSpPr/>
            <p:nvPr/>
          </p:nvSpPr>
          <p:spPr>
            <a:xfrm>
              <a:off x="1882300" y="3260125"/>
              <a:ext cx="19225" cy="42175"/>
            </a:xfrm>
            <a:custGeom>
              <a:avLst/>
              <a:gdLst/>
              <a:ahLst/>
              <a:cxnLst/>
              <a:rect l="l" t="t" r="r" b="b"/>
              <a:pathLst>
                <a:path w="769" h="1687" extrusionOk="0">
                  <a:moveTo>
                    <a:pt x="482" y="0"/>
                  </a:moveTo>
                  <a:cubicBezTo>
                    <a:pt x="421" y="0"/>
                    <a:pt x="362" y="7"/>
                    <a:pt x="306" y="22"/>
                  </a:cubicBezTo>
                  <a:cubicBezTo>
                    <a:pt x="221" y="43"/>
                    <a:pt x="177" y="69"/>
                    <a:pt x="173" y="101"/>
                  </a:cubicBezTo>
                  <a:lnTo>
                    <a:pt x="4" y="1596"/>
                  </a:lnTo>
                  <a:cubicBezTo>
                    <a:pt x="1" y="1616"/>
                    <a:pt x="11" y="1629"/>
                    <a:pt x="36" y="1640"/>
                  </a:cubicBezTo>
                  <a:cubicBezTo>
                    <a:pt x="61" y="1652"/>
                    <a:pt x="116" y="1661"/>
                    <a:pt x="204" y="1671"/>
                  </a:cubicBezTo>
                  <a:cubicBezTo>
                    <a:pt x="290" y="1681"/>
                    <a:pt x="376" y="1686"/>
                    <a:pt x="458" y="1686"/>
                  </a:cubicBezTo>
                  <a:cubicBezTo>
                    <a:pt x="541" y="1686"/>
                    <a:pt x="585" y="1679"/>
                    <a:pt x="587" y="1663"/>
                  </a:cubicBezTo>
                  <a:lnTo>
                    <a:pt x="761" y="128"/>
                  </a:lnTo>
                  <a:cubicBezTo>
                    <a:pt x="769" y="61"/>
                    <a:pt x="707" y="20"/>
                    <a:pt x="574" y="5"/>
                  </a:cubicBezTo>
                  <a:cubicBezTo>
                    <a:pt x="543" y="2"/>
                    <a:pt x="512" y="0"/>
                    <a:pt x="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56"/>
            <p:cNvSpPr/>
            <p:nvPr/>
          </p:nvSpPr>
          <p:spPr>
            <a:xfrm>
              <a:off x="1904175" y="3270525"/>
              <a:ext cx="33300" cy="33125"/>
            </a:xfrm>
            <a:custGeom>
              <a:avLst/>
              <a:gdLst/>
              <a:ahLst/>
              <a:cxnLst/>
              <a:rect l="l" t="t" r="r" b="b"/>
              <a:pathLst>
                <a:path w="1332" h="1325" extrusionOk="0">
                  <a:moveTo>
                    <a:pt x="700" y="682"/>
                  </a:moveTo>
                  <a:lnTo>
                    <a:pt x="722" y="937"/>
                  </a:lnTo>
                  <a:cubicBezTo>
                    <a:pt x="723" y="948"/>
                    <a:pt x="717" y="959"/>
                    <a:pt x="708" y="968"/>
                  </a:cubicBezTo>
                  <a:cubicBezTo>
                    <a:pt x="697" y="979"/>
                    <a:pt x="684" y="985"/>
                    <a:pt x="665" y="986"/>
                  </a:cubicBezTo>
                  <a:cubicBezTo>
                    <a:pt x="663" y="986"/>
                    <a:pt x="661" y="986"/>
                    <a:pt x="660" y="986"/>
                  </a:cubicBezTo>
                  <a:cubicBezTo>
                    <a:pt x="620" y="986"/>
                    <a:pt x="595" y="940"/>
                    <a:pt x="587" y="849"/>
                  </a:cubicBezTo>
                  <a:cubicBezTo>
                    <a:pt x="584" y="808"/>
                    <a:pt x="592" y="771"/>
                    <a:pt x="612" y="738"/>
                  </a:cubicBezTo>
                  <a:cubicBezTo>
                    <a:pt x="632" y="705"/>
                    <a:pt x="663" y="686"/>
                    <a:pt x="700" y="682"/>
                  </a:cubicBezTo>
                  <a:close/>
                  <a:moveTo>
                    <a:pt x="719" y="0"/>
                  </a:moveTo>
                  <a:cubicBezTo>
                    <a:pt x="681" y="0"/>
                    <a:pt x="640" y="3"/>
                    <a:pt x="596" y="6"/>
                  </a:cubicBezTo>
                  <a:cubicBezTo>
                    <a:pt x="505" y="14"/>
                    <a:pt x="409" y="35"/>
                    <a:pt x="314" y="70"/>
                  </a:cubicBezTo>
                  <a:cubicBezTo>
                    <a:pt x="219" y="102"/>
                    <a:pt x="147" y="136"/>
                    <a:pt x="96" y="172"/>
                  </a:cubicBezTo>
                  <a:cubicBezTo>
                    <a:pt x="44" y="206"/>
                    <a:pt x="21" y="234"/>
                    <a:pt x="22" y="253"/>
                  </a:cubicBezTo>
                  <a:cubicBezTo>
                    <a:pt x="26" y="308"/>
                    <a:pt x="54" y="369"/>
                    <a:pt x="105" y="434"/>
                  </a:cubicBezTo>
                  <a:cubicBezTo>
                    <a:pt x="154" y="496"/>
                    <a:pt x="192" y="527"/>
                    <a:pt x="218" y="527"/>
                  </a:cubicBezTo>
                  <a:cubicBezTo>
                    <a:pt x="219" y="527"/>
                    <a:pt x="220" y="527"/>
                    <a:pt x="221" y="527"/>
                  </a:cubicBezTo>
                  <a:cubicBezTo>
                    <a:pt x="232" y="526"/>
                    <a:pt x="253" y="514"/>
                    <a:pt x="285" y="491"/>
                  </a:cubicBezTo>
                  <a:cubicBezTo>
                    <a:pt x="317" y="469"/>
                    <a:pt x="356" y="446"/>
                    <a:pt x="405" y="423"/>
                  </a:cubicBezTo>
                  <a:cubicBezTo>
                    <a:pt x="452" y="399"/>
                    <a:pt x="494" y="386"/>
                    <a:pt x="529" y="383"/>
                  </a:cubicBezTo>
                  <a:cubicBezTo>
                    <a:pt x="539" y="382"/>
                    <a:pt x="549" y="382"/>
                    <a:pt x="557" y="382"/>
                  </a:cubicBezTo>
                  <a:cubicBezTo>
                    <a:pt x="579" y="382"/>
                    <a:pt x="597" y="385"/>
                    <a:pt x="610" y="392"/>
                  </a:cubicBezTo>
                  <a:cubicBezTo>
                    <a:pt x="652" y="413"/>
                    <a:pt x="675" y="454"/>
                    <a:pt x="681" y="513"/>
                  </a:cubicBezTo>
                  <a:lnTo>
                    <a:pt x="610" y="519"/>
                  </a:lnTo>
                  <a:cubicBezTo>
                    <a:pt x="498" y="528"/>
                    <a:pt x="396" y="549"/>
                    <a:pt x="303" y="582"/>
                  </a:cubicBezTo>
                  <a:cubicBezTo>
                    <a:pt x="243" y="606"/>
                    <a:pt x="190" y="632"/>
                    <a:pt x="147" y="664"/>
                  </a:cubicBezTo>
                  <a:cubicBezTo>
                    <a:pt x="103" y="696"/>
                    <a:pt x="66" y="738"/>
                    <a:pt x="39" y="791"/>
                  </a:cubicBezTo>
                  <a:cubicBezTo>
                    <a:pt x="11" y="844"/>
                    <a:pt x="1" y="904"/>
                    <a:pt x="6" y="973"/>
                  </a:cubicBezTo>
                  <a:cubicBezTo>
                    <a:pt x="11" y="1041"/>
                    <a:pt x="28" y="1099"/>
                    <a:pt x="55" y="1148"/>
                  </a:cubicBezTo>
                  <a:cubicBezTo>
                    <a:pt x="82" y="1196"/>
                    <a:pt x="111" y="1232"/>
                    <a:pt x="144" y="1255"/>
                  </a:cubicBezTo>
                  <a:cubicBezTo>
                    <a:pt x="210" y="1301"/>
                    <a:pt x="295" y="1325"/>
                    <a:pt x="397" y="1325"/>
                  </a:cubicBezTo>
                  <a:cubicBezTo>
                    <a:pt x="418" y="1325"/>
                    <a:pt x="440" y="1324"/>
                    <a:pt x="463" y="1322"/>
                  </a:cubicBezTo>
                  <a:cubicBezTo>
                    <a:pt x="624" y="1307"/>
                    <a:pt x="717" y="1233"/>
                    <a:pt x="742" y="1105"/>
                  </a:cubicBezTo>
                  <a:lnTo>
                    <a:pt x="758" y="1103"/>
                  </a:lnTo>
                  <a:lnTo>
                    <a:pt x="786" y="1226"/>
                  </a:lnTo>
                  <a:cubicBezTo>
                    <a:pt x="790" y="1238"/>
                    <a:pt x="794" y="1249"/>
                    <a:pt x="799" y="1254"/>
                  </a:cubicBezTo>
                  <a:cubicBezTo>
                    <a:pt x="803" y="1259"/>
                    <a:pt x="817" y="1264"/>
                    <a:pt x="839" y="1266"/>
                  </a:cubicBezTo>
                  <a:cubicBezTo>
                    <a:pt x="846" y="1267"/>
                    <a:pt x="854" y="1267"/>
                    <a:pt x="864" y="1267"/>
                  </a:cubicBezTo>
                  <a:cubicBezTo>
                    <a:pt x="892" y="1267"/>
                    <a:pt x="933" y="1264"/>
                    <a:pt x="989" y="1259"/>
                  </a:cubicBezTo>
                  <a:cubicBezTo>
                    <a:pt x="1065" y="1253"/>
                    <a:pt x="1141" y="1242"/>
                    <a:pt x="1217" y="1226"/>
                  </a:cubicBezTo>
                  <a:cubicBezTo>
                    <a:pt x="1294" y="1210"/>
                    <a:pt x="1332" y="1194"/>
                    <a:pt x="1331" y="1178"/>
                  </a:cubicBezTo>
                  <a:lnTo>
                    <a:pt x="1274" y="526"/>
                  </a:lnTo>
                  <a:cubicBezTo>
                    <a:pt x="1268" y="448"/>
                    <a:pt x="1257" y="382"/>
                    <a:pt x="1242" y="329"/>
                  </a:cubicBezTo>
                  <a:cubicBezTo>
                    <a:pt x="1231" y="284"/>
                    <a:pt x="1216" y="247"/>
                    <a:pt x="1199" y="219"/>
                  </a:cubicBezTo>
                  <a:cubicBezTo>
                    <a:pt x="1181" y="192"/>
                    <a:pt x="1157" y="161"/>
                    <a:pt x="1124" y="127"/>
                  </a:cubicBezTo>
                  <a:cubicBezTo>
                    <a:pt x="1091" y="93"/>
                    <a:pt x="1053" y="69"/>
                    <a:pt x="1008" y="50"/>
                  </a:cubicBezTo>
                  <a:cubicBezTo>
                    <a:pt x="964" y="33"/>
                    <a:pt x="907" y="18"/>
                    <a:pt x="838" y="9"/>
                  </a:cubicBezTo>
                  <a:cubicBezTo>
                    <a:pt x="802" y="3"/>
                    <a:pt x="762" y="0"/>
                    <a:pt x="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56"/>
            <p:cNvSpPr/>
            <p:nvPr/>
          </p:nvSpPr>
          <p:spPr>
            <a:xfrm>
              <a:off x="1937650" y="3259925"/>
              <a:ext cx="40500" cy="38425"/>
            </a:xfrm>
            <a:custGeom>
              <a:avLst/>
              <a:gdLst/>
              <a:ahLst/>
              <a:cxnLst/>
              <a:rect l="l" t="t" r="r" b="b"/>
              <a:pathLst>
                <a:path w="1620" h="1537" extrusionOk="0">
                  <a:moveTo>
                    <a:pt x="1001" y="1"/>
                  </a:moveTo>
                  <a:cubicBezTo>
                    <a:pt x="951" y="1"/>
                    <a:pt x="896" y="12"/>
                    <a:pt x="836" y="35"/>
                  </a:cubicBezTo>
                  <a:cubicBezTo>
                    <a:pt x="788" y="53"/>
                    <a:pt x="747" y="75"/>
                    <a:pt x="711" y="101"/>
                  </a:cubicBezTo>
                  <a:cubicBezTo>
                    <a:pt x="626" y="169"/>
                    <a:pt x="579" y="248"/>
                    <a:pt x="568" y="342"/>
                  </a:cubicBezTo>
                  <a:lnTo>
                    <a:pt x="554" y="347"/>
                  </a:lnTo>
                  <a:lnTo>
                    <a:pt x="503" y="264"/>
                  </a:lnTo>
                  <a:cubicBezTo>
                    <a:pt x="485" y="237"/>
                    <a:pt x="457" y="224"/>
                    <a:pt x="420" y="224"/>
                  </a:cubicBezTo>
                  <a:cubicBezTo>
                    <a:pt x="394" y="224"/>
                    <a:pt x="363" y="230"/>
                    <a:pt x="327" y="243"/>
                  </a:cubicBezTo>
                  <a:cubicBezTo>
                    <a:pt x="241" y="275"/>
                    <a:pt x="163" y="320"/>
                    <a:pt x="96" y="378"/>
                  </a:cubicBezTo>
                  <a:cubicBezTo>
                    <a:pt x="30" y="436"/>
                    <a:pt x="0" y="478"/>
                    <a:pt x="11" y="506"/>
                  </a:cubicBezTo>
                  <a:lnTo>
                    <a:pt x="383" y="1513"/>
                  </a:lnTo>
                  <a:cubicBezTo>
                    <a:pt x="389" y="1529"/>
                    <a:pt x="404" y="1536"/>
                    <a:pt x="430" y="1536"/>
                  </a:cubicBezTo>
                  <a:cubicBezTo>
                    <a:pt x="431" y="1536"/>
                    <a:pt x="433" y="1536"/>
                    <a:pt x="435" y="1536"/>
                  </a:cubicBezTo>
                  <a:cubicBezTo>
                    <a:pt x="462" y="1535"/>
                    <a:pt x="516" y="1519"/>
                    <a:pt x="599" y="1489"/>
                  </a:cubicBezTo>
                  <a:cubicBezTo>
                    <a:pt x="682" y="1458"/>
                    <a:pt x="759" y="1425"/>
                    <a:pt x="832" y="1388"/>
                  </a:cubicBezTo>
                  <a:cubicBezTo>
                    <a:pt x="906" y="1349"/>
                    <a:pt x="941" y="1323"/>
                    <a:pt x="935" y="1309"/>
                  </a:cubicBezTo>
                  <a:lnTo>
                    <a:pt x="638" y="505"/>
                  </a:lnTo>
                  <a:cubicBezTo>
                    <a:pt x="625" y="468"/>
                    <a:pt x="637" y="443"/>
                    <a:pt x="675" y="428"/>
                  </a:cubicBezTo>
                  <a:cubicBezTo>
                    <a:pt x="682" y="426"/>
                    <a:pt x="689" y="425"/>
                    <a:pt x="695" y="425"/>
                  </a:cubicBezTo>
                  <a:cubicBezTo>
                    <a:pt x="712" y="425"/>
                    <a:pt x="727" y="433"/>
                    <a:pt x="741" y="448"/>
                  </a:cubicBezTo>
                  <a:cubicBezTo>
                    <a:pt x="750" y="462"/>
                    <a:pt x="761" y="478"/>
                    <a:pt x="772" y="495"/>
                  </a:cubicBezTo>
                  <a:cubicBezTo>
                    <a:pt x="784" y="513"/>
                    <a:pt x="801" y="551"/>
                    <a:pt x="824" y="612"/>
                  </a:cubicBezTo>
                  <a:lnTo>
                    <a:pt x="1063" y="1262"/>
                  </a:lnTo>
                  <a:cubicBezTo>
                    <a:pt x="1068" y="1278"/>
                    <a:pt x="1084" y="1286"/>
                    <a:pt x="1106" y="1286"/>
                  </a:cubicBezTo>
                  <a:cubicBezTo>
                    <a:pt x="1108" y="1286"/>
                    <a:pt x="1111" y="1286"/>
                    <a:pt x="1113" y="1286"/>
                  </a:cubicBezTo>
                  <a:cubicBezTo>
                    <a:pt x="1140" y="1285"/>
                    <a:pt x="1193" y="1269"/>
                    <a:pt x="1276" y="1238"/>
                  </a:cubicBezTo>
                  <a:cubicBezTo>
                    <a:pt x="1358" y="1207"/>
                    <a:pt x="1437" y="1174"/>
                    <a:pt x="1511" y="1136"/>
                  </a:cubicBezTo>
                  <a:cubicBezTo>
                    <a:pt x="1586" y="1099"/>
                    <a:pt x="1619" y="1072"/>
                    <a:pt x="1614" y="1058"/>
                  </a:cubicBezTo>
                  <a:lnTo>
                    <a:pt x="1382" y="428"/>
                  </a:lnTo>
                  <a:cubicBezTo>
                    <a:pt x="1313" y="243"/>
                    <a:pt x="1240" y="120"/>
                    <a:pt x="1159" y="54"/>
                  </a:cubicBezTo>
                  <a:cubicBezTo>
                    <a:pt x="1116" y="19"/>
                    <a:pt x="1063" y="1"/>
                    <a:pt x="10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56"/>
            <p:cNvSpPr/>
            <p:nvPr/>
          </p:nvSpPr>
          <p:spPr>
            <a:xfrm>
              <a:off x="1967175" y="3239300"/>
              <a:ext cx="37150" cy="38150"/>
            </a:xfrm>
            <a:custGeom>
              <a:avLst/>
              <a:gdLst/>
              <a:ahLst/>
              <a:cxnLst/>
              <a:rect l="l" t="t" r="r" b="b"/>
              <a:pathLst>
                <a:path w="1486" h="1526" extrusionOk="0">
                  <a:moveTo>
                    <a:pt x="420" y="1"/>
                  </a:moveTo>
                  <a:cubicBezTo>
                    <a:pt x="381" y="1"/>
                    <a:pt x="331" y="22"/>
                    <a:pt x="268" y="63"/>
                  </a:cubicBezTo>
                  <a:cubicBezTo>
                    <a:pt x="197" y="111"/>
                    <a:pt x="133" y="171"/>
                    <a:pt x="75" y="241"/>
                  </a:cubicBezTo>
                  <a:cubicBezTo>
                    <a:pt x="18" y="313"/>
                    <a:pt x="1" y="368"/>
                    <a:pt x="26" y="404"/>
                  </a:cubicBezTo>
                  <a:lnTo>
                    <a:pt x="171" y="624"/>
                  </a:lnTo>
                  <a:lnTo>
                    <a:pt x="113" y="662"/>
                  </a:lnTo>
                  <a:cubicBezTo>
                    <a:pt x="89" y="678"/>
                    <a:pt x="82" y="709"/>
                    <a:pt x="91" y="757"/>
                  </a:cubicBezTo>
                  <a:cubicBezTo>
                    <a:pt x="101" y="804"/>
                    <a:pt x="121" y="853"/>
                    <a:pt x="153" y="900"/>
                  </a:cubicBezTo>
                  <a:cubicBezTo>
                    <a:pt x="186" y="947"/>
                    <a:pt x="216" y="983"/>
                    <a:pt x="244" y="1004"/>
                  </a:cubicBezTo>
                  <a:cubicBezTo>
                    <a:pt x="263" y="1019"/>
                    <a:pt x="280" y="1027"/>
                    <a:pt x="292" y="1027"/>
                  </a:cubicBezTo>
                  <a:cubicBezTo>
                    <a:pt x="297" y="1027"/>
                    <a:pt x="302" y="1025"/>
                    <a:pt x="306" y="1023"/>
                  </a:cubicBezTo>
                  <a:lnTo>
                    <a:pt x="396" y="962"/>
                  </a:lnTo>
                  <a:lnTo>
                    <a:pt x="585" y="1245"/>
                  </a:lnTo>
                  <a:cubicBezTo>
                    <a:pt x="708" y="1431"/>
                    <a:pt x="834" y="1526"/>
                    <a:pt x="962" y="1526"/>
                  </a:cubicBezTo>
                  <a:cubicBezTo>
                    <a:pt x="1027" y="1526"/>
                    <a:pt x="1090" y="1514"/>
                    <a:pt x="1147" y="1490"/>
                  </a:cubicBezTo>
                  <a:cubicBezTo>
                    <a:pt x="1205" y="1468"/>
                    <a:pt x="1273" y="1430"/>
                    <a:pt x="1349" y="1379"/>
                  </a:cubicBezTo>
                  <a:cubicBezTo>
                    <a:pt x="1426" y="1326"/>
                    <a:pt x="1469" y="1284"/>
                    <a:pt x="1477" y="1249"/>
                  </a:cubicBezTo>
                  <a:cubicBezTo>
                    <a:pt x="1485" y="1214"/>
                    <a:pt x="1462" y="1157"/>
                    <a:pt x="1410" y="1076"/>
                  </a:cubicBezTo>
                  <a:cubicBezTo>
                    <a:pt x="1383" y="1033"/>
                    <a:pt x="1360" y="1004"/>
                    <a:pt x="1342" y="987"/>
                  </a:cubicBezTo>
                  <a:cubicBezTo>
                    <a:pt x="1331" y="978"/>
                    <a:pt x="1321" y="973"/>
                    <a:pt x="1310" y="973"/>
                  </a:cubicBezTo>
                  <a:cubicBezTo>
                    <a:pt x="1301" y="973"/>
                    <a:pt x="1292" y="976"/>
                    <a:pt x="1283" y="982"/>
                  </a:cubicBezTo>
                  <a:cubicBezTo>
                    <a:pt x="1262" y="995"/>
                    <a:pt x="1233" y="1005"/>
                    <a:pt x="1196" y="1009"/>
                  </a:cubicBezTo>
                  <a:cubicBezTo>
                    <a:pt x="1192" y="1010"/>
                    <a:pt x="1187" y="1010"/>
                    <a:pt x="1183" y="1010"/>
                  </a:cubicBezTo>
                  <a:cubicBezTo>
                    <a:pt x="1152" y="1010"/>
                    <a:pt x="1128" y="996"/>
                    <a:pt x="1107" y="967"/>
                  </a:cubicBezTo>
                  <a:lnTo>
                    <a:pt x="887" y="636"/>
                  </a:lnTo>
                  <a:lnTo>
                    <a:pt x="994" y="565"/>
                  </a:lnTo>
                  <a:cubicBezTo>
                    <a:pt x="1016" y="551"/>
                    <a:pt x="1021" y="520"/>
                    <a:pt x="1010" y="473"/>
                  </a:cubicBezTo>
                  <a:cubicBezTo>
                    <a:pt x="997" y="425"/>
                    <a:pt x="973" y="373"/>
                    <a:pt x="933" y="314"/>
                  </a:cubicBezTo>
                  <a:cubicBezTo>
                    <a:pt x="885" y="241"/>
                    <a:pt x="845" y="204"/>
                    <a:pt x="815" y="204"/>
                  </a:cubicBezTo>
                  <a:cubicBezTo>
                    <a:pt x="808" y="204"/>
                    <a:pt x="802" y="206"/>
                    <a:pt x="796" y="210"/>
                  </a:cubicBezTo>
                  <a:lnTo>
                    <a:pt x="662" y="299"/>
                  </a:lnTo>
                  <a:lnTo>
                    <a:pt x="487" y="36"/>
                  </a:lnTo>
                  <a:cubicBezTo>
                    <a:pt x="471" y="13"/>
                    <a:pt x="449" y="1"/>
                    <a:pt x="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56"/>
            <p:cNvSpPr/>
            <p:nvPr/>
          </p:nvSpPr>
          <p:spPr>
            <a:xfrm>
              <a:off x="1994175" y="3223375"/>
              <a:ext cx="36800" cy="40050"/>
            </a:xfrm>
            <a:custGeom>
              <a:avLst/>
              <a:gdLst/>
              <a:ahLst/>
              <a:cxnLst/>
              <a:rect l="l" t="t" r="r" b="b"/>
              <a:pathLst>
                <a:path w="1472" h="1602" extrusionOk="0">
                  <a:moveTo>
                    <a:pt x="684" y="0"/>
                  </a:moveTo>
                  <a:cubicBezTo>
                    <a:pt x="669" y="0"/>
                    <a:pt x="652" y="4"/>
                    <a:pt x="631" y="10"/>
                  </a:cubicBezTo>
                  <a:cubicBezTo>
                    <a:pt x="605" y="19"/>
                    <a:pt x="575" y="32"/>
                    <a:pt x="541" y="53"/>
                  </a:cubicBezTo>
                  <a:cubicBezTo>
                    <a:pt x="506" y="75"/>
                    <a:pt x="463" y="108"/>
                    <a:pt x="411" y="151"/>
                  </a:cubicBezTo>
                  <a:cubicBezTo>
                    <a:pt x="361" y="194"/>
                    <a:pt x="300" y="252"/>
                    <a:pt x="230" y="325"/>
                  </a:cubicBezTo>
                  <a:cubicBezTo>
                    <a:pt x="161" y="397"/>
                    <a:pt x="106" y="470"/>
                    <a:pt x="68" y="546"/>
                  </a:cubicBezTo>
                  <a:cubicBezTo>
                    <a:pt x="31" y="621"/>
                    <a:pt x="10" y="683"/>
                    <a:pt x="4" y="731"/>
                  </a:cubicBezTo>
                  <a:cubicBezTo>
                    <a:pt x="0" y="779"/>
                    <a:pt x="9" y="829"/>
                    <a:pt x="27" y="877"/>
                  </a:cubicBezTo>
                  <a:cubicBezTo>
                    <a:pt x="48" y="926"/>
                    <a:pt x="67" y="960"/>
                    <a:pt x="84" y="981"/>
                  </a:cubicBezTo>
                  <a:cubicBezTo>
                    <a:pt x="101" y="1002"/>
                    <a:pt x="129" y="1031"/>
                    <a:pt x="168" y="1069"/>
                  </a:cubicBezTo>
                  <a:cubicBezTo>
                    <a:pt x="206" y="1108"/>
                    <a:pt x="254" y="1132"/>
                    <a:pt x="308" y="1144"/>
                  </a:cubicBezTo>
                  <a:cubicBezTo>
                    <a:pt x="330" y="1149"/>
                    <a:pt x="350" y="1151"/>
                    <a:pt x="370" y="1151"/>
                  </a:cubicBezTo>
                  <a:cubicBezTo>
                    <a:pt x="401" y="1151"/>
                    <a:pt x="429" y="1146"/>
                    <a:pt x="457" y="1136"/>
                  </a:cubicBezTo>
                  <a:cubicBezTo>
                    <a:pt x="503" y="1119"/>
                    <a:pt x="546" y="1097"/>
                    <a:pt x="590" y="1071"/>
                  </a:cubicBezTo>
                  <a:cubicBezTo>
                    <a:pt x="634" y="1042"/>
                    <a:pt x="673" y="1015"/>
                    <a:pt x="706" y="988"/>
                  </a:cubicBezTo>
                  <a:cubicBezTo>
                    <a:pt x="740" y="960"/>
                    <a:pt x="771" y="939"/>
                    <a:pt x="800" y="927"/>
                  </a:cubicBezTo>
                  <a:cubicBezTo>
                    <a:pt x="813" y="921"/>
                    <a:pt x="825" y="919"/>
                    <a:pt x="835" y="919"/>
                  </a:cubicBezTo>
                  <a:cubicBezTo>
                    <a:pt x="848" y="919"/>
                    <a:pt x="858" y="923"/>
                    <a:pt x="866" y="931"/>
                  </a:cubicBezTo>
                  <a:cubicBezTo>
                    <a:pt x="882" y="946"/>
                    <a:pt x="885" y="961"/>
                    <a:pt x="878" y="979"/>
                  </a:cubicBezTo>
                  <a:cubicBezTo>
                    <a:pt x="869" y="998"/>
                    <a:pt x="846" y="1029"/>
                    <a:pt x="806" y="1069"/>
                  </a:cubicBezTo>
                  <a:cubicBezTo>
                    <a:pt x="766" y="1110"/>
                    <a:pt x="705" y="1150"/>
                    <a:pt x="625" y="1188"/>
                  </a:cubicBezTo>
                  <a:cubicBezTo>
                    <a:pt x="543" y="1225"/>
                    <a:pt x="499" y="1250"/>
                    <a:pt x="488" y="1260"/>
                  </a:cubicBezTo>
                  <a:cubicBezTo>
                    <a:pt x="469" y="1278"/>
                    <a:pt x="478" y="1329"/>
                    <a:pt x="510" y="1409"/>
                  </a:cubicBezTo>
                  <a:cubicBezTo>
                    <a:pt x="545" y="1488"/>
                    <a:pt x="581" y="1551"/>
                    <a:pt x="625" y="1592"/>
                  </a:cubicBezTo>
                  <a:cubicBezTo>
                    <a:pt x="632" y="1598"/>
                    <a:pt x="642" y="1602"/>
                    <a:pt x="656" y="1602"/>
                  </a:cubicBezTo>
                  <a:cubicBezTo>
                    <a:pt x="675" y="1602"/>
                    <a:pt x="702" y="1595"/>
                    <a:pt x="735" y="1581"/>
                  </a:cubicBezTo>
                  <a:cubicBezTo>
                    <a:pt x="846" y="1534"/>
                    <a:pt x="985" y="1423"/>
                    <a:pt x="1152" y="1250"/>
                  </a:cubicBezTo>
                  <a:cubicBezTo>
                    <a:pt x="1434" y="958"/>
                    <a:pt x="1472" y="714"/>
                    <a:pt x="1269" y="511"/>
                  </a:cubicBezTo>
                  <a:cubicBezTo>
                    <a:pt x="1209" y="453"/>
                    <a:pt x="1145" y="421"/>
                    <a:pt x="1076" y="411"/>
                  </a:cubicBezTo>
                  <a:cubicBezTo>
                    <a:pt x="1061" y="410"/>
                    <a:pt x="1047" y="409"/>
                    <a:pt x="1033" y="409"/>
                  </a:cubicBezTo>
                  <a:cubicBezTo>
                    <a:pt x="981" y="409"/>
                    <a:pt x="933" y="419"/>
                    <a:pt x="889" y="441"/>
                  </a:cubicBezTo>
                  <a:cubicBezTo>
                    <a:pt x="834" y="468"/>
                    <a:pt x="782" y="498"/>
                    <a:pt x="732" y="532"/>
                  </a:cubicBezTo>
                  <a:cubicBezTo>
                    <a:pt x="684" y="567"/>
                    <a:pt x="642" y="594"/>
                    <a:pt x="605" y="616"/>
                  </a:cubicBezTo>
                  <a:cubicBezTo>
                    <a:pt x="583" y="630"/>
                    <a:pt x="565" y="637"/>
                    <a:pt x="551" y="637"/>
                  </a:cubicBezTo>
                  <a:cubicBezTo>
                    <a:pt x="541" y="637"/>
                    <a:pt x="533" y="633"/>
                    <a:pt x="526" y="627"/>
                  </a:cubicBezTo>
                  <a:cubicBezTo>
                    <a:pt x="501" y="604"/>
                    <a:pt x="510" y="569"/>
                    <a:pt x="552" y="526"/>
                  </a:cubicBezTo>
                  <a:cubicBezTo>
                    <a:pt x="579" y="500"/>
                    <a:pt x="629" y="466"/>
                    <a:pt x="703" y="426"/>
                  </a:cubicBezTo>
                  <a:cubicBezTo>
                    <a:pt x="777" y="387"/>
                    <a:pt x="821" y="358"/>
                    <a:pt x="838" y="341"/>
                  </a:cubicBezTo>
                  <a:cubicBezTo>
                    <a:pt x="855" y="324"/>
                    <a:pt x="851" y="274"/>
                    <a:pt x="826" y="194"/>
                  </a:cubicBezTo>
                  <a:cubicBezTo>
                    <a:pt x="801" y="113"/>
                    <a:pt x="768" y="53"/>
                    <a:pt x="727" y="15"/>
                  </a:cubicBezTo>
                  <a:cubicBezTo>
                    <a:pt x="717" y="5"/>
                    <a:pt x="702" y="0"/>
                    <a:pt x="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56"/>
            <p:cNvSpPr/>
            <p:nvPr/>
          </p:nvSpPr>
          <p:spPr>
            <a:xfrm>
              <a:off x="1765600" y="2953000"/>
              <a:ext cx="66975" cy="65900"/>
            </a:xfrm>
            <a:custGeom>
              <a:avLst/>
              <a:gdLst/>
              <a:ahLst/>
              <a:cxnLst/>
              <a:rect l="l" t="t" r="r" b="b"/>
              <a:pathLst>
                <a:path w="2679" h="2636" extrusionOk="0">
                  <a:moveTo>
                    <a:pt x="1953" y="1"/>
                  </a:moveTo>
                  <a:cubicBezTo>
                    <a:pt x="1899" y="1"/>
                    <a:pt x="1829" y="37"/>
                    <a:pt x="1741" y="108"/>
                  </a:cubicBezTo>
                  <a:cubicBezTo>
                    <a:pt x="1651" y="178"/>
                    <a:pt x="1569" y="262"/>
                    <a:pt x="1496" y="355"/>
                  </a:cubicBezTo>
                  <a:cubicBezTo>
                    <a:pt x="1422" y="448"/>
                    <a:pt x="1400" y="516"/>
                    <a:pt x="1427" y="560"/>
                  </a:cubicBezTo>
                  <a:lnTo>
                    <a:pt x="1901" y="1260"/>
                  </a:lnTo>
                  <a:lnTo>
                    <a:pt x="1872" y="1283"/>
                  </a:lnTo>
                  <a:lnTo>
                    <a:pt x="1259" y="660"/>
                  </a:lnTo>
                  <a:cubicBezTo>
                    <a:pt x="1232" y="632"/>
                    <a:pt x="1199" y="618"/>
                    <a:pt x="1161" y="618"/>
                  </a:cubicBezTo>
                  <a:cubicBezTo>
                    <a:pt x="1121" y="618"/>
                    <a:pt x="1068" y="646"/>
                    <a:pt x="999" y="700"/>
                  </a:cubicBezTo>
                  <a:cubicBezTo>
                    <a:pt x="819" y="845"/>
                    <a:pt x="758" y="961"/>
                    <a:pt x="817" y="1047"/>
                  </a:cubicBezTo>
                  <a:lnTo>
                    <a:pt x="1287" y="1751"/>
                  </a:lnTo>
                  <a:lnTo>
                    <a:pt x="1258" y="1774"/>
                  </a:lnTo>
                  <a:lnTo>
                    <a:pt x="659" y="1174"/>
                  </a:lnTo>
                  <a:cubicBezTo>
                    <a:pt x="629" y="1143"/>
                    <a:pt x="593" y="1127"/>
                    <a:pt x="553" y="1127"/>
                  </a:cubicBezTo>
                  <a:cubicBezTo>
                    <a:pt x="497" y="1127"/>
                    <a:pt x="430" y="1158"/>
                    <a:pt x="354" y="1219"/>
                  </a:cubicBezTo>
                  <a:cubicBezTo>
                    <a:pt x="253" y="1299"/>
                    <a:pt x="168" y="1398"/>
                    <a:pt x="96" y="1510"/>
                  </a:cubicBezTo>
                  <a:cubicBezTo>
                    <a:pt x="26" y="1625"/>
                    <a:pt x="1" y="1694"/>
                    <a:pt x="22" y="1721"/>
                  </a:cubicBezTo>
                  <a:lnTo>
                    <a:pt x="1495" y="2618"/>
                  </a:lnTo>
                  <a:cubicBezTo>
                    <a:pt x="1513" y="2630"/>
                    <a:pt x="1531" y="2635"/>
                    <a:pt x="1551" y="2635"/>
                  </a:cubicBezTo>
                  <a:cubicBezTo>
                    <a:pt x="1559" y="2635"/>
                    <a:pt x="1568" y="2634"/>
                    <a:pt x="1578" y="2632"/>
                  </a:cubicBezTo>
                  <a:cubicBezTo>
                    <a:pt x="1606" y="2624"/>
                    <a:pt x="1653" y="2594"/>
                    <a:pt x="1720" y="2541"/>
                  </a:cubicBezTo>
                  <a:cubicBezTo>
                    <a:pt x="1899" y="2399"/>
                    <a:pt x="1976" y="2301"/>
                    <a:pt x="1956" y="2250"/>
                  </a:cubicBezTo>
                  <a:lnTo>
                    <a:pt x="1775" y="1802"/>
                  </a:lnTo>
                  <a:lnTo>
                    <a:pt x="1801" y="1782"/>
                  </a:lnTo>
                  <a:lnTo>
                    <a:pt x="2198" y="2055"/>
                  </a:lnTo>
                  <a:cubicBezTo>
                    <a:pt x="2218" y="2069"/>
                    <a:pt x="2237" y="2075"/>
                    <a:pt x="2257" y="2075"/>
                  </a:cubicBezTo>
                  <a:cubicBezTo>
                    <a:pt x="2264" y="2075"/>
                    <a:pt x="2271" y="2074"/>
                    <a:pt x="2277" y="2073"/>
                  </a:cubicBezTo>
                  <a:cubicBezTo>
                    <a:pt x="2305" y="2067"/>
                    <a:pt x="2347" y="2042"/>
                    <a:pt x="2404" y="1996"/>
                  </a:cubicBezTo>
                  <a:cubicBezTo>
                    <a:pt x="2593" y="1845"/>
                    <a:pt x="2678" y="1741"/>
                    <a:pt x="2658" y="1685"/>
                  </a:cubicBezTo>
                  <a:lnTo>
                    <a:pt x="2070" y="45"/>
                  </a:lnTo>
                  <a:cubicBezTo>
                    <a:pt x="2047" y="15"/>
                    <a:pt x="2009" y="1"/>
                    <a:pt x="1955" y="1"/>
                  </a:cubicBezTo>
                  <a:cubicBezTo>
                    <a:pt x="1955" y="1"/>
                    <a:pt x="1954" y="1"/>
                    <a:pt x="19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56"/>
            <p:cNvSpPr/>
            <p:nvPr/>
          </p:nvSpPr>
          <p:spPr>
            <a:xfrm>
              <a:off x="1835650" y="2943950"/>
              <a:ext cx="46400" cy="43300"/>
            </a:xfrm>
            <a:custGeom>
              <a:avLst/>
              <a:gdLst/>
              <a:ahLst/>
              <a:cxnLst/>
              <a:rect l="l" t="t" r="r" b="b"/>
              <a:pathLst>
                <a:path w="1856" h="1732" extrusionOk="0">
                  <a:moveTo>
                    <a:pt x="943" y="855"/>
                  </a:moveTo>
                  <a:lnTo>
                    <a:pt x="1049" y="1146"/>
                  </a:lnTo>
                  <a:cubicBezTo>
                    <a:pt x="1054" y="1160"/>
                    <a:pt x="1052" y="1175"/>
                    <a:pt x="1044" y="1188"/>
                  </a:cubicBezTo>
                  <a:cubicBezTo>
                    <a:pt x="1037" y="1204"/>
                    <a:pt x="1021" y="1216"/>
                    <a:pt x="1000" y="1224"/>
                  </a:cubicBezTo>
                  <a:cubicBezTo>
                    <a:pt x="993" y="1227"/>
                    <a:pt x="986" y="1228"/>
                    <a:pt x="979" y="1228"/>
                  </a:cubicBezTo>
                  <a:cubicBezTo>
                    <a:pt x="937" y="1228"/>
                    <a:pt x="899" y="1181"/>
                    <a:pt x="864" y="1087"/>
                  </a:cubicBezTo>
                  <a:cubicBezTo>
                    <a:pt x="848" y="1041"/>
                    <a:pt x="845" y="994"/>
                    <a:pt x="859" y="948"/>
                  </a:cubicBezTo>
                  <a:cubicBezTo>
                    <a:pt x="871" y="902"/>
                    <a:pt x="900" y="871"/>
                    <a:pt x="943" y="855"/>
                  </a:cubicBezTo>
                  <a:close/>
                  <a:moveTo>
                    <a:pt x="1030" y="1"/>
                  </a:moveTo>
                  <a:cubicBezTo>
                    <a:pt x="988" y="1"/>
                    <a:pt x="942" y="4"/>
                    <a:pt x="891" y="10"/>
                  </a:cubicBezTo>
                  <a:cubicBezTo>
                    <a:pt x="807" y="21"/>
                    <a:pt x="713" y="46"/>
                    <a:pt x="606" y="86"/>
                  </a:cubicBezTo>
                  <a:cubicBezTo>
                    <a:pt x="499" y="125"/>
                    <a:pt x="396" y="181"/>
                    <a:pt x="294" y="250"/>
                  </a:cubicBezTo>
                  <a:cubicBezTo>
                    <a:pt x="193" y="321"/>
                    <a:pt x="118" y="384"/>
                    <a:pt x="70" y="441"/>
                  </a:cubicBezTo>
                  <a:cubicBezTo>
                    <a:pt x="21" y="499"/>
                    <a:pt x="0" y="539"/>
                    <a:pt x="8" y="560"/>
                  </a:cubicBezTo>
                  <a:cubicBezTo>
                    <a:pt x="32" y="626"/>
                    <a:pt x="84" y="688"/>
                    <a:pt x="164" y="749"/>
                  </a:cubicBezTo>
                  <a:cubicBezTo>
                    <a:pt x="232" y="800"/>
                    <a:pt x="283" y="825"/>
                    <a:pt x="314" y="825"/>
                  </a:cubicBezTo>
                  <a:cubicBezTo>
                    <a:pt x="320" y="825"/>
                    <a:pt x="325" y="824"/>
                    <a:pt x="330" y="822"/>
                  </a:cubicBezTo>
                  <a:cubicBezTo>
                    <a:pt x="343" y="816"/>
                    <a:pt x="364" y="797"/>
                    <a:pt x="395" y="760"/>
                  </a:cubicBezTo>
                  <a:cubicBezTo>
                    <a:pt x="424" y="725"/>
                    <a:pt x="464" y="683"/>
                    <a:pt x="514" y="641"/>
                  </a:cubicBezTo>
                  <a:cubicBezTo>
                    <a:pt x="564" y="598"/>
                    <a:pt x="608" y="570"/>
                    <a:pt x="649" y="555"/>
                  </a:cubicBezTo>
                  <a:cubicBezTo>
                    <a:pt x="681" y="544"/>
                    <a:pt x="708" y="538"/>
                    <a:pt x="730" y="538"/>
                  </a:cubicBezTo>
                  <a:cubicBezTo>
                    <a:pt x="736" y="538"/>
                    <a:pt x="742" y="538"/>
                    <a:pt x="747" y="539"/>
                  </a:cubicBezTo>
                  <a:cubicBezTo>
                    <a:pt x="805" y="551"/>
                    <a:pt x="845" y="590"/>
                    <a:pt x="870" y="658"/>
                  </a:cubicBezTo>
                  <a:lnTo>
                    <a:pt x="787" y="689"/>
                  </a:lnTo>
                  <a:cubicBezTo>
                    <a:pt x="658" y="736"/>
                    <a:pt x="543" y="794"/>
                    <a:pt x="445" y="862"/>
                  </a:cubicBezTo>
                  <a:cubicBezTo>
                    <a:pt x="381" y="909"/>
                    <a:pt x="329" y="957"/>
                    <a:pt x="286" y="1009"/>
                  </a:cubicBezTo>
                  <a:cubicBezTo>
                    <a:pt x="244" y="1058"/>
                    <a:pt x="216" y="1120"/>
                    <a:pt x="200" y="1193"/>
                  </a:cubicBezTo>
                  <a:cubicBezTo>
                    <a:pt x="182" y="1263"/>
                    <a:pt x="190" y="1340"/>
                    <a:pt x="218" y="1418"/>
                  </a:cubicBezTo>
                  <a:cubicBezTo>
                    <a:pt x="245" y="1497"/>
                    <a:pt x="284" y="1560"/>
                    <a:pt x="332" y="1608"/>
                  </a:cubicBezTo>
                  <a:cubicBezTo>
                    <a:pt x="379" y="1657"/>
                    <a:pt x="424" y="1690"/>
                    <a:pt x="471" y="1707"/>
                  </a:cubicBezTo>
                  <a:cubicBezTo>
                    <a:pt x="517" y="1723"/>
                    <a:pt x="567" y="1732"/>
                    <a:pt x="621" y="1732"/>
                  </a:cubicBezTo>
                  <a:cubicBezTo>
                    <a:pt x="696" y="1732"/>
                    <a:pt x="778" y="1715"/>
                    <a:pt x="866" y="1683"/>
                  </a:cubicBezTo>
                  <a:cubicBezTo>
                    <a:pt x="1053" y="1615"/>
                    <a:pt x="1140" y="1498"/>
                    <a:pt x="1130" y="1334"/>
                  </a:cubicBezTo>
                  <a:lnTo>
                    <a:pt x="1150" y="1325"/>
                  </a:lnTo>
                  <a:lnTo>
                    <a:pt x="1223" y="1461"/>
                  </a:lnTo>
                  <a:cubicBezTo>
                    <a:pt x="1232" y="1477"/>
                    <a:pt x="1240" y="1486"/>
                    <a:pt x="1248" y="1491"/>
                  </a:cubicBezTo>
                  <a:cubicBezTo>
                    <a:pt x="1252" y="1493"/>
                    <a:pt x="1258" y="1494"/>
                    <a:pt x="1267" y="1494"/>
                  </a:cubicBezTo>
                  <a:cubicBezTo>
                    <a:pt x="1276" y="1494"/>
                    <a:pt x="1287" y="1493"/>
                    <a:pt x="1301" y="1491"/>
                  </a:cubicBezTo>
                  <a:cubicBezTo>
                    <a:pt x="1328" y="1486"/>
                    <a:pt x="1386" y="1467"/>
                    <a:pt x="1472" y="1436"/>
                  </a:cubicBezTo>
                  <a:cubicBezTo>
                    <a:pt x="1561" y="1404"/>
                    <a:pt x="1646" y="1366"/>
                    <a:pt x="1732" y="1323"/>
                  </a:cubicBezTo>
                  <a:cubicBezTo>
                    <a:pt x="1816" y="1280"/>
                    <a:pt x="1855" y="1249"/>
                    <a:pt x="1849" y="1231"/>
                  </a:cubicBezTo>
                  <a:lnTo>
                    <a:pt x="1573" y="479"/>
                  </a:lnTo>
                  <a:cubicBezTo>
                    <a:pt x="1539" y="389"/>
                    <a:pt x="1506" y="316"/>
                    <a:pt x="1471" y="258"/>
                  </a:cubicBezTo>
                  <a:cubicBezTo>
                    <a:pt x="1443" y="209"/>
                    <a:pt x="1415" y="170"/>
                    <a:pt x="1385" y="144"/>
                  </a:cubicBezTo>
                  <a:cubicBezTo>
                    <a:pt x="1355" y="115"/>
                    <a:pt x="1316" y="88"/>
                    <a:pt x="1266" y="60"/>
                  </a:cubicBezTo>
                  <a:cubicBezTo>
                    <a:pt x="1216" y="30"/>
                    <a:pt x="1163" y="12"/>
                    <a:pt x="1105" y="5"/>
                  </a:cubicBezTo>
                  <a:cubicBezTo>
                    <a:pt x="1082" y="2"/>
                    <a:pt x="1057" y="1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56"/>
            <p:cNvSpPr/>
            <p:nvPr/>
          </p:nvSpPr>
          <p:spPr>
            <a:xfrm>
              <a:off x="1878700" y="2923350"/>
              <a:ext cx="32675" cy="51250"/>
            </a:xfrm>
            <a:custGeom>
              <a:avLst/>
              <a:gdLst/>
              <a:ahLst/>
              <a:cxnLst/>
              <a:rect l="l" t="t" r="r" b="b"/>
              <a:pathLst>
                <a:path w="1307" h="2050" extrusionOk="0">
                  <a:moveTo>
                    <a:pt x="676" y="1"/>
                  </a:moveTo>
                  <a:cubicBezTo>
                    <a:pt x="649" y="1"/>
                    <a:pt x="619" y="3"/>
                    <a:pt x="585" y="7"/>
                  </a:cubicBezTo>
                  <a:cubicBezTo>
                    <a:pt x="483" y="21"/>
                    <a:pt x="382" y="50"/>
                    <a:pt x="279" y="98"/>
                  </a:cubicBezTo>
                  <a:cubicBezTo>
                    <a:pt x="178" y="145"/>
                    <a:pt x="131" y="197"/>
                    <a:pt x="137" y="250"/>
                  </a:cubicBezTo>
                  <a:lnTo>
                    <a:pt x="178" y="569"/>
                  </a:lnTo>
                  <a:lnTo>
                    <a:pt x="94" y="580"/>
                  </a:lnTo>
                  <a:cubicBezTo>
                    <a:pt x="58" y="585"/>
                    <a:pt x="33" y="615"/>
                    <a:pt x="18" y="671"/>
                  </a:cubicBezTo>
                  <a:cubicBezTo>
                    <a:pt x="3" y="728"/>
                    <a:pt x="1" y="792"/>
                    <a:pt x="10" y="863"/>
                  </a:cubicBezTo>
                  <a:cubicBezTo>
                    <a:pt x="17" y="932"/>
                    <a:pt x="32" y="987"/>
                    <a:pt x="52" y="1026"/>
                  </a:cubicBezTo>
                  <a:cubicBezTo>
                    <a:pt x="70" y="1062"/>
                    <a:pt x="88" y="1079"/>
                    <a:pt x="107" y="1079"/>
                  </a:cubicBezTo>
                  <a:cubicBezTo>
                    <a:pt x="108" y="1079"/>
                    <a:pt x="109" y="1079"/>
                    <a:pt x="110" y="1079"/>
                  </a:cubicBezTo>
                  <a:lnTo>
                    <a:pt x="241" y="1062"/>
                  </a:lnTo>
                  <a:lnTo>
                    <a:pt x="295" y="1474"/>
                  </a:lnTo>
                  <a:cubicBezTo>
                    <a:pt x="330" y="1746"/>
                    <a:pt x="417" y="1917"/>
                    <a:pt x="557" y="1986"/>
                  </a:cubicBezTo>
                  <a:cubicBezTo>
                    <a:pt x="630" y="2021"/>
                    <a:pt x="702" y="2042"/>
                    <a:pt x="779" y="2047"/>
                  </a:cubicBezTo>
                  <a:cubicBezTo>
                    <a:pt x="799" y="2049"/>
                    <a:pt x="819" y="2049"/>
                    <a:pt x="841" y="2049"/>
                  </a:cubicBezTo>
                  <a:cubicBezTo>
                    <a:pt x="904" y="2049"/>
                    <a:pt x="977" y="2043"/>
                    <a:pt x="1062" y="2032"/>
                  </a:cubicBezTo>
                  <a:cubicBezTo>
                    <a:pt x="1175" y="2018"/>
                    <a:pt x="1245" y="1995"/>
                    <a:pt x="1272" y="1960"/>
                  </a:cubicBezTo>
                  <a:cubicBezTo>
                    <a:pt x="1300" y="1926"/>
                    <a:pt x="1306" y="1851"/>
                    <a:pt x="1294" y="1733"/>
                  </a:cubicBezTo>
                  <a:cubicBezTo>
                    <a:pt x="1285" y="1674"/>
                    <a:pt x="1277" y="1628"/>
                    <a:pt x="1266" y="1600"/>
                  </a:cubicBezTo>
                  <a:cubicBezTo>
                    <a:pt x="1255" y="1574"/>
                    <a:pt x="1238" y="1562"/>
                    <a:pt x="1214" y="1562"/>
                  </a:cubicBezTo>
                  <a:cubicBezTo>
                    <a:pt x="1211" y="1562"/>
                    <a:pt x="1207" y="1563"/>
                    <a:pt x="1203" y="1563"/>
                  </a:cubicBezTo>
                  <a:cubicBezTo>
                    <a:pt x="1196" y="1564"/>
                    <a:pt x="1188" y="1565"/>
                    <a:pt x="1181" y="1565"/>
                  </a:cubicBezTo>
                  <a:cubicBezTo>
                    <a:pt x="1155" y="1565"/>
                    <a:pt x="1126" y="1559"/>
                    <a:pt x="1093" y="1547"/>
                  </a:cubicBezTo>
                  <a:cubicBezTo>
                    <a:pt x="1048" y="1533"/>
                    <a:pt x="1025" y="1501"/>
                    <a:pt x="1019" y="1454"/>
                  </a:cubicBezTo>
                  <a:lnTo>
                    <a:pt x="956" y="971"/>
                  </a:lnTo>
                  <a:lnTo>
                    <a:pt x="1110" y="952"/>
                  </a:lnTo>
                  <a:cubicBezTo>
                    <a:pt x="1142" y="948"/>
                    <a:pt x="1164" y="916"/>
                    <a:pt x="1178" y="858"/>
                  </a:cubicBezTo>
                  <a:cubicBezTo>
                    <a:pt x="1190" y="800"/>
                    <a:pt x="1193" y="728"/>
                    <a:pt x="1180" y="643"/>
                  </a:cubicBezTo>
                  <a:cubicBezTo>
                    <a:pt x="1164" y="515"/>
                    <a:pt x="1134" y="453"/>
                    <a:pt x="1091" y="453"/>
                  </a:cubicBezTo>
                  <a:cubicBezTo>
                    <a:pt x="1089" y="453"/>
                    <a:pt x="1087" y="453"/>
                    <a:pt x="1085" y="453"/>
                  </a:cubicBezTo>
                  <a:lnTo>
                    <a:pt x="891" y="479"/>
                  </a:lnTo>
                  <a:lnTo>
                    <a:pt x="841" y="96"/>
                  </a:lnTo>
                  <a:cubicBezTo>
                    <a:pt x="833" y="32"/>
                    <a:pt x="778" y="1"/>
                    <a:pt x="6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56"/>
            <p:cNvSpPr/>
            <p:nvPr/>
          </p:nvSpPr>
          <p:spPr>
            <a:xfrm>
              <a:off x="1915000" y="2934925"/>
              <a:ext cx="40775" cy="40025"/>
            </a:xfrm>
            <a:custGeom>
              <a:avLst/>
              <a:gdLst/>
              <a:ahLst/>
              <a:cxnLst/>
              <a:rect l="l" t="t" r="r" b="b"/>
              <a:pathLst>
                <a:path w="1631" h="1601" extrusionOk="0">
                  <a:moveTo>
                    <a:pt x="849" y="382"/>
                  </a:moveTo>
                  <a:cubicBezTo>
                    <a:pt x="852" y="382"/>
                    <a:pt x="855" y="382"/>
                    <a:pt x="858" y="383"/>
                  </a:cubicBezTo>
                  <a:cubicBezTo>
                    <a:pt x="911" y="387"/>
                    <a:pt x="934" y="444"/>
                    <a:pt x="925" y="549"/>
                  </a:cubicBezTo>
                  <a:cubicBezTo>
                    <a:pt x="920" y="607"/>
                    <a:pt x="900" y="654"/>
                    <a:pt x="863" y="692"/>
                  </a:cubicBezTo>
                  <a:cubicBezTo>
                    <a:pt x="829" y="727"/>
                    <a:pt x="790" y="743"/>
                    <a:pt x="744" y="743"/>
                  </a:cubicBezTo>
                  <a:cubicBezTo>
                    <a:pt x="740" y="743"/>
                    <a:pt x="736" y="743"/>
                    <a:pt x="732" y="743"/>
                  </a:cubicBezTo>
                  <a:lnTo>
                    <a:pt x="747" y="567"/>
                  </a:lnTo>
                  <a:cubicBezTo>
                    <a:pt x="758" y="444"/>
                    <a:pt x="792" y="382"/>
                    <a:pt x="849" y="382"/>
                  </a:cubicBezTo>
                  <a:close/>
                  <a:moveTo>
                    <a:pt x="791" y="1"/>
                  </a:moveTo>
                  <a:cubicBezTo>
                    <a:pt x="725" y="1"/>
                    <a:pt x="664" y="5"/>
                    <a:pt x="607" y="13"/>
                  </a:cubicBezTo>
                  <a:cubicBezTo>
                    <a:pt x="504" y="29"/>
                    <a:pt x="406" y="65"/>
                    <a:pt x="318" y="119"/>
                  </a:cubicBezTo>
                  <a:cubicBezTo>
                    <a:pt x="139" y="225"/>
                    <a:pt x="36" y="440"/>
                    <a:pt x="7" y="760"/>
                  </a:cubicBezTo>
                  <a:cubicBezTo>
                    <a:pt x="0" y="844"/>
                    <a:pt x="1" y="926"/>
                    <a:pt x="12" y="1004"/>
                  </a:cubicBezTo>
                  <a:cubicBezTo>
                    <a:pt x="19" y="1058"/>
                    <a:pt x="32" y="1108"/>
                    <a:pt x="49" y="1153"/>
                  </a:cubicBezTo>
                  <a:cubicBezTo>
                    <a:pt x="67" y="1197"/>
                    <a:pt x="94" y="1246"/>
                    <a:pt x="133" y="1297"/>
                  </a:cubicBezTo>
                  <a:cubicBezTo>
                    <a:pt x="172" y="1349"/>
                    <a:pt x="219" y="1394"/>
                    <a:pt x="273" y="1432"/>
                  </a:cubicBezTo>
                  <a:cubicBezTo>
                    <a:pt x="328" y="1470"/>
                    <a:pt x="399" y="1504"/>
                    <a:pt x="489" y="1533"/>
                  </a:cubicBezTo>
                  <a:cubicBezTo>
                    <a:pt x="577" y="1562"/>
                    <a:pt x="688" y="1583"/>
                    <a:pt x="824" y="1595"/>
                  </a:cubicBezTo>
                  <a:cubicBezTo>
                    <a:pt x="870" y="1599"/>
                    <a:pt x="917" y="1601"/>
                    <a:pt x="965" y="1601"/>
                  </a:cubicBezTo>
                  <a:cubicBezTo>
                    <a:pt x="1056" y="1601"/>
                    <a:pt x="1148" y="1593"/>
                    <a:pt x="1243" y="1579"/>
                  </a:cubicBezTo>
                  <a:cubicBezTo>
                    <a:pt x="1388" y="1557"/>
                    <a:pt x="1463" y="1511"/>
                    <a:pt x="1469" y="1442"/>
                  </a:cubicBezTo>
                  <a:cubicBezTo>
                    <a:pt x="1473" y="1395"/>
                    <a:pt x="1453" y="1317"/>
                    <a:pt x="1408" y="1212"/>
                  </a:cubicBezTo>
                  <a:cubicBezTo>
                    <a:pt x="1363" y="1107"/>
                    <a:pt x="1322" y="1052"/>
                    <a:pt x="1289" y="1049"/>
                  </a:cubicBezTo>
                  <a:cubicBezTo>
                    <a:pt x="1289" y="1049"/>
                    <a:pt x="1289" y="1049"/>
                    <a:pt x="1289" y="1049"/>
                  </a:cubicBezTo>
                  <a:cubicBezTo>
                    <a:pt x="1281" y="1049"/>
                    <a:pt x="1226" y="1065"/>
                    <a:pt x="1122" y="1099"/>
                  </a:cubicBezTo>
                  <a:cubicBezTo>
                    <a:pt x="1030" y="1128"/>
                    <a:pt x="954" y="1142"/>
                    <a:pt x="895" y="1142"/>
                  </a:cubicBezTo>
                  <a:cubicBezTo>
                    <a:pt x="885" y="1142"/>
                    <a:pt x="876" y="1142"/>
                    <a:pt x="867" y="1141"/>
                  </a:cubicBezTo>
                  <a:cubicBezTo>
                    <a:pt x="758" y="1132"/>
                    <a:pt x="708" y="1069"/>
                    <a:pt x="719" y="954"/>
                  </a:cubicBezTo>
                  <a:lnTo>
                    <a:pt x="719" y="954"/>
                  </a:lnTo>
                  <a:lnTo>
                    <a:pt x="804" y="963"/>
                  </a:lnTo>
                  <a:cubicBezTo>
                    <a:pt x="864" y="969"/>
                    <a:pt x="920" y="971"/>
                    <a:pt x="972" y="971"/>
                  </a:cubicBezTo>
                  <a:cubicBezTo>
                    <a:pt x="1365" y="971"/>
                    <a:pt x="1574" y="827"/>
                    <a:pt x="1601" y="536"/>
                  </a:cubicBezTo>
                  <a:cubicBezTo>
                    <a:pt x="1630" y="226"/>
                    <a:pt x="1420" y="50"/>
                    <a:pt x="974" y="10"/>
                  </a:cubicBezTo>
                  <a:cubicBezTo>
                    <a:pt x="909" y="4"/>
                    <a:pt x="848" y="1"/>
                    <a:pt x="7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56"/>
            <p:cNvSpPr/>
            <p:nvPr/>
          </p:nvSpPr>
          <p:spPr>
            <a:xfrm>
              <a:off x="1954300" y="2942325"/>
              <a:ext cx="45050" cy="38550"/>
            </a:xfrm>
            <a:custGeom>
              <a:avLst/>
              <a:gdLst/>
              <a:ahLst/>
              <a:cxnLst/>
              <a:rect l="l" t="t" r="r" b="b"/>
              <a:pathLst>
                <a:path w="1802" h="1542" extrusionOk="0">
                  <a:moveTo>
                    <a:pt x="644" y="1"/>
                  </a:moveTo>
                  <a:cubicBezTo>
                    <a:pt x="631" y="1"/>
                    <a:pt x="618" y="1"/>
                    <a:pt x="605" y="2"/>
                  </a:cubicBezTo>
                  <a:cubicBezTo>
                    <a:pt x="500" y="7"/>
                    <a:pt x="441" y="26"/>
                    <a:pt x="430" y="57"/>
                  </a:cubicBezTo>
                  <a:lnTo>
                    <a:pt x="8" y="1297"/>
                  </a:lnTo>
                  <a:cubicBezTo>
                    <a:pt x="0" y="1319"/>
                    <a:pt x="10" y="1340"/>
                    <a:pt x="37" y="1359"/>
                  </a:cubicBezTo>
                  <a:cubicBezTo>
                    <a:pt x="64" y="1379"/>
                    <a:pt x="129" y="1406"/>
                    <a:pt x="230" y="1441"/>
                  </a:cubicBezTo>
                  <a:cubicBezTo>
                    <a:pt x="332" y="1474"/>
                    <a:pt x="432" y="1504"/>
                    <a:pt x="530" y="1525"/>
                  </a:cubicBezTo>
                  <a:cubicBezTo>
                    <a:pt x="582" y="1536"/>
                    <a:pt x="621" y="1542"/>
                    <a:pt x="647" y="1542"/>
                  </a:cubicBezTo>
                  <a:cubicBezTo>
                    <a:pt x="670" y="1542"/>
                    <a:pt x="683" y="1537"/>
                    <a:pt x="686" y="1529"/>
                  </a:cubicBezTo>
                  <a:lnTo>
                    <a:pt x="936" y="794"/>
                  </a:lnTo>
                  <a:cubicBezTo>
                    <a:pt x="946" y="763"/>
                    <a:pt x="962" y="742"/>
                    <a:pt x="980" y="731"/>
                  </a:cubicBezTo>
                  <a:cubicBezTo>
                    <a:pt x="987" y="726"/>
                    <a:pt x="998" y="724"/>
                    <a:pt x="1011" y="724"/>
                  </a:cubicBezTo>
                  <a:cubicBezTo>
                    <a:pt x="1032" y="724"/>
                    <a:pt x="1061" y="730"/>
                    <a:pt x="1096" y="742"/>
                  </a:cubicBezTo>
                  <a:cubicBezTo>
                    <a:pt x="1154" y="762"/>
                    <a:pt x="1225" y="800"/>
                    <a:pt x="1305" y="856"/>
                  </a:cubicBezTo>
                  <a:cubicBezTo>
                    <a:pt x="1385" y="910"/>
                    <a:pt x="1433" y="942"/>
                    <a:pt x="1451" y="947"/>
                  </a:cubicBezTo>
                  <a:cubicBezTo>
                    <a:pt x="1458" y="950"/>
                    <a:pt x="1465" y="951"/>
                    <a:pt x="1473" y="951"/>
                  </a:cubicBezTo>
                  <a:cubicBezTo>
                    <a:pt x="1509" y="951"/>
                    <a:pt x="1549" y="921"/>
                    <a:pt x="1594" y="862"/>
                  </a:cubicBezTo>
                  <a:cubicBezTo>
                    <a:pt x="1647" y="790"/>
                    <a:pt x="1689" y="721"/>
                    <a:pt x="1719" y="654"/>
                  </a:cubicBezTo>
                  <a:cubicBezTo>
                    <a:pt x="1749" y="588"/>
                    <a:pt x="1772" y="532"/>
                    <a:pt x="1788" y="488"/>
                  </a:cubicBezTo>
                  <a:cubicBezTo>
                    <a:pt x="1801" y="442"/>
                    <a:pt x="1796" y="400"/>
                    <a:pt x="1770" y="359"/>
                  </a:cubicBezTo>
                  <a:cubicBezTo>
                    <a:pt x="1743" y="319"/>
                    <a:pt x="1688" y="283"/>
                    <a:pt x="1598" y="253"/>
                  </a:cubicBezTo>
                  <a:cubicBezTo>
                    <a:pt x="1538" y="233"/>
                    <a:pt x="1475" y="222"/>
                    <a:pt x="1409" y="222"/>
                  </a:cubicBezTo>
                  <a:cubicBezTo>
                    <a:pt x="1376" y="222"/>
                    <a:pt x="1343" y="225"/>
                    <a:pt x="1309" y="230"/>
                  </a:cubicBezTo>
                  <a:cubicBezTo>
                    <a:pt x="1205" y="243"/>
                    <a:pt x="1130" y="279"/>
                    <a:pt x="1085" y="335"/>
                  </a:cubicBezTo>
                  <a:lnTo>
                    <a:pt x="1068" y="330"/>
                  </a:lnTo>
                  <a:lnTo>
                    <a:pt x="1083" y="205"/>
                  </a:lnTo>
                  <a:cubicBezTo>
                    <a:pt x="1090" y="138"/>
                    <a:pt x="1039" y="87"/>
                    <a:pt x="928" y="51"/>
                  </a:cubicBezTo>
                  <a:cubicBezTo>
                    <a:pt x="831" y="17"/>
                    <a:pt x="737" y="1"/>
                    <a:pt x="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56"/>
            <p:cNvSpPr/>
            <p:nvPr/>
          </p:nvSpPr>
          <p:spPr>
            <a:xfrm>
              <a:off x="1998125" y="3027125"/>
              <a:ext cx="38675" cy="45675"/>
            </a:xfrm>
            <a:custGeom>
              <a:avLst/>
              <a:gdLst/>
              <a:ahLst/>
              <a:cxnLst/>
              <a:rect l="l" t="t" r="r" b="b"/>
              <a:pathLst>
                <a:path w="1547" h="1827" extrusionOk="0">
                  <a:moveTo>
                    <a:pt x="810" y="1"/>
                  </a:moveTo>
                  <a:cubicBezTo>
                    <a:pt x="786" y="1"/>
                    <a:pt x="761" y="15"/>
                    <a:pt x="751" y="43"/>
                  </a:cubicBezTo>
                  <a:cubicBezTo>
                    <a:pt x="694" y="213"/>
                    <a:pt x="614" y="375"/>
                    <a:pt x="505" y="516"/>
                  </a:cubicBezTo>
                  <a:cubicBezTo>
                    <a:pt x="385" y="669"/>
                    <a:pt x="229" y="797"/>
                    <a:pt x="51" y="872"/>
                  </a:cubicBezTo>
                  <a:cubicBezTo>
                    <a:pt x="1" y="894"/>
                    <a:pt x="1" y="965"/>
                    <a:pt x="53" y="986"/>
                  </a:cubicBezTo>
                  <a:cubicBezTo>
                    <a:pt x="397" y="1128"/>
                    <a:pt x="615" y="1396"/>
                    <a:pt x="764" y="1786"/>
                  </a:cubicBezTo>
                  <a:cubicBezTo>
                    <a:pt x="774" y="1813"/>
                    <a:pt x="798" y="1826"/>
                    <a:pt x="822" y="1826"/>
                  </a:cubicBezTo>
                  <a:cubicBezTo>
                    <a:pt x="845" y="1826"/>
                    <a:pt x="868" y="1814"/>
                    <a:pt x="878" y="1788"/>
                  </a:cubicBezTo>
                  <a:cubicBezTo>
                    <a:pt x="1009" y="1467"/>
                    <a:pt x="1189" y="1130"/>
                    <a:pt x="1500" y="969"/>
                  </a:cubicBezTo>
                  <a:cubicBezTo>
                    <a:pt x="1546" y="946"/>
                    <a:pt x="1545" y="881"/>
                    <a:pt x="1499" y="859"/>
                  </a:cubicBezTo>
                  <a:cubicBezTo>
                    <a:pt x="1324" y="773"/>
                    <a:pt x="1177" y="632"/>
                    <a:pt x="1068" y="468"/>
                  </a:cubicBezTo>
                  <a:cubicBezTo>
                    <a:pt x="977" y="331"/>
                    <a:pt x="915" y="193"/>
                    <a:pt x="869" y="45"/>
                  </a:cubicBezTo>
                  <a:cubicBezTo>
                    <a:pt x="860" y="15"/>
                    <a:pt x="835" y="1"/>
                    <a:pt x="8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56"/>
            <p:cNvSpPr/>
            <p:nvPr/>
          </p:nvSpPr>
          <p:spPr>
            <a:xfrm>
              <a:off x="2038225" y="3203975"/>
              <a:ext cx="38650" cy="45675"/>
            </a:xfrm>
            <a:custGeom>
              <a:avLst/>
              <a:gdLst/>
              <a:ahLst/>
              <a:cxnLst/>
              <a:rect l="l" t="t" r="r" b="b"/>
              <a:pathLst>
                <a:path w="1546" h="1827" extrusionOk="0">
                  <a:moveTo>
                    <a:pt x="809" y="1"/>
                  </a:moveTo>
                  <a:cubicBezTo>
                    <a:pt x="784" y="1"/>
                    <a:pt x="760" y="15"/>
                    <a:pt x="750" y="44"/>
                  </a:cubicBezTo>
                  <a:cubicBezTo>
                    <a:pt x="694" y="213"/>
                    <a:pt x="614" y="375"/>
                    <a:pt x="504" y="515"/>
                  </a:cubicBezTo>
                  <a:cubicBezTo>
                    <a:pt x="384" y="670"/>
                    <a:pt x="228" y="797"/>
                    <a:pt x="51" y="872"/>
                  </a:cubicBezTo>
                  <a:cubicBezTo>
                    <a:pt x="0" y="893"/>
                    <a:pt x="0" y="965"/>
                    <a:pt x="52" y="986"/>
                  </a:cubicBezTo>
                  <a:cubicBezTo>
                    <a:pt x="396" y="1128"/>
                    <a:pt x="615" y="1397"/>
                    <a:pt x="763" y="1786"/>
                  </a:cubicBezTo>
                  <a:cubicBezTo>
                    <a:pt x="774" y="1813"/>
                    <a:pt x="798" y="1827"/>
                    <a:pt x="822" y="1827"/>
                  </a:cubicBezTo>
                  <a:cubicBezTo>
                    <a:pt x="845" y="1827"/>
                    <a:pt x="868" y="1814"/>
                    <a:pt x="878" y="1787"/>
                  </a:cubicBezTo>
                  <a:cubicBezTo>
                    <a:pt x="1008" y="1466"/>
                    <a:pt x="1188" y="1129"/>
                    <a:pt x="1499" y="969"/>
                  </a:cubicBezTo>
                  <a:cubicBezTo>
                    <a:pt x="1546" y="945"/>
                    <a:pt x="1545" y="881"/>
                    <a:pt x="1498" y="859"/>
                  </a:cubicBezTo>
                  <a:cubicBezTo>
                    <a:pt x="1324" y="772"/>
                    <a:pt x="1177" y="632"/>
                    <a:pt x="1067" y="469"/>
                  </a:cubicBezTo>
                  <a:cubicBezTo>
                    <a:pt x="976" y="330"/>
                    <a:pt x="915" y="193"/>
                    <a:pt x="868" y="45"/>
                  </a:cubicBezTo>
                  <a:cubicBezTo>
                    <a:pt x="859" y="15"/>
                    <a:pt x="83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56"/>
            <p:cNvSpPr/>
            <p:nvPr/>
          </p:nvSpPr>
          <p:spPr>
            <a:xfrm>
              <a:off x="1740575" y="2945750"/>
              <a:ext cx="33950" cy="40150"/>
            </a:xfrm>
            <a:custGeom>
              <a:avLst/>
              <a:gdLst/>
              <a:ahLst/>
              <a:cxnLst/>
              <a:rect l="l" t="t" r="r" b="b"/>
              <a:pathLst>
                <a:path w="1358" h="1606" extrusionOk="0">
                  <a:moveTo>
                    <a:pt x="710" y="1"/>
                  </a:moveTo>
                  <a:cubicBezTo>
                    <a:pt x="689" y="1"/>
                    <a:pt x="667" y="13"/>
                    <a:pt x="659" y="38"/>
                  </a:cubicBezTo>
                  <a:cubicBezTo>
                    <a:pt x="608" y="189"/>
                    <a:pt x="539" y="331"/>
                    <a:pt x="443" y="454"/>
                  </a:cubicBezTo>
                  <a:cubicBezTo>
                    <a:pt x="338" y="589"/>
                    <a:pt x="201" y="701"/>
                    <a:pt x="44" y="767"/>
                  </a:cubicBezTo>
                  <a:cubicBezTo>
                    <a:pt x="0" y="785"/>
                    <a:pt x="1" y="848"/>
                    <a:pt x="45" y="867"/>
                  </a:cubicBezTo>
                  <a:cubicBezTo>
                    <a:pt x="348" y="990"/>
                    <a:pt x="540" y="1227"/>
                    <a:pt x="670" y="1569"/>
                  </a:cubicBezTo>
                  <a:cubicBezTo>
                    <a:pt x="680" y="1593"/>
                    <a:pt x="701" y="1605"/>
                    <a:pt x="723" y="1605"/>
                  </a:cubicBezTo>
                  <a:cubicBezTo>
                    <a:pt x="743" y="1605"/>
                    <a:pt x="763" y="1594"/>
                    <a:pt x="771" y="1571"/>
                  </a:cubicBezTo>
                  <a:cubicBezTo>
                    <a:pt x="885" y="1289"/>
                    <a:pt x="1044" y="993"/>
                    <a:pt x="1317" y="852"/>
                  </a:cubicBezTo>
                  <a:cubicBezTo>
                    <a:pt x="1357" y="831"/>
                    <a:pt x="1357" y="775"/>
                    <a:pt x="1316" y="756"/>
                  </a:cubicBezTo>
                  <a:cubicBezTo>
                    <a:pt x="1164" y="679"/>
                    <a:pt x="1033" y="555"/>
                    <a:pt x="937" y="412"/>
                  </a:cubicBezTo>
                  <a:cubicBezTo>
                    <a:pt x="858" y="291"/>
                    <a:pt x="802" y="170"/>
                    <a:pt x="763" y="40"/>
                  </a:cubicBezTo>
                  <a:cubicBezTo>
                    <a:pt x="755" y="14"/>
                    <a:pt x="732" y="1"/>
                    <a:pt x="7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56"/>
            <p:cNvSpPr/>
            <p:nvPr/>
          </p:nvSpPr>
          <p:spPr>
            <a:xfrm>
              <a:off x="1697375" y="3161725"/>
              <a:ext cx="33950" cy="40125"/>
            </a:xfrm>
            <a:custGeom>
              <a:avLst/>
              <a:gdLst/>
              <a:ahLst/>
              <a:cxnLst/>
              <a:rect l="l" t="t" r="r" b="b"/>
              <a:pathLst>
                <a:path w="1358" h="1605" extrusionOk="0">
                  <a:moveTo>
                    <a:pt x="712" y="1"/>
                  </a:moveTo>
                  <a:cubicBezTo>
                    <a:pt x="690" y="1"/>
                    <a:pt x="669" y="13"/>
                    <a:pt x="660" y="39"/>
                  </a:cubicBezTo>
                  <a:cubicBezTo>
                    <a:pt x="610" y="188"/>
                    <a:pt x="540" y="330"/>
                    <a:pt x="445" y="454"/>
                  </a:cubicBezTo>
                  <a:cubicBezTo>
                    <a:pt x="339" y="589"/>
                    <a:pt x="203" y="700"/>
                    <a:pt x="46" y="767"/>
                  </a:cubicBezTo>
                  <a:cubicBezTo>
                    <a:pt x="1" y="785"/>
                    <a:pt x="3" y="849"/>
                    <a:pt x="47" y="867"/>
                  </a:cubicBezTo>
                  <a:cubicBezTo>
                    <a:pt x="350" y="990"/>
                    <a:pt x="541" y="1226"/>
                    <a:pt x="672" y="1568"/>
                  </a:cubicBezTo>
                  <a:cubicBezTo>
                    <a:pt x="680" y="1592"/>
                    <a:pt x="702" y="1604"/>
                    <a:pt x="723" y="1604"/>
                  </a:cubicBezTo>
                  <a:cubicBezTo>
                    <a:pt x="744" y="1604"/>
                    <a:pt x="764" y="1593"/>
                    <a:pt x="773" y="1570"/>
                  </a:cubicBezTo>
                  <a:cubicBezTo>
                    <a:pt x="886" y="1289"/>
                    <a:pt x="1045" y="993"/>
                    <a:pt x="1319" y="852"/>
                  </a:cubicBezTo>
                  <a:cubicBezTo>
                    <a:pt x="1358" y="831"/>
                    <a:pt x="1358" y="775"/>
                    <a:pt x="1318" y="755"/>
                  </a:cubicBezTo>
                  <a:cubicBezTo>
                    <a:pt x="1165" y="678"/>
                    <a:pt x="1035" y="555"/>
                    <a:pt x="939" y="411"/>
                  </a:cubicBezTo>
                  <a:cubicBezTo>
                    <a:pt x="858" y="291"/>
                    <a:pt x="803" y="170"/>
                    <a:pt x="763" y="40"/>
                  </a:cubicBezTo>
                  <a:cubicBezTo>
                    <a:pt x="755" y="14"/>
                    <a:pt x="733" y="1"/>
                    <a:pt x="7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2" name="Google Shape;2252;p56"/>
          <p:cNvSpPr/>
          <p:nvPr/>
        </p:nvSpPr>
        <p:spPr>
          <a:xfrm>
            <a:off x="1362712" y="1277234"/>
            <a:ext cx="166902" cy="197104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3" name="Google Shape;2253;p56"/>
          <p:cNvSpPr/>
          <p:nvPr/>
        </p:nvSpPr>
        <p:spPr>
          <a:xfrm>
            <a:off x="7034912" y="1782284"/>
            <a:ext cx="166902" cy="197104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4" name="Google Shape;225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875" y="833400"/>
            <a:ext cx="5777300" cy="3249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9" name="Google Shape;2259;p57"/>
          <p:cNvGrpSpPr/>
          <p:nvPr/>
        </p:nvGrpSpPr>
        <p:grpSpPr>
          <a:xfrm>
            <a:off x="8086186" y="2318781"/>
            <a:ext cx="380623" cy="505928"/>
            <a:chOff x="5382225" y="1510350"/>
            <a:chExt cx="54075" cy="71875"/>
          </a:xfrm>
        </p:grpSpPr>
        <p:sp>
          <p:nvSpPr>
            <p:cNvPr id="2260" name="Google Shape;2260;p57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57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57"/>
          <p:cNvGrpSpPr/>
          <p:nvPr/>
        </p:nvGrpSpPr>
        <p:grpSpPr>
          <a:xfrm>
            <a:off x="6852345" y="3409526"/>
            <a:ext cx="1405647" cy="1251120"/>
            <a:chOff x="1640600" y="2901325"/>
            <a:chExt cx="464600" cy="413525"/>
          </a:xfrm>
        </p:grpSpPr>
        <p:sp>
          <p:nvSpPr>
            <p:cNvPr id="2263" name="Google Shape;2263;p57"/>
            <p:cNvSpPr/>
            <p:nvPr/>
          </p:nvSpPr>
          <p:spPr>
            <a:xfrm>
              <a:off x="1640600" y="2901325"/>
              <a:ext cx="464600" cy="413525"/>
            </a:xfrm>
            <a:custGeom>
              <a:avLst/>
              <a:gdLst/>
              <a:ahLst/>
              <a:cxnLst/>
              <a:rect l="l" t="t" r="r" b="b"/>
              <a:pathLst>
                <a:path w="18584" h="16541" extrusionOk="0">
                  <a:moveTo>
                    <a:pt x="8325" y="0"/>
                  </a:moveTo>
                  <a:cubicBezTo>
                    <a:pt x="7626" y="0"/>
                    <a:pt x="6986" y="599"/>
                    <a:pt x="6781" y="1576"/>
                  </a:cubicBezTo>
                  <a:cubicBezTo>
                    <a:pt x="6434" y="1684"/>
                    <a:pt x="6231" y="1915"/>
                    <a:pt x="6027" y="2188"/>
                  </a:cubicBezTo>
                  <a:cubicBezTo>
                    <a:pt x="5916" y="2209"/>
                    <a:pt x="5821" y="2260"/>
                    <a:pt x="5747" y="2313"/>
                  </a:cubicBezTo>
                  <a:cubicBezTo>
                    <a:pt x="5660" y="2110"/>
                    <a:pt x="5432" y="2087"/>
                    <a:pt x="5315" y="1898"/>
                  </a:cubicBezTo>
                  <a:cubicBezTo>
                    <a:pt x="5182" y="1629"/>
                    <a:pt x="5075" y="1271"/>
                    <a:pt x="4715" y="1271"/>
                  </a:cubicBezTo>
                  <a:cubicBezTo>
                    <a:pt x="4705" y="1271"/>
                    <a:pt x="4695" y="1272"/>
                    <a:pt x="4685" y="1272"/>
                  </a:cubicBezTo>
                  <a:cubicBezTo>
                    <a:pt x="4672" y="1271"/>
                    <a:pt x="4659" y="1271"/>
                    <a:pt x="4646" y="1271"/>
                  </a:cubicBezTo>
                  <a:cubicBezTo>
                    <a:pt x="4167" y="1271"/>
                    <a:pt x="4202" y="1917"/>
                    <a:pt x="3833" y="2076"/>
                  </a:cubicBezTo>
                  <a:cubicBezTo>
                    <a:pt x="3398" y="2241"/>
                    <a:pt x="3402" y="2907"/>
                    <a:pt x="3837" y="3068"/>
                  </a:cubicBezTo>
                  <a:cubicBezTo>
                    <a:pt x="4085" y="3082"/>
                    <a:pt x="4196" y="3731"/>
                    <a:pt x="4510" y="3809"/>
                  </a:cubicBezTo>
                  <a:cubicBezTo>
                    <a:pt x="4516" y="3857"/>
                    <a:pt x="4528" y="3907"/>
                    <a:pt x="4550" y="3955"/>
                  </a:cubicBezTo>
                  <a:cubicBezTo>
                    <a:pt x="4250" y="3864"/>
                    <a:pt x="3877" y="3582"/>
                    <a:pt x="3525" y="3582"/>
                  </a:cubicBezTo>
                  <a:cubicBezTo>
                    <a:pt x="3448" y="3582"/>
                    <a:pt x="3372" y="3596"/>
                    <a:pt x="3298" y="3628"/>
                  </a:cubicBezTo>
                  <a:cubicBezTo>
                    <a:pt x="2766" y="4065"/>
                    <a:pt x="2877" y="5422"/>
                    <a:pt x="2960" y="6069"/>
                  </a:cubicBezTo>
                  <a:cubicBezTo>
                    <a:pt x="1850" y="6432"/>
                    <a:pt x="0" y="10205"/>
                    <a:pt x="1218" y="10894"/>
                  </a:cubicBezTo>
                  <a:cubicBezTo>
                    <a:pt x="1313" y="10933"/>
                    <a:pt x="1404" y="10950"/>
                    <a:pt x="1492" y="10950"/>
                  </a:cubicBezTo>
                  <a:cubicBezTo>
                    <a:pt x="1842" y="10950"/>
                    <a:pt x="2143" y="10670"/>
                    <a:pt x="2436" y="10311"/>
                  </a:cubicBezTo>
                  <a:lnTo>
                    <a:pt x="2436" y="10311"/>
                  </a:lnTo>
                  <a:cubicBezTo>
                    <a:pt x="2373" y="10484"/>
                    <a:pt x="2266" y="10643"/>
                    <a:pt x="2106" y="10713"/>
                  </a:cubicBezTo>
                  <a:cubicBezTo>
                    <a:pt x="1672" y="10879"/>
                    <a:pt x="1675" y="11545"/>
                    <a:pt x="2110" y="11707"/>
                  </a:cubicBezTo>
                  <a:cubicBezTo>
                    <a:pt x="2391" y="11755"/>
                    <a:pt x="2502" y="12485"/>
                    <a:pt x="2915" y="12485"/>
                  </a:cubicBezTo>
                  <a:cubicBezTo>
                    <a:pt x="2933" y="12485"/>
                    <a:pt x="2951" y="12484"/>
                    <a:pt x="2970" y="12481"/>
                  </a:cubicBezTo>
                  <a:cubicBezTo>
                    <a:pt x="3074" y="12481"/>
                    <a:pt x="3171" y="12450"/>
                    <a:pt x="3254" y="12398"/>
                  </a:cubicBezTo>
                  <a:cubicBezTo>
                    <a:pt x="3639" y="14017"/>
                    <a:pt x="4952" y="15147"/>
                    <a:pt x="6484" y="15147"/>
                  </a:cubicBezTo>
                  <a:cubicBezTo>
                    <a:pt x="6902" y="15147"/>
                    <a:pt x="7337" y="15063"/>
                    <a:pt x="7774" y="14881"/>
                  </a:cubicBezTo>
                  <a:lnTo>
                    <a:pt x="7774" y="14881"/>
                  </a:lnTo>
                  <a:cubicBezTo>
                    <a:pt x="7684" y="15264"/>
                    <a:pt x="7252" y="15964"/>
                    <a:pt x="7752" y="16245"/>
                  </a:cubicBezTo>
                  <a:cubicBezTo>
                    <a:pt x="7943" y="16344"/>
                    <a:pt x="8240" y="16466"/>
                    <a:pt x="8504" y="16466"/>
                  </a:cubicBezTo>
                  <a:cubicBezTo>
                    <a:pt x="8655" y="16466"/>
                    <a:pt x="8795" y="16427"/>
                    <a:pt x="8900" y="16320"/>
                  </a:cubicBezTo>
                  <a:cubicBezTo>
                    <a:pt x="8941" y="16326"/>
                    <a:pt x="8984" y="16330"/>
                    <a:pt x="9026" y="16330"/>
                  </a:cubicBezTo>
                  <a:cubicBezTo>
                    <a:pt x="9121" y="16330"/>
                    <a:pt x="9216" y="16313"/>
                    <a:pt x="9305" y="16281"/>
                  </a:cubicBezTo>
                  <a:cubicBezTo>
                    <a:pt x="9457" y="16435"/>
                    <a:pt x="9733" y="16501"/>
                    <a:pt x="9995" y="16501"/>
                  </a:cubicBezTo>
                  <a:cubicBezTo>
                    <a:pt x="10159" y="16501"/>
                    <a:pt x="10318" y="16475"/>
                    <a:pt x="10439" y="16428"/>
                  </a:cubicBezTo>
                  <a:cubicBezTo>
                    <a:pt x="10559" y="16508"/>
                    <a:pt x="10768" y="16540"/>
                    <a:pt x="11002" y="16540"/>
                  </a:cubicBezTo>
                  <a:cubicBezTo>
                    <a:pt x="11417" y="16540"/>
                    <a:pt x="11913" y="16438"/>
                    <a:pt x="12129" y="16318"/>
                  </a:cubicBezTo>
                  <a:cubicBezTo>
                    <a:pt x="12178" y="16332"/>
                    <a:pt x="12229" y="16339"/>
                    <a:pt x="12281" y="16339"/>
                  </a:cubicBezTo>
                  <a:cubicBezTo>
                    <a:pt x="12521" y="16339"/>
                    <a:pt x="12786" y="16202"/>
                    <a:pt x="12996" y="16090"/>
                  </a:cubicBezTo>
                  <a:cubicBezTo>
                    <a:pt x="13291" y="16062"/>
                    <a:pt x="13901" y="15806"/>
                    <a:pt x="13942" y="15501"/>
                  </a:cubicBezTo>
                  <a:cubicBezTo>
                    <a:pt x="13952" y="15502"/>
                    <a:pt x="13961" y="15502"/>
                    <a:pt x="13971" y="15502"/>
                  </a:cubicBezTo>
                  <a:cubicBezTo>
                    <a:pt x="14373" y="15502"/>
                    <a:pt x="14776" y="15309"/>
                    <a:pt x="14969" y="14912"/>
                  </a:cubicBezTo>
                  <a:cubicBezTo>
                    <a:pt x="15380" y="14771"/>
                    <a:pt x="15994" y="14176"/>
                    <a:pt x="15997" y="13693"/>
                  </a:cubicBezTo>
                  <a:cubicBezTo>
                    <a:pt x="16065" y="13771"/>
                    <a:pt x="16131" y="13881"/>
                    <a:pt x="16194" y="14042"/>
                  </a:cubicBezTo>
                  <a:cubicBezTo>
                    <a:pt x="16272" y="14272"/>
                    <a:pt x="16488" y="14388"/>
                    <a:pt x="16704" y="14388"/>
                  </a:cubicBezTo>
                  <a:cubicBezTo>
                    <a:pt x="16915" y="14388"/>
                    <a:pt x="17127" y="14277"/>
                    <a:pt x="17209" y="14053"/>
                  </a:cubicBezTo>
                  <a:cubicBezTo>
                    <a:pt x="17289" y="13854"/>
                    <a:pt x="17417" y="13579"/>
                    <a:pt x="17603" y="13483"/>
                  </a:cubicBezTo>
                  <a:cubicBezTo>
                    <a:pt x="17998" y="13296"/>
                    <a:pt x="17993" y="12686"/>
                    <a:pt x="17595" y="12507"/>
                  </a:cubicBezTo>
                  <a:cubicBezTo>
                    <a:pt x="17256" y="12371"/>
                    <a:pt x="17278" y="11883"/>
                    <a:pt x="16995" y="11693"/>
                  </a:cubicBezTo>
                  <a:cubicBezTo>
                    <a:pt x="17576" y="11096"/>
                    <a:pt x="17813" y="10320"/>
                    <a:pt x="17774" y="9489"/>
                  </a:cubicBezTo>
                  <a:cubicBezTo>
                    <a:pt x="17678" y="9030"/>
                    <a:pt x="17840" y="8061"/>
                    <a:pt x="17215" y="7884"/>
                  </a:cubicBezTo>
                  <a:cubicBezTo>
                    <a:pt x="18583" y="5571"/>
                    <a:pt x="17194" y="2947"/>
                    <a:pt x="15233" y="2947"/>
                  </a:cubicBezTo>
                  <a:cubicBezTo>
                    <a:pt x="14544" y="2947"/>
                    <a:pt x="13783" y="3271"/>
                    <a:pt x="13048" y="4049"/>
                  </a:cubicBezTo>
                  <a:lnTo>
                    <a:pt x="12861" y="3611"/>
                  </a:lnTo>
                  <a:cubicBezTo>
                    <a:pt x="12856" y="3602"/>
                    <a:pt x="12852" y="3593"/>
                    <a:pt x="12848" y="3585"/>
                  </a:cubicBezTo>
                  <a:lnTo>
                    <a:pt x="12848" y="3585"/>
                  </a:lnTo>
                  <a:cubicBezTo>
                    <a:pt x="12956" y="3623"/>
                    <a:pt x="13055" y="3642"/>
                    <a:pt x="13145" y="3642"/>
                  </a:cubicBezTo>
                  <a:cubicBezTo>
                    <a:pt x="13484" y="3642"/>
                    <a:pt x="13692" y="3383"/>
                    <a:pt x="13770" y="2998"/>
                  </a:cubicBezTo>
                  <a:cubicBezTo>
                    <a:pt x="13843" y="3020"/>
                    <a:pt x="13913" y="3030"/>
                    <a:pt x="13981" y="3030"/>
                  </a:cubicBezTo>
                  <a:cubicBezTo>
                    <a:pt x="14850" y="3030"/>
                    <a:pt x="15235" y="1350"/>
                    <a:pt x="13963" y="1350"/>
                  </a:cubicBezTo>
                  <a:cubicBezTo>
                    <a:pt x="13935" y="1350"/>
                    <a:pt x="13906" y="1350"/>
                    <a:pt x="13876" y="1352"/>
                  </a:cubicBezTo>
                  <a:cubicBezTo>
                    <a:pt x="13698" y="1206"/>
                    <a:pt x="13429" y="1129"/>
                    <a:pt x="13174" y="1129"/>
                  </a:cubicBezTo>
                  <a:cubicBezTo>
                    <a:pt x="13042" y="1129"/>
                    <a:pt x="12913" y="1150"/>
                    <a:pt x="12804" y="1193"/>
                  </a:cubicBezTo>
                  <a:cubicBezTo>
                    <a:pt x="12601" y="963"/>
                    <a:pt x="12180" y="833"/>
                    <a:pt x="11770" y="833"/>
                  </a:cubicBezTo>
                  <a:cubicBezTo>
                    <a:pt x="11486" y="833"/>
                    <a:pt x="11207" y="896"/>
                    <a:pt x="11009" y="1031"/>
                  </a:cubicBezTo>
                  <a:cubicBezTo>
                    <a:pt x="10950" y="956"/>
                    <a:pt x="10883" y="905"/>
                    <a:pt x="10819" y="875"/>
                  </a:cubicBezTo>
                  <a:cubicBezTo>
                    <a:pt x="10788" y="531"/>
                    <a:pt x="10465" y="383"/>
                    <a:pt x="10120" y="383"/>
                  </a:cubicBezTo>
                  <a:cubicBezTo>
                    <a:pt x="9884" y="383"/>
                    <a:pt x="9637" y="452"/>
                    <a:pt x="9466" y="575"/>
                  </a:cubicBezTo>
                  <a:cubicBezTo>
                    <a:pt x="9109" y="180"/>
                    <a:pt x="8708" y="0"/>
                    <a:pt x="83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57"/>
            <p:cNvSpPr/>
            <p:nvPr/>
          </p:nvSpPr>
          <p:spPr>
            <a:xfrm>
              <a:off x="1691800" y="3102100"/>
              <a:ext cx="140650" cy="125700"/>
            </a:xfrm>
            <a:custGeom>
              <a:avLst/>
              <a:gdLst/>
              <a:ahLst/>
              <a:cxnLst/>
              <a:rect l="l" t="t" r="r" b="b"/>
              <a:pathLst>
                <a:path w="5626" h="5028" extrusionOk="0">
                  <a:moveTo>
                    <a:pt x="358" y="1"/>
                  </a:moveTo>
                  <a:lnTo>
                    <a:pt x="1" y="435"/>
                  </a:lnTo>
                  <a:lnTo>
                    <a:pt x="331" y="705"/>
                  </a:lnTo>
                  <a:lnTo>
                    <a:pt x="1007" y="1257"/>
                  </a:lnTo>
                  <a:lnTo>
                    <a:pt x="4029" y="3723"/>
                  </a:lnTo>
                  <a:lnTo>
                    <a:pt x="5223" y="4697"/>
                  </a:lnTo>
                  <a:lnTo>
                    <a:pt x="5626" y="5028"/>
                  </a:lnTo>
                  <a:lnTo>
                    <a:pt x="5042" y="2294"/>
                  </a:lnTo>
                  <a:lnTo>
                    <a:pt x="5018" y="2282"/>
                  </a:lnTo>
                  <a:lnTo>
                    <a:pt x="4136" y="1851"/>
                  </a:lnTo>
                  <a:lnTo>
                    <a:pt x="1044" y="337"/>
                  </a:lnTo>
                  <a:lnTo>
                    <a:pt x="699" y="168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57"/>
            <p:cNvSpPr/>
            <p:nvPr/>
          </p:nvSpPr>
          <p:spPr>
            <a:xfrm>
              <a:off x="1792500" y="3148375"/>
              <a:ext cx="29875" cy="71175"/>
            </a:xfrm>
            <a:custGeom>
              <a:avLst/>
              <a:gdLst/>
              <a:ahLst/>
              <a:cxnLst/>
              <a:rect l="l" t="t" r="r" b="b"/>
              <a:pathLst>
                <a:path w="1195" h="2847" extrusionOk="0">
                  <a:moveTo>
                    <a:pt x="108" y="0"/>
                  </a:moveTo>
                  <a:lnTo>
                    <a:pt x="1" y="1872"/>
                  </a:lnTo>
                  <a:lnTo>
                    <a:pt x="1195" y="2846"/>
                  </a:lnTo>
                  <a:lnTo>
                    <a:pt x="990" y="431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474DA2">
                <a:alpha val="6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57"/>
            <p:cNvSpPr/>
            <p:nvPr/>
          </p:nvSpPr>
          <p:spPr>
            <a:xfrm>
              <a:off x="1700050" y="3106300"/>
              <a:ext cx="17925" cy="27225"/>
            </a:xfrm>
            <a:custGeom>
              <a:avLst/>
              <a:gdLst/>
              <a:ahLst/>
              <a:cxnLst/>
              <a:rect l="l" t="t" r="r" b="b"/>
              <a:pathLst>
                <a:path w="717" h="1089" extrusionOk="0">
                  <a:moveTo>
                    <a:pt x="367" y="0"/>
                  </a:moveTo>
                  <a:lnTo>
                    <a:pt x="1" y="536"/>
                  </a:lnTo>
                  <a:lnTo>
                    <a:pt x="677" y="1089"/>
                  </a:lnTo>
                  <a:lnTo>
                    <a:pt x="716" y="169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474DA2">
                <a:alpha val="6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57"/>
            <p:cNvSpPr/>
            <p:nvPr/>
          </p:nvSpPr>
          <p:spPr>
            <a:xfrm>
              <a:off x="1669875" y="3065000"/>
              <a:ext cx="58225" cy="98575"/>
            </a:xfrm>
            <a:custGeom>
              <a:avLst/>
              <a:gdLst/>
              <a:ahLst/>
              <a:cxnLst/>
              <a:rect l="l" t="t" r="r" b="b"/>
              <a:pathLst>
                <a:path w="2329" h="3943" extrusionOk="0">
                  <a:moveTo>
                    <a:pt x="1990" y="1"/>
                  </a:moveTo>
                  <a:cubicBezTo>
                    <a:pt x="1691" y="1"/>
                    <a:pt x="1123" y="741"/>
                    <a:pt x="667" y="1746"/>
                  </a:cubicBezTo>
                  <a:cubicBezTo>
                    <a:pt x="176" y="2827"/>
                    <a:pt x="0" y="3805"/>
                    <a:pt x="275" y="3930"/>
                  </a:cubicBezTo>
                  <a:cubicBezTo>
                    <a:pt x="294" y="3939"/>
                    <a:pt x="315" y="3943"/>
                    <a:pt x="338" y="3943"/>
                  </a:cubicBezTo>
                  <a:cubicBezTo>
                    <a:pt x="636" y="3943"/>
                    <a:pt x="1205" y="3202"/>
                    <a:pt x="1661" y="2197"/>
                  </a:cubicBezTo>
                  <a:cubicBezTo>
                    <a:pt x="2153" y="1117"/>
                    <a:pt x="2328" y="138"/>
                    <a:pt x="2054" y="14"/>
                  </a:cubicBezTo>
                  <a:cubicBezTo>
                    <a:pt x="2034" y="5"/>
                    <a:pt x="2013" y="1"/>
                    <a:pt x="19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7"/>
            <p:cNvSpPr/>
            <p:nvPr/>
          </p:nvSpPr>
          <p:spPr>
            <a:xfrm>
              <a:off x="1953775" y="2988200"/>
              <a:ext cx="121550" cy="179950"/>
            </a:xfrm>
            <a:custGeom>
              <a:avLst/>
              <a:gdLst/>
              <a:ahLst/>
              <a:cxnLst/>
              <a:rect l="l" t="t" r="r" b="b"/>
              <a:pathLst>
                <a:path w="4862" h="7198" extrusionOk="0">
                  <a:moveTo>
                    <a:pt x="2762" y="0"/>
                  </a:moveTo>
                  <a:cubicBezTo>
                    <a:pt x="2106" y="0"/>
                    <a:pt x="1456" y="330"/>
                    <a:pt x="1037" y="774"/>
                  </a:cubicBezTo>
                  <a:cubicBezTo>
                    <a:pt x="920" y="898"/>
                    <a:pt x="815" y="1031"/>
                    <a:pt x="723" y="1168"/>
                  </a:cubicBezTo>
                  <a:cubicBezTo>
                    <a:pt x="469" y="1543"/>
                    <a:pt x="302" y="1957"/>
                    <a:pt x="186" y="2347"/>
                  </a:cubicBezTo>
                  <a:cubicBezTo>
                    <a:pt x="100" y="2634"/>
                    <a:pt x="43" y="2909"/>
                    <a:pt x="0" y="3147"/>
                  </a:cubicBezTo>
                  <a:lnTo>
                    <a:pt x="472" y="3232"/>
                  </a:lnTo>
                  <a:lnTo>
                    <a:pt x="494" y="3236"/>
                  </a:lnTo>
                  <a:cubicBezTo>
                    <a:pt x="607" y="2602"/>
                    <a:pt x="768" y="2097"/>
                    <a:pt x="989" y="1692"/>
                  </a:cubicBezTo>
                  <a:cubicBezTo>
                    <a:pt x="1107" y="1473"/>
                    <a:pt x="1244" y="1282"/>
                    <a:pt x="1400" y="1117"/>
                  </a:cubicBezTo>
                  <a:cubicBezTo>
                    <a:pt x="1728" y="770"/>
                    <a:pt x="2251" y="502"/>
                    <a:pt x="2763" y="502"/>
                  </a:cubicBezTo>
                  <a:cubicBezTo>
                    <a:pt x="2967" y="502"/>
                    <a:pt x="3169" y="545"/>
                    <a:pt x="3356" y="642"/>
                  </a:cubicBezTo>
                  <a:cubicBezTo>
                    <a:pt x="3629" y="782"/>
                    <a:pt x="3866" y="1038"/>
                    <a:pt x="4028" y="1360"/>
                  </a:cubicBezTo>
                  <a:cubicBezTo>
                    <a:pt x="4323" y="1948"/>
                    <a:pt x="4344" y="2701"/>
                    <a:pt x="4087" y="3427"/>
                  </a:cubicBezTo>
                  <a:cubicBezTo>
                    <a:pt x="3871" y="4038"/>
                    <a:pt x="3471" y="4636"/>
                    <a:pt x="2861" y="5251"/>
                  </a:cubicBezTo>
                  <a:lnTo>
                    <a:pt x="2816" y="5294"/>
                  </a:lnTo>
                  <a:lnTo>
                    <a:pt x="2778" y="5334"/>
                  </a:lnTo>
                  <a:cubicBezTo>
                    <a:pt x="2569" y="5540"/>
                    <a:pt x="2356" y="5755"/>
                    <a:pt x="2209" y="6035"/>
                  </a:cubicBezTo>
                  <a:cubicBezTo>
                    <a:pt x="1999" y="6435"/>
                    <a:pt x="2010" y="6891"/>
                    <a:pt x="2233" y="7197"/>
                  </a:cubicBezTo>
                  <a:lnTo>
                    <a:pt x="2638" y="6903"/>
                  </a:lnTo>
                  <a:cubicBezTo>
                    <a:pt x="2510" y="6728"/>
                    <a:pt x="2553" y="6457"/>
                    <a:pt x="2652" y="6266"/>
                  </a:cubicBezTo>
                  <a:cubicBezTo>
                    <a:pt x="2748" y="6084"/>
                    <a:pt x="2894" y="5927"/>
                    <a:pt x="3055" y="5766"/>
                  </a:cubicBezTo>
                  <a:cubicBezTo>
                    <a:pt x="3078" y="5740"/>
                    <a:pt x="3104" y="5715"/>
                    <a:pt x="3130" y="5689"/>
                  </a:cubicBezTo>
                  <a:lnTo>
                    <a:pt x="3216" y="5603"/>
                  </a:lnTo>
                  <a:cubicBezTo>
                    <a:pt x="3878" y="4934"/>
                    <a:pt x="4318" y="4277"/>
                    <a:pt x="4560" y="3593"/>
                  </a:cubicBezTo>
                  <a:cubicBezTo>
                    <a:pt x="4862" y="2740"/>
                    <a:pt x="4831" y="1842"/>
                    <a:pt x="4477" y="1136"/>
                  </a:cubicBezTo>
                  <a:cubicBezTo>
                    <a:pt x="4268" y="720"/>
                    <a:pt x="3953" y="386"/>
                    <a:pt x="3588" y="197"/>
                  </a:cubicBezTo>
                  <a:cubicBezTo>
                    <a:pt x="3323" y="60"/>
                    <a:pt x="3042" y="0"/>
                    <a:pt x="2762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7"/>
            <p:cNvSpPr/>
            <p:nvPr/>
          </p:nvSpPr>
          <p:spPr>
            <a:xfrm>
              <a:off x="1958475" y="3017300"/>
              <a:ext cx="20075" cy="51750"/>
            </a:xfrm>
            <a:custGeom>
              <a:avLst/>
              <a:gdLst/>
              <a:ahLst/>
              <a:cxnLst/>
              <a:rect l="l" t="t" r="r" b="b"/>
              <a:pathLst>
                <a:path w="803" h="2070" extrusionOk="0">
                  <a:moveTo>
                    <a:pt x="535" y="1"/>
                  </a:moveTo>
                  <a:cubicBezTo>
                    <a:pt x="281" y="375"/>
                    <a:pt x="114" y="792"/>
                    <a:pt x="0" y="1181"/>
                  </a:cubicBezTo>
                  <a:cubicBezTo>
                    <a:pt x="83" y="1438"/>
                    <a:pt x="180" y="1740"/>
                    <a:pt x="286" y="2066"/>
                  </a:cubicBezTo>
                  <a:lnTo>
                    <a:pt x="307" y="2069"/>
                  </a:lnTo>
                  <a:cubicBezTo>
                    <a:pt x="421" y="1436"/>
                    <a:pt x="581" y="931"/>
                    <a:pt x="802" y="526"/>
                  </a:cubicBezTo>
                  <a:lnTo>
                    <a:pt x="535" y="1"/>
                  </a:lnTo>
                  <a:close/>
                </a:path>
              </a:pathLst>
            </a:custGeom>
            <a:solidFill>
              <a:srgbClr val="474DA2">
                <a:alpha val="6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7"/>
            <p:cNvSpPr/>
            <p:nvPr/>
          </p:nvSpPr>
          <p:spPr>
            <a:xfrm>
              <a:off x="2003775" y="3120525"/>
              <a:ext cx="26425" cy="47600"/>
            </a:xfrm>
            <a:custGeom>
              <a:avLst/>
              <a:gdLst/>
              <a:ahLst/>
              <a:cxnLst/>
              <a:rect l="l" t="t" r="r" b="b"/>
              <a:pathLst>
                <a:path w="1057" h="1904" extrusionOk="0">
                  <a:moveTo>
                    <a:pt x="818" y="0"/>
                  </a:moveTo>
                  <a:lnTo>
                    <a:pt x="779" y="40"/>
                  </a:lnTo>
                  <a:cubicBezTo>
                    <a:pt x="571" y="246"/>
                    <a:pt x="357" y="461"/>
                    <a:pt x="211" y="741"/>
                  </a:cubicBezTo>
                  <a:cubicBezTo>
                    <a:pt x="0" y="1141"/>
                    <a:pt x="11" y="1597"/>
                    <a:pt x="235" y="1903"/>
                  </a:cubicBezTo>
                  <a:lnTo>
                    <a:pt x="640" y="1609"/>
                  </a:lnTo>
                  <a:cubicBezTo>
                    <a:pt x="511" y="1434"/>
                    <a:pt x="556" y="1163"/>
                    <a:pt x="653" y="972"/>
                  </a:cubicBezTo>
                  <a:cubicBezTo>
                    <a:pt x="748" y="790"/>
                    <a:pt x="895" y="633"/>
                    <a:pt x="1056" y="472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rgbClr val="474DA2">
                <a:alpha val="6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7"/>
            <p:cNvSpPr/>
            <p:nvPr/>
          </p:nvSpPr>
          <p:spPr>
            <a:xfrm>
              <a:off x="1799700" y="2996975"/>
              <a:ext cx="231900" cy="254775"/>
            </a:xfrm>
            <a:custGeom>
              <a:avLst/>
              <a:gdLst/>
              <a:ahLst/>
              <a:cxnLst/>
              <a:rect l="l" t="t" r="r" b="b"/>
              <a:pathLst>
                <a:path w="9276" h="10191" extrusionOk="0">
                  <a:moveTo>
                    <a:pt x="6076" y="1"/>
                  </a:moveTo>
                  <a:lnTo>
                    <a:pt x="0" y="1690"/>
                  </a:lnTo>
                  <a:lnTo>
                    <a:pt x="265" y="10112"/>
                  </a:lnTo>
                  <a:cubicBezTo>
                    <a:pt x="265" y="10112"/>
                    <a:pt x="773" y="10190"/>
                    <a:pt x="1603" y="10190"/>
                  </a:cubicBezTo>
                  <a:cubicBezTo>
                    <a:pt x="2551" y="10190"/>
                    <a:pt x="3920" y="10088"/>
                    <a:pt x="5435" y="9651"/>
                  </a:cubicBezTo>
                  <a:cubicBezTo>
                    <a:pt x="8278" y="8833"/>
                    <a:pt x="9275" y="7501"/>
                    <a:pt x="9275" y="7501"/>
                  </a:cubicBezTo>
                  <a:lnTo>
                    <a:pt x="6076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7"/>
            <p:cNvSpPr/>
            <p:nvPr/>
          </p:nvSpPr>
          <p:spPr>
            <a:xfrm>
              <a:off x="1940200" y="3022000"/>
              <a:ext cx="24950" cy="36750"/>
            </a:xfrm>
            <a:custGeom>
              <a:avLst/>
              <a:gdLst/>
              <a:ahLst/>
              <a:cxnLst/>
              <a:rect l="l" t="t" r="r" b="b"/>
              <a:pathLst>
                <a:path w="998" h="1470" extrusionOk="0">
                  <a:moveTo>
                    <a:pt x="308" y="1"/>
                  </a:moveTo>
                  <a:cubicBezTo>
                    <a:pt x="281" y="1"/>
                    <a:pt x="254" y="6"/>
                    <a:pt x="230" y="17"/>
                  </a:cubicBezTo>
                  <a:lnTo>
                    <a:pt x="176" y="41"/>
                  </a:lnTo>
                  <a:cubicBezTo>
                    <a:pt x="34" y="104"/>
                    <a:pt x="0" y="336"/>
                    <a:pt x="96" y="559"/>
                  </a:cubicBezTo>
                  <a:lnTo>
                    <a:pt x="348" y="1146"/>
                  </a:lnTo>
                  <a:cubicBezTo>
                    <a:pt x="433" y="1341"/>
                    <a:pt x="588" y="1470"/>
                    <a:pt x="723" y="1470"/>
                  </a:cubicBezTo>
                  <a:cubicBezTo>
                    <a:pt x="746" y="1470"/>
                    <a:pt x="768" y="1466"/>
                    <a:pt x="789" y="1458"/>
                  </a:cubicBezTo>
                  <a:lnTo>
                    <a:pt x="811" y="1451"/>
                  </a:lnTo>
                  <a:cubicBezTo>
                    <a:pt x="953" y="1398"/>
                    <a:pt x="998" y="1185"/>
                    <a:pt x="917" y="962"/>
                  </a:cubicBezTo>
                  <a:lnTo>
                    <a:pt x="696" y="360"/>
                  </a:lnTo>
                  <a:cubicBezTo>
                    <a:pt x="617" y="148"/>
                    <a:pt x="451" y="1"/>
                    <a:pt x="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7"/>
            <p:cNvSpPr/>
            <p:nvPr/>
          </p:nvSpPr>
          <p:spPr>
            <a:xfrm>
              <a:off x="1958800" y="3064400"/>
              <a:ext cx="15900" cy="17775"/>
            </a:xfrm>
            <a:custGeom>
              <a:avLst/>
              <a:gdLst/>
              <a:ahLst/>
              <a:cxnLst/>
              <a:rect l="l" t="t" r="r" b="b"/>
              <a:pathLst>
                <a:path w="636" h="711" extrusionOk="0">
                  <a:moveTo>
                    <a:pt x="274" y="0"/>
                  </a:moveTo>
                  <a:cubicBezTo>
                    <a:pt x="242" y="0"/>
                    <a:pt x="209" y="7"/>
                    <a:pt x="178" y="21"/>
                  </a:cubicBezTo>
                  <a:lnTo>
                    <a:pt x="174" y="23"/>
                  </a:lnTo>
                  <a:cubicBezTo>
                    <a:pt x="56" y="76"/>
                    <a:pt x="0" y="216"/>
                    <a:pt x="52" y="340"/>
                  </a:cubicBezTo>
                  <a:lnTo>
                    <a:pt x="136" y="550"/>
                  </a:lnTo>
                  <a:cubicBezTo>
                    <a:pt x="175" y="649"/>
                    <a:pt x="269" y="710"/>
                    <a:pt x="367" y="710"/>
                  </a:cubicBezTo>
                  <a:cubicBezTo>
                    <a:pt x="397" y="710"/>
                    <a:pt x="427" y="704"/>
                    <a:pt x="457" y="692"/>
                  </a:cubicBezTo>
                  <a:cubicBezTo>
                    <a:pt x="578" y="642"/>
                    <a:pt x="636" y="503"/>
                    <a:pt x="588" y="377"/>
                  </a:cubicBezTo>
                  <a:lnTo>
                    <a:pt x="508" y="165"/>
                  </a:lnTo>
                  <a:cubicBezTo>
                    <a:pt x="469" y="64"/>
                    <a:pt x="373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7"/>
            <p:cNvSpPr/>
            <p:nvPr/>
          </p:nvSpPr>
          <p:spPr>
            <a:xfrm>
              <a:off x="1902100" y="3009400"/>
              <a:ext cx="23475" cy="54125"/>
            </a:xfrm>
            <a:custGeom>
              <a:avLst/>
              <a:gdLst/>
              <a:ahLst/>
              <a:cxnLst/>
              <a:rect l="l" t="t" r="r" b="b"/>
              <a:pathLst>
                <a:path w="939" h="2165" extrusionOk="0">
                  <a:moveTo>
                    <a:pt x="193" y="0"/>
                  </a:moveTo>
                  <a:lnTo>
                    <a:pt x="1" y="53"/>
                  </a:lnTo>
                  <a:cubicBezTo>
                    <a:pt x="136" y="524"/>
                    <a:pt x="247" y="974"/>
                    <a:pt x="332" y="1352"/>
                  </a:cubicBezTo>
                  <a:cubicBezTo>
                    <a:pt x="186" y="1421"/>
                    <a:pt x="85" y="1568"/>
                    <a:pt x="85" y="1739"/>
                  </a:cubicBezTo>
                  <a:cubicBezTo>
                    <a:pt x="85" y="1974"/>
                    <a:pt x="278" y="2164"/>
                    <a:pt x="512" y="2164"/>
                  </a:cubicBezTo>
                  <a:cubicBezTo>
                    <a:pt x="748" y="2164"/>
                    <a:pt x="938" y="1974"/>
                    <a:pt x="938" y="1739"/>
                  </a:cubicBezTo>
                  <a:cubicBezTo>
                    <a:pt x="938" y="1509"/>
                    <a:pt x="757" y="1321"/>
                    <a:pt x="528" y="1313"/>
                  </a:cubicBezTo>
                  <a:cubicBezTo>
                    <a:pt x="454" y="989"/>
                    <a:pt x="342" y="521"/>
                    <a:pt x="193" y="0"/>
                  </a:cubicBezTo>
                  <a:close/>
                </a:path>
              </a:pathLst>
            </a:custGeom>
            <a:solidFill>
              <a:srgbClr val="F47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7"/>
            <p:cNvSpPr/>
            <p:nvPr/>
          </p:nvSpPr>
          <p:spPr>
            <a:xfrm>
              <a:off x="1801225" y="2998875"/>
              <a:ext cx="149125" cy="46475"/>
            </a:xfrm>
            <a:custGeom>
              <a:avLst/>
              <a:gdLst/>
              <a:ahLst/>
              <a:cxnLst/>
              <a:rect l="l" t="t" r="r" b="b"/>
              <a:pathLst>
                <a:path w="5965" h="1859" extrusionOk="0">
                  <a:moveTo>
                    <a:pt x="5964" y="0"/>
                  </a:moveTo>
                  <a:lnTo>
                    <a:pt x="0" y="1690"/>
                  </a:lnTo>
                  <a:cubicBezTo>
                    <a:pt x="0" y="1690"/>
                    <a:pt x="469" y="1859"/>
                    <a:pt x="1288" y="1859"/>
                  </a:cubicBezTo>
                  <a:cubicBezTo>
                    <a:pt x="1821" y="1859"/>
                    <a:pt x="2504" y="1787"/>
                    <a:pt x="3302" y="1550"/>
                  </a:cubicBezTo>
                  <a:cubicBezTo>
                    <a:pt x="5325" y="948"/>
                    <a:pt x="5964" y="0"/>
                    <a:pt x="59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7"/>
            <p:cNvSpPr/>
            <p:nvPr/>
          </p:nvSpPr>
          <p:spPr>
            <a:xfrm>
              <a:off x="1904225" y="3042175"/>
              <a:ext cx="21350" cy="21350"/>
            </a:xfrm>
            <a:custGeom>
              <a:avLst/>
              <a:gdLst/>
              <a:ahLst/>
              <a:cxnLst/>
              <a:rect l="l" t="t" r="r" b="b"/>
              <a:pathLst>
                <a:path w="854" h="854" extrusionOk="0">
                  <a:moveTo>
                    <a:pt x="426" y="0"/>
                  </a:moveTo>
                  <a:cubicBezTo>
                    <a:pt x="363" y="0"/>
                    <a:pt x="301" y="14"/>
                    <a:pt x="247" y="41"/>
                  </a:cubicBezTo>
                  <a:cubicBezTo>
                    <a:pt x="101" y="110"/>
                    <a:pt x="0" y="257"/>
                    <a:pt x="0" y="428"/>
                  </a:cubicBezTo>
                  <a:cubicBezTo>
                    <a:pt x="0" y="663"/>
                    <a:pt x="193" y="853"/>
                    <a:pt x="427" y="853"/>
                  </a:cubicBezTo>
                  <a:cubicBezTo>
                    <a:pt x="663" y="853"/>
                    <a:pt x="853" y="663"/>
                    <a:pt x="853" y="428"/>
                  </a:cubicBezTo>
                  <a:cubicBezTo>
                    <a:pt x="853" y="198"/>
                    <a:pt x="672" y="10"/>
                    <a:pt x="442" y="2"/>
                  </a:cubicBezTo>
                  <a:cubicBezTo>
                    <a:pt x="437" y="0"/>
                    <a:pt x="431" y="0"/>
                    <a:pt x="4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7"/>
            <p:cNvSpPr/>
            <p:nvPr/>
          </p:nvSpPr>
          <p:spPr>
            <a:xfrm>
              <a:off x="1808325" y="2914025"/>
              <a:ext cx="109475" cy="140625"/>
            </a:xfrm>
            <a:custGeom>
              <a:avLst/>
              <a:gdLst/>
              <a:ahLst/>
              <a:cxnLst/>
              <a:rect l="l" t="t" r="r" b="b"/>
              <a:pathLst>
                <a:path w="4379" h="5625" extrusionOk="0">
                  <a:moveTo>
                    <a:pt x="1648" y="1"/>
                  </a:moveTo>
                  <a:cubicBezTo>
                    <a:pt x="1610" y="1"/>
                    <a:pt x="1572" y="4"/>
                    <a:pt x="1533" y="10"/>
                  </a:cubicBezTo>
                  <a:cubicBezTo>
                    <a:pt x="0" y="257"/>
                    <a:pt x="428" y="4019"/>
                    <a:pt x="528" y="4763"/>
                  </a:cubicBezTo>
                  <a:lnTo>
                    <a:pt x="725" y="4709"/>
                  </a:lnTo>
                  <a:cubicBezTo>
                    <a:pt x="627" y="3946"/>
                    <a:pt x="248" y="421"/>
                    <a:pt x="1567" y="208"/>
                  </a:cubicBezTo>
                  <a:cubicBezTo>
                    <a:pt x="1595" y="203"/>
                    <a:pt x="1624" y="201"/>
                    <a:pt x="1652" y="201"/>
                  </a:cubicBezTo>
                  <a:cubicBezTo>
                    <a:pt x="2499" y="201"/>
                    <a:pt x="3269" y="2176"/>
                    <a:pt x="3753" y="3868"/>
                  </a:cubicBezTo>
                  <a:cubicBezTo>
                    <a:pt x="3888" y="4339"/>
                    <a:pt x="3999" y="4789"/>
                    <a:pt x="4084" y="5167"/>
                  </a:cubicBezTo>
                  <a:cubicBezTo>
                    <a:pt x="4124" y="5335"/>
                    <a:pt x="4156" y="5489"/>
                    <a:pt x="4183" y="5625"/>
                  </a:cubicBezTo>
                  <a:lnTo>
                    <a:pt x="4379" y="5585"/>
                  </a:lnTo>
                  <a:cubicBezTo>
                    <a:pt x="4373" y="5547"/>
                    <a:pt x="4339" y="5382"/>
                    <a:pt x="4280" y="5126"/>
                  </a:cubicBezTo>
                  <a:cubicBezTo>
                    <a:pt x="4207" y="4803"/>
                    <a:pt x="4094" y="4335"/>
                    <a:pt x="3945" y="3814"/>
                  </a:cubicBezTo>
                  <a:cubicBezTo>
                    <a:pt x="3480" y="2177"/>
                    <a:pt x="2670" y="1"/>
                    <a:pt x="1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57"/>
            <p:cNvSpPr/>
            <p:nvPr/>
          </p:nvSpPr>
          <p:spPr>
            <a:xfrm>
              <a:off x="1725350" y="3003875"/>
              <a:ext cx="64625" cy="112600"/>
            </a:xfrm>
            <a:custGeom>
              <a:avLst/>
              <a:gdLst/>
              <a:ahLst/>
              <a:cxnLst/>
              <a:rect l="l" t="t" r="r" b="b"/>
              <a:pathLst>
                <a:path w="2585" h="4504" extrusionOk="0">
                  <a:moveTo>
                    <a:pt x="170" y="0"/>
                  </a:moveTo>
                  <a:cubicBezTo>
                    <a:pt x="167" y="15"/>
                    <a:pt x="164" y="29"/>
                    <a:pt x="160" y="43"/>
                  </a:cubicBezTo>
                  <a:cubicBezTo>
                    <a:pt x="90" y="305"/>
                    <a:pt x="43" y="574"/>
                    <a:pt x="21" y="843"/>
                  </a:cubicBezTo>
                  <a:cubicBezTo>
                    <a:pt x="18" y="858"/>
                    <a:pt x="17" y="872"/>
                    <a:pt x="17" y="888"/>
                  </a:cubicBezTo>
                  <a:cubicBezTo>
                    <a:pt x="1" y="1104"/>
                    <a:pt x="1" y="1320"/>
                    <a:pt x="20" y="1533"/>
                  </a:cubicBezTo>
                  <a:cubicBezTo>
                    <a:pt x="21" y="1549"/>
                    <a:pt x="22" y="1565"/>
                    <a:pt x="25" y="1579"/>
                  </a:cubicBezTo>
                  <a:cubicBezTo>
                    <a:pt x="41" y="1738"/>
                    <a:pt x="65" y="1896"/>
                    <a:pt x="102" y="2053"/>
                  </a:cubicBezTo>
                  <a:cubicBezTo>
                    <a:pt x="126" y="2156"/>
                    <a:pt x="155" y="2258"/>
                    <a:pt x="189" y="2358"/>
                  </a:cubicBezTo>
                  <a:cubicBezTo>
                    <a:pt x="194" y="2374"/>
                    <a:pt x="199" y="2388"/>
                    <a:pt x="204" y="2403"/>
                  </a:cubicBezTo>
                  <a:cubicBezTo>
                    <a:pt x="293" y="2661"/>
                    <a:pt x="416" y="2908"/>
                    <a:pt x="567" y="3134"/>
                  </a:cubicBezTo>
                  <a:cubicBezTo>
                    <a:pt x="579" y="3151"/>
                    <a:pt x="591" y="3170"/>
                    <a:pt x="604" y="3187"/>
                  </a:cubicBezTo>
                  <a:cubicBezTo>
                    <a:pt x="763" y="3413"/>
                    <a:pt x="949" y="3617"/>
                    <a:pt x="1167" y="3788"/>
                  </a:cubicBezTo>
                  <a:cubicBezTo>
                    <a:pt x="1470" y="4029"/>
                    <a:pt x="1825" y="4203"/>
                    <a:pt x="2115" y="4460"/>
                  </a:cubicBezTo>
                  <a:cubicBezTo>
                    <a:pt x="2115" y="4460"/>
                    <a:pt x="2115" y="4460"/>
                    <a:pt x="2115" y="4460"/>
                  </a:cubicBezTo>
                  <a:cubicBezTo>
                    <a:pt x="2116" y="4460"/>
                    <a:pt x="2116" y="4460"/>
                    <a:pt x="2116" y="4460"/>
                  </a:cubicBezTo>
                  <a:lnTo>
                    <a:pt x="2163" y="4503"/>
                  </a:lnTo>
                  <a:cubicBezTo>
                    <a:pt x="2168" y="4488"/>
                    <a:pt x="2172" y="4475"/>
                    <a:pt x="2178" y="4460"/>
                  </a:cubicBezTo>
                  <a:cubicBezTo>
                    <a:pt x="2371" y="3892"/>
                    <a:pt x="2585" y="3305"/>
                    <a:pt x="2574" y="2707"/>
                  </a:cubicBezTo>
                  <a:cubicBezTo>
                    <a:pt x="2573" y="2619"/>
                    <a:pt x="2568" y="2529"/>
                    <a:pt x="2559" y="2441"/>
                  </a:cubicBezTo>
                  <a:cubicBezTo>
                    <a:pt x="2556" y="2423"/>
                    <a:pt x="2555" y="2403"/>
                    <a:pt x="2552" y="2383"/>
                  </a:cubicBezTo>
                  <a:cubicBezTo>
                    <a:pt x="2509" y="2021"/>
                    <a:pt x="2401" y="1667"/>
                    <a:pt x="2219" y="1357"/>
                  </a:cubicBezTo>
                  <a:cubicBezTo>
                    <a:pt x="2210" y="1343"/>
                    <a:pt x="2204" y="1331"/>
                    <a:pt x="2195" y="1319"/>
                  </a:cubicBezTo>
                  <a:cubicBezTo>
                    <a:pt x="2127" y="1209"/>
                    <a:pt x="2051" y="1108"/>
                    <a:pt x="1966" y="1011"/>
                  </a:cubicBezTo>
                  <a:cubicBezTo>
                    <a:pt x="1916" y="957"/>
                    <a:pt x="1863" y="904"/>
                    <a:pt x="1808" y="856"/>
                  </a:cubicBezTo>
                  <a:cubicBezTo>
                    <a:pt x="1799" y="846"/>
                    <a:pt x="1788" y="837"/>
                    <a:pt x="1778" y="829"/>
                  </a:cubicBezTo>
                  <a:cubicBezTo>
                    <a:pt x="1638" y="706"/>
                    <a:pt x="1485" y="601"/>
                    <a:pt x="1330" y="504"/>
                  </a:cubicBezTo>
                  <a:cubicBezTo>
                    <a:pt x="1303" y="488"/>
                    <a:pt x="1278" y="473"/>
                    <a:pt x="1252" y="458"/>
                  </a:cubicBezTo>
                  <a:cubicBezTo>
                    <a:pt x="1240" y="451"/>
                    <a:pt x="1230" y="443"/>
                    <a:pt x="1217" y="438"/>
                  </a:cubicBezTo>
                  <a:cubicBezTo>
                    <a:pt x="899" y="255"/>
                    <a:pt x="559" y="123"/>
                    <a:pt x="210" y="12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57"/>
            <p:cNvSpPr/>
            <p:nvPr/>
          </p:nvSpPr>
          <p:spPr>
            <a:xfrm>
              <a:off x="1728725" y="3003225"/>
              <a:ext cx="51050" cy="113275"/>
            </a:xfrm>
            <a:custGeom>
              <a:avLst/>
              <a:gdLst/>
              <a:ahLst/>
              <a:cxnLst/>
              <a:rect l="l" t="t" r="r" b="b"/>
              <a:pathLst>
                <a:path w="2042" h="4531" extrusionOk="0">
                  <a:moveTo>
                    <a:pt x="38" y="0"/>
                  </a:moveTo>
                  <a:cubicBezTo>
                    <a:pt x="32" y="0"/>
                    <a:pt x="26" y="3"/>
                    <a:pt x="20" y="8"/>
                  </a:cubicBezTo>
                  <a:cubicBezTo>
                    <a:pt x="6" y="15"/>
                    <a:pt x="1" y="33"/>
                    <a:pt x="7" y="46"/>
                  </a:cubicBezTo>
                  <a:cubicBezTo>
                    <a:pt x="7" y="47"/>
                    <a:pt x="12" y="58"/>
                    <a:pt x="22" y="77"/>
                  </a:cubicBezTo>
                  <a:cubicBezTo>
                    <a:pt x="86" y="201"/>
                    <a:pt x="345" y="713"/>
                    <a:pt x="666" y="1399"/>
                  </a:cubicBezTo>
                  <a:cubicBezTo>
                    <a:pt x="676" y="1421"/>
                    <a:pt x="687" y="1444"/>
                    <a:pt x="697" y="1468"/>
                  </a:cubicBezTo>
                  <a:lnTo>
                    <a:pt x="698" y="1468"/>
                  </a:lnTo>
                  <a:cubicBezTo>
                    <a:pt x="788" y="1657"/>
                    <a:pt x="880" y="1857"/>
                    <a:pt x="974" y="2066"/>
                  </a:cubicBezTo>
                  <a:lnTo>
                    <a:pt x="997" y="2118"/>
                  </a:lnTo>
                  <a:lnTo>
                    <a:pt x="1022" y="2173"/>
                  </a:lnTo>
                  <a:cubicBezTo>
                    <a:pt x="1102" y="2352"/>
                    <a:pt x="1182" y="2539"/>
                    <a:pt x="1261" y="2721"/>
                  </a:cubicBezTo>
                  <a:cubicBezTo>
                    <a:pt x="1268" y="2735"/>
                    <a:pt x="1275" y="2751"/>
                    <a:pt x="1281" y="2767"/>
                  </a:cubicBezTo>
                  <a:lnTo>
                    <a:pt x="1282" y="2767"/>
                  </a:lnTo>
                  <a:cubicBezTo>
                    <a:pt x="1396" y="3034"/>
                    <a:pt x="1505" y="3297"/>
                    <a:pt x="1601" y="3534"/>
                  </a:cubicBezTo>
                  <a:cubicBezTo>
                    <a:pt x="1606" y="3550"/>
                    <a:pt x="1612" y="3565"/>
                    <a:pt x="1619" y="3581"/>
                  </a:cubicBezTo>
                  <a:cubicBezTo>
                    <a:pt x="1795" y="4015"/>
                    <a:pt x="1928" y="4359"/>
                    <a:pt x="1979" y="4487"/>
                  </a:cubicBezTo>
                  <a:cubicBezTo>
                    <a:pt x="1979" y="4487"/>
                    <a:pt x="1979" y="4488"/>
                    <a:pt x="1979" y="4488"/>
                  </a:cubicBezTo>
                  <a:cubicBezTo>
                    <a:pt x="1980" y="4488"/>
                    <a:pt x="1980" y="4487"/>
                    <a:pt x="1980" y="4487"/>
                  </a:cubicBezTo>
                  <a:lnTo>
                    <a:pt x="2027" y="4530"/>
                  </a:lnTo>
                  <a:cubicBezTo>
                    <a:pt x="2032" y="4517"/>
                    <a:pt x="2036" y="4502"/>
                    <a:pt x="2042" y="4487"/>
                  </a:cubicBezTo>
                  <a:cubicBezTo>
                    <a:pt x="2000" y="4380"/>
                    <a:pt x="1859" y="4017"/>
                    <a:pt x="1670" y="3552"/>
                  </a:cubicBezTo>
                  <a:cubicBezTo>
                    <a:pt x="1665" y="3539"/>
                    <a:pt x="1659" y="3523"/>
                    <a:pt x="1653" y="3509"/>
                  </a:cubicBezTo>
                  <a:cubicBezTo>
                    <a:pt x="1560" y="3280"/>
                    <a:pt x="1456" y="3029"/>
                    <a:pt x="1347" y="2771"/>
                  </a:cubicBezTo>
                  <a:cubicBezTo>
                    <a:pt x="1340" y="2755"/>
                    <a:pt x="1334" y="2741"/>
                    <a:pt x="1327" y="2726"/>
                  </a:cubicBezTo>
                  <a:lnTo>
                    <a:pt x="1327" y="2725"/>
                  </a:lnTo>
                  <a:cubicBezTo>
                    <a:pt x="1247" y="2535"/>
                    <a:pt x="1163" y="2344"/>
                    <a:pt x="1080" y="2157"/>
                  </a:cubicBezTo>
                  <a:cubicBezTo>
                    <a:pt x="1074" y="2141"/>
                    <a:pt x="1065" y="2125"/>
                    <a:pt x="1059" y="2109"/>
                  </a:cubicBezTo>
                  <a:cubicBezTo>
                    <a:pt x="1049" y="2084"/>
                    <a:pt x="1038" y="2061"/>
                    <a:pt x="1027" y="2037"/>
                  </a:cubicBezTo>
                  <a:cubicBezTo>
                    <a:pt x="933" y="1828"/>
                    <a:pt x="840" y="1625"/>
                    <a:pt x="751" y="1437"/>
                  </a:cubicBezTo>
                  <a:lnTo>
                    <a:pt x="751" y="1436"/>
                  </a:lnTo>
                  <a:cubicBezTo>
                    <a:pt x="743" y="1420"/>
                    <a:pt x="735" y="1405"/>
                    <a:pt x="729" y="1389"/>
                  </a:cubicBezTo>
                  <a:cubicBezTo>
                    <a:pt x="398" y="684"/>
                    <a:pt x="133" y="158"/>
                    <a:pt x="72" y="40"/>
                  </a:cubicBezTo>
                  <a:cubicBezTo>
                    <a:pt x="65" y="24"/>
                    <a:pt x="60" y="16"/>
                    <a:pt x="60" y="15"/>
                  </a:cubicBezTo>
                  <a:cubicBezTo>
                    <a:pt x="55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57"/>
            <p:cNvSpPr/>
            <p:nvPr/>
          </p:nvSpPr>
          <p:spPr>
            <a:xfrm>
              <a:off x="1725700" y="3014800"/>
              <a:ext cx="30950" cy="25350"/>
            </a:xfrm>
            <a:custGeom>
              <a:avLst/>
              <a:gdLst/>
              <a:ahLst/>
              <a:cxnLst/>
              <a:rect l="l" t="t" r="r" b="b"/>
              <a:pathLst>
                <a:path w="1238" h="1014" extrusionOk="0">
                  <a:moveTo>
                    <a:pt x="1203" y="1"/>
                  </a:moveTo>
                  <a:lnTo>
                    <a:pt x="851" y="928"/>
                  </a:lnTo>
                  <a:lnTo>
                    <a:pt x="837" y="965"/>
                  </a:lnTo>
                  <a:lnTo>
                    <a:pt x="788" y="932"/>
                  </a:lnTo>
                  <a:lnTo>
                    <a:pt x="4" y="409"/>
                  </a:lnTo>
                  <a:cubicBezTo>
                    <a:pt x="2" y="423"/>
                    <a:pt x="1" y="438"/>
                    <a:pt x="1" y="453"/>
                  </a:cubicBezTo>
                  <a:lnTo>
                    <a:pt x="819" y="1000"/>
                  </a:lnTo>
                  <a:lnTo>
                    <a:pt x="821" y="1000"/>
                  </a:lnTo>
                  <a:lnTo>
                    <a:pt x="835" y="1010"/>
                  </a:lnTo>
                  <a:cubicBezTo>
                    <a:pt x="838" y="1013"/>
                    <a:pt x="842" y="1014"/>
                    <a:pt x="846" y="1014"/>
                  </a:cubicBezTo>
                  <a:cubicBezTo>
                    <a:pt x="848" y="1014"/>
                    <a:pt x="850" y="1013"/>
                    <a:pt x="852" y="1013"/>
                  </a:cubicBezTo>
                  <a:cubicBezTo>
                    <a:pt x="858" y="1010"/>
                    <a:pt x="861" y="1008"/>
                    <a:pt x="864" y="1003"/>
                  </a:cubicBezTo>
                  <a:lnTo>
                    <a:pt x="864" y="1000"/>
                  </a:lnTo>
                  <a:lnTo>
                    <a:pt x="874" y="976"/>
                  </a:lnTo>
                  <a:lnTo>
                    <a:pt x="874" y="974"/>
                  </a:lnTo>
                  <a:lnTo>
                    <a:pt x="1238" y="21"/>
                  </a:lnTo>
                  <a:cubicBezTo>
                    <a:pt x="1226" y="14"/>
                    <a:pt x="1216" y="6"/>
                    <a:pt x="120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57"/>
            <p:cNvSpPr/>
            <p:nvPr/>
          </p:nvSpPr>
          <p:spPr>
            <a:xfrm>
              <a:off x="1725750" y="3024600"/>
              <a:ext cx="44775" cy="33225"/>
            </a:xfrm>
            <a:custGeom>
              <a:avLst/>
              <a:gdLst/>
              <a:ahLst/>
              <a:cxnLst/>
              <a:rect l="l" t="t" r="r" b="b"/>
              <a:pathLst>
                <a:path w="1791" h="1329" extrusionOk="0">
                  <a:moveTo>
                    <a:pt x="1761" y="0"/>
                  </a:moveTo>
                  <a:lnTo>
                    <a:pt x="1179" y="1254"/>
                  </a:lnTo>
                  <a:lnTo>
                    <a:pt x="1166" y="1284"/>
                  </a:lnTo>
                  <a:lnTo>
                    <a:pt x="1116" y="1259"/>
                  </a:lnTo>
                  <a:lnTo>
                    <a:pt x="1" y="705"/>
                  </a:lnTo>
                  <a:lnTo>
                    <a:pt x="1" y="705"/>
                  </a:lnTo>
                  <a:cubicBezTo>
                    <a:pt x="2" y="721"/>
                    <a:pt x="4" y="737"/>
                    <a:pt x="6" y="750"/>
                  </a:cubicBezTo>
                  <a:lnTo>
                    <a:pt x="1141" y="1315"/>
                  </a:lnTo>
                  <a:lnTo>
                    <a:pt x="1166" y="1327"/>
                  </a:lnTo>
                  <a:cubicBezTo>
                    <a:pt x="1168" y="1328"/>
                    <a:pt x="1171" y="1329"/>
                    <a:pt x="1174" y="1329"/>
                  </a:cubicBezTo>
                  <a:cubicBezTo>
                    <a:pt x="1176" y="1329"/>
                    <a:pt x="1178" y="1328"/>
                    <a:pt x="1180" y="1328"/>
                  </a:cubicBezTo>
                  <a:cubicBezTo>
                    <a:pt x="1185" y="1326"/>
                    <a:pt x="1189" y="1323"/>
                    <a:pt x="1191" y="1318"/>
                  </a:cubicBezTo>
                  <a:lnTo>
                    <a:pt x="1199" y="1302"/>
                  </a:lnTo>
                  <a:lnTo>
                    <a:pt x="1790" y="27"/>
                  </a:lnTo>
                  <a:cubicBezTo>
                    <a:pt x="1782" y="17"/>
                    <a:pt x="1771" y="8"/>
                    <a:pt x="176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57"/>
            <p:cNvSpPr/>
            <p:nvPr/>
          </p:nvSpPr>
          <p:spPr>
            <a:xfrm>
              <a:off x="1729975" y="3036825"/>
              <a:ext cx="50775" cy="35850"/>
            </a:xfrm>
            <a:custGeom>
              <a:avLst/>
              <a:gdLst/>
              <a:ahLst/>
              <a:cxnLst/>
              <a:rect l="l" t="t" r="r" b="b"/>
              <a:pathLst>
                <a:path w="2031" h="1434" extrusionOk="0">
                  <a:moveTo>
                    <a:pt x="2007" y="1"/>
                  </a:moveTo>
                  <a:lnTo>
                    <a:pt x="1276" y="1381"/>
                  </a:lnTo>
                  <a:lnTo>
                    <a:pt x="1276" y="1382"/>
                  </a:lnTo>
                  <a:lnTo>
                    <a:pt x="1271" y="1391"/>
                  </a:lnTo>
                  <a:lnTo>
                    <a:pt x="1210" y="1375"/>
                  </a:lnTo>
                  <a:lnTo>
                    <a:pt x="0" y="1040"/>
                  </a:lnTo>
                  <a:lnTo>
                    <a:pt x="0" y="1040"/>
                  </a:lnTo>
                  <a:cubicBezTo>
                    <a:pt x="4" y="1056"/>
                    <a:pt x="10" y="1070"/>
                    <a:pt x="15" y="1085"/>
                  </a:cubicBezTo>
                  <a:lnTo>
                    <a:pt x="1229" y="1421"/>
                  </a:lnTo>
                  <a:lnTo>
                    <a:pt x="1230" y="1421"/>
                  </a:lnTo>
                  <a:lnTo>
                    <a:pt x="1276" y="1432"/>
                  </a:lnTo>
                  <a:cubicBezTo>
                    <a:pt x="1278" y="1433"/>
                    <a:pt x="1279" y="1433"/>
                    <a:pt x="1281" y="1433"/>
                  </a:cubicBezTo>
                  <a:cubicBezTo>
                    <a:pt x="1286" y="1433"/>
                    <a:pt x="1291" y="1431"/>
                    <a:pt x="1295" y="1426"/>
                  </a:cubicBezTo>
                  <a:cubicBezTo>
                    <a:pt x="1297" y="1426"/>
                    <a:pt x="1297" y="1424"/>
                    <a:pt x="1298" y="1423"/>
                  </a:cubicBezTo>
                  <a:lnTo>
                    <a:pt x="2031" y="39"/>
                  </a:lnTo>
                  <a:cubicBezTo>
                    <a:pt x="2023" y="25"/>
                    <a:pt x="2016" y="13"/>
                    <a:pt x="200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7"/>
            <p:cNvSpPr/>
            <p:nvPr/>
          </p:nvSpPr>
          <p:spPr>
            <a:xfrm>
              <a:off x="1739400" y="3063450"/>
              <a:ext cx="49875" cy="29375"/>
            </a:xfrm>
            <a:custGeom>
              <a:avLst/>
              <a:gdLst/>
              <a:ahLst/>
              <a:cxnLst/>
              <a:rect l="l" t="t" r="r" b="b"/>
              <a:pathLst>
                <a:path w="1995" h="1175" extrusionOk="0">
                  <a:moveTo>
                    <a:pt x="1988" y="0"/>
                  </a:moveTo>
                  <a:lnTo>
                    <a:pt x="1225" y="1098"/>
                  </a:lnTo>
                  <a:lnTo>
                    <a:pt x="1201" y="1131"/>
                  </a:lnTo>
                  <a:lnTo>
                    <a:pt x="1171" y="1122"/>
                  </a:lnTo>
                  <a:lnTo>
                    <a:pt x="1" y="750"/>
                  </a:lnTo>
                  <a:lnTo>
                    <a:pt x="1" y="750"/>
                  </a:lnTo>
                  <a:cubicBezTo>
                    <a:pt x="12" y="767"/>
                    <a:pt x="26" y="785"/>
                    <a:pt x="38" y="803"/>
                  </a:cubicBezTo>
                  <a:lnTo>
                    <a:pt x="1190" y="1169"/>
                  </a:lnTo>
                  <a:lnTo>
                    <a:pt x="1202" y="1173"/>
                  </a:lnTo>
                  <a:cubicBezTo>
                    <a:pt x="1204" y="1174"/>
                    <a:pt x="1207" y="1174"/>
                    <a:pt x="1209" y="1174"/>
                  </a:cubicBezTo>
                  <a:cubicBezTo>
                    <a:pt x="1216" y="1174"/>
                    <a:pt x="1222" y="1171"/>
                    <a:pt x="1225" y="1165"/>
                  </a:cubicBezTo>
                  <a:lnTo>
                    <a:pt x="1242" y="1142"/>
                  </a:lnTo>
                  <a:lnTo>
                    <a:pt x="1994" y="58"/>
                  </a:lnTo>
                  <a:cubicBezTo>
                    <a:pt x="1991" y="40"/>
                    <a:pt x="1990" y="20"/>
                    <a:pt x="198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7"/>
            <p:cNvSpPr/>
            <p:nvPr/>
          </p:nvSpPr>
          <p:spPr>
            <a:xfrm>
              <a:off x="1998725" y="3111650"/>
              <a:ext cx="74800" cy="100900"/>
            </a:xfrm>
            <a:custGeom>
              <a:avLst/>
              <a:gdLst/>
              <a:ahLst/>
              <a:cxnLst/>
              <a:rect l="l" t="t" r="r" b="b"/>
              <a:pathLst>
                <a:path w="2992" h="4036" extrusionOk="0">
                  <a:moveTo>
                    <a:pt x="2823" y="1"/>
                  </a:moveTo>
                  <a:cubicBezTo>
                    <a:pt x="2809" y="4"/>
                    <a:pt x="2795" y="9"/>
                    <a:pt x="2781" y="13"/>
                  </a:cubicBezTo>
                  <a:cubicBezTo>
                    <a:pt x="2522" y="90"/>
                    <a:pt x="2267" y="188"/>
                    <a:pt x="2025" y="308"/>
                  </a:cubicBezTo>
                  <a:cubicBezTo>
                    <a:pt x="2011" y="313"/>
                    <a:pt x="1997" y="319"/>
                    <a:pt x="1984" y="328"/>
                  </a:cubicBezTo>
                  <a:cubicBezTo>
                    <a:pt x="1792" y="425"/>
                    <a:pt x="1607" y="537"/>
                    <a:pt x="1433" y="663"/>
                  </a:cubicBezTo>
                  <a:cubicBezTo>
                    <a:pt x="1420" y="672"/>
                    <a:pt x="1408" y="681"/>
                    <a:pt x="1396" y="691"/>
                  </a:cubicBezTo>
                  <a:cubicBezTo>
                    <a:pt x="1268" y="786"/>
                    <a:pt x="1145" y="890"/>
                    <a:pt x="1031" y="1001"/>
                  </a:cubicBezTo>
                  <a:cubicBezTo>
                    <a:pt x="955" y="1075"/>
                    <a:pt x="884" y="1153"/>
                    <a:pt x="815" y="1234"/>
                  </a:cubicBezTo>
                  <a:cubicBezTo>
                    <a:pt x="805" y="1244"/>
                    <a:pt x="794" y="1256"/>
                    <a:pt x="785" y="1269"/>
                  </a:cubicBezTo>
                  <a:cubicBezTo>
                    <a:pt x="611" y="1480"/>
                    <a:pt x="461" y="1711"/>
                    <a:pt x="347" y="1959"/>
                  </a:cubicBezTo>
                  <a:cubicBezTo>
                    <a:pt x="338" y="1979"/>
                    <a:pt x="328" y="1997"/>
                    <a:pt x="321" y="2017"/>
                  </a:cubicBezTo>
                  <a:cubicBezTo>
                    <a:pt x="208" y="2271"/>
                    <a:pt x="132" y="2537"/>
                    <a:pt x="97" y="2811"/>
                  </a:cubicBezTo>
                  <a:cubicBezTo>
                    <a:pt x="48" y="3196"/>
                    <a:pt x="82" y="3590"/>
                    <a:pt x="13" y="3970"/>
                  </a:cubicBezTo>
                  <a:cubicBezTo>
                    <a:pt x="12" y="3972"/>
                    <a:pt x="13" y="3972"/>
                    <a:pt x="13" y="3972"/>
                  </a:cubicBezTo>
                  <a:cubicBezTo>
                    <a:pt x="7" y="3993"/>
                    <a:pt x="3" y="4014"/>
                    <a:pt x="0" y="4035"/>
                  </a:cubicBezTo>
                  <a:cubicBezTo>
                    <a:pt x="14" y="4032"/>
                    <a:pt x="30" y="4028"/>
                    <a:pt x="44" y="4026"/>
                  </a:cubicBezTo>
                  <a:cubicBezTo>
                    <a:pt x="631" y="3896"/>
                    <a:pt x="1243" y="3775"/>
                    <a:pt x="1750" y="3458"/>
                  </a:cubicBezTo>
                  <a:cubicBezTo>
                    <a:pt x="1825" y="3410"/>
                    <a:pt x="1898" y="3360"/>
                    <a:pt x="1970" y="3306"/>
                  </a:cubicBezTo>
                  <a:cubicBezTo>
                    <a:pt x="1984" y="3295"/>
                    <a:pt x="2000" y="3282"/>
                    <a:pt x="2016" y="3270"/>
                  </a:cubicBezTo>
                  <a:cubicBezTo>
                    <a:pt x="2302" y="3045"/>
                    <a:pt x="2549" y="2770"/>
                    <a:pt x="2721" y="2454"/>
                  </a:cubicBezTo>
                  <a:cubicBezTo>
                    <a:pt x="2728" y="2440"/>
                    <a:pt x="2734" y="2428"/>
                    <a:pt x="2742" y="2413"/>
                  </a:cubicBezTo>
                  <a:cubicBezTo>
                    <a:pt x="2801" y="2300"/>
                    <a:pt x="2849" y="2183"/>
                    <a:pt x="2886" y="2060"/>
                  </a:cubicBezTo>
                  <a:cubicBezTo>
                    <a:pt x="2907" y="1989"/>
                    <a:pt x="2926" y="1916"/>
                    <a:pt x="2939" y="1844"/>
                  </a:cubicBezTo>
                  <a:cubicBezTo>
                    <a:pt x="2942" y="1831"/>
                    <a:pt x="2944" y="1818"/>
                    <a:pt x="2945" y="1805"/>
                  </a:cubicBezTo>
                  <a:cubicBezTo>
                    <a:pt x="2978" y="1623"/>
                    <a:pt x="2990" y="1438"/>
                    <a:pt x="2991" y="1254"/>
                  </a:cubicBezTo>
                  <a:cubicBezTo>
                    <a:pt x="2991" y="1224"/>
                    <a:pt x="2991" y="1193"/>
                    <a:pt x="2990" y="1164"/>
                  </a:cubicBezTo>
                  <a:cubicBezTo>
                    <a:pt x="2990" y="1151"/>
                    <a:pt x="2990" y="1137"/>
                    <a:pt x="2989" y="1124"/>
                  </a:cubicBezTo>
                  <a:cubicBezTo>
                    <a:pt x="2981" y="756"/>
                    <a:pt x="2917" y="397"/>
                    <a:pt x="2833" y="40"/>
                  </a:cubicBezTo>
                  <a:cubicBezTo>
                    <a:pt x="2830" y="27"/>
                    <a:pt x="2827" y="13"/>
                    <a:pt x="2823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7"/>
            <p:cNvSpPr/>
            <p:nvPr/>
          </p:nvSpPr>
          <p:spPr>
            <a:xfrm>
              <a:off x="1998650" y="3110850"/>
              <a:ext cx="71400" cy="101625"/>
            </a:xfrm>
            <a:custGeom>
              <a:avLst/>
              <a:gdLst/>
              <a:ahLst/>
              <a:cxnLst/>
              <a:rect l="l" t="t" r="r" b="b"/>
              <a:pathLst>
                <a:path w="2856" h="4065" extrusionOk="0">
                  <a:moveTo>
                    <a:pt x="2823" y="0"/>
                  </a:moveTo>
                  <a:cubicBezTo>
                    <a:pt x="2813" y="0"/>
                    <a:pt x="2804" y="5"/>
                    <a:pt x="2798" y="14"/>
                  </a:cubicBezTo>
                  <a:cubicBezTo>
                    <a:pt x="2798" y="14"/>
                    <a:pt x="2792" y="24"/>
                    <a:pt x="2782" y="41"/>
                  </a:cubicBezTo>
                  <a:cubicBezTo>
                    <a:pt x="2708" y="161"/>
                    <a:pt x="2404" y="647"/>
                    <a:pt x="1983" y="1277"/>
                  </a:cubicBezTo>
                  <a:cubicBezTo>
                    <a:pt x="1970" y="1298"/>
                    <a:pt x="1956" y="1319"/>
                    <a:pt x="1941" y="1340"/>
                  </a:cubicBezTo>
                  <a:lnTo>
                    <a:pt x="1941" y="1341"/>
                  </a:lnTo>
                  <a:cubicBezTo>
                    <a:pt x="1824" y="1515"/>
                    <a:pt x="1700" y="1698"/>
                    <a:pt x="1571" y="1886"/>
                  </a:cubicBezTo>
                  <a:lnTo>
                    <a:pt x="1539" y="1934"/>
                  </a:lnTo>
                  <a:lnTo>
                    <a:pt x="1503" y="1983"/>
                  </a:lnTo>
                  <a:cubicBezTo>
                    <a:pt x="1390" y="2145"/>
                    <a:pt x="1273" y="2309"/>
                    <a:pt x="1157" y="2471"/>
                  </a:cubicBezTo>
                  <a:cubicBezTo>
                    <a:pt x="1147" y="2486"/>
                    <a:pt x="1137" y="2499"/>
                    <a:pt x="1127" y="2512"/>
                  </a:cubicBezTo>
                  <a:lnTo>
                    <a:pt x="1127" y="2513"/>
                  </a:lnTo>
                  <a:cubicBezTo>
                    <a:pt x="956" y="2749"/>
                    <a:pt x="788" y="2977"/>
                    <a:pt x="635" y="3183"/>
                  </a:cubicBezTo>
                  <a:cubicBezTo>
                    <a:pt x="625" y="3197"/>
                    <a:pt x="614" y="3211"/>
                    <a:pt x="605" y="3224"/>
                  </a:cubicBezTo>
                  <a:cubicBezTo>
                    <a:pt x="324" y="3598"/>
                    <a:pt x="99" y="3891"/>
                    <a:pt x="15" y="4000"/>
                  </a:cubicBezTo>
                  <a:cubicBezTo>
                    <a:pt x="14" y="4001"/>
                    <a:pt x="15" y="4001"/>
                    <a:pt x="15" y="4001"/>
                  </a:cubicBezTo>
                  <a:cubicBezTo>
                    <a:pt x="9" y="4022"/>
                    <a:pt x="5" y="4043"/>
                    <a:pt x="1" y="4064"/>
                  </a:cubicBezTo>
                  <a:cubicBezTo>
                    <a:pt x="16" y="4061"/>
                    <a:pt x="32" y="4058"/>
                    <a:pt x="46" y="4055"/>
                  </a:cubicBezTo>
                  <a:cubicBezTo>
                    <a:pt x="117" y="3964"/>
                    <a:pt x="356" y="3655"/>
                    <a:pt x="655" y="3254"/>
                  </a:cubicBezTo>
                  <a:cubicBezTo>
                    <a:pt x="664" y="3243"/>
                    <a:pt x="674" y="3230"/>
                    <a:pt x="684" y="3217"/>
                  </a:cubicBezTo>
                  <a:cubicBezTo>
                    <a:pt x="830" y="3018"/>
                    <a:pt x="993" y="2799"/>
                    <a:pt x="1156" y="2572"/>
                  </a:cubicBezTo>
                  <a:lnTo>
                    <a:pt x="1184" y="2533"/>
                  </a:lnTo>
                  <a:lnTo>
                    <a:pt x="1185" y="2533"/>
                  </a:lnTo>
                  <a:cubicBezTo>
                    <a:pt x="1305" y="2366"/>
                    <a:pt x="1425" y="2197"/>
                    <a:pt x="1542" y="2028"/>
                  </a:cubicBezTo>
                  <a:cubicBezTo>
                    <a:pt x="1552" y="2015"/>
                    <a:pt x="1562" y="2001"/>
                    <a:pt x="1572" y="1986"/>
                  </a:cubicBezTo>
                  <a:cubicBezTo>
                    <a:pt x="1588" y="1964"/>
                    <a:pt x="1602" y="1944"/>
                    <a:pt x="1616" y="1922"/>
                  </a:cubicBezTo>
                  <a:cubicBezTo>
                    <a:pt x="1747" y="1734"/>
                    <a:pt x="1873" y="1550"/>
                    <a:pt x="1987" y="1376"/>
                  </a:cubicBezTo>
                  <a:lnTo>
                    <a:pt x="1988" y="1376"/>
                  </a:lnTo>
                  <a:cubicBezTo>
                    <a:pt x="1999" y="1360"/>
                    <a:pt x="2008" y="1346"/>
                    <a:pt x="2018" y="1331"/>
                  </a:cubicBezTo>
                  <a:cubicBezTo>
                    <a:pt x="2451" y="684"/>
                    <a:pt x="2763" y="184"/>
                    <a:pt x="2833" y="72"/>
                  </a:cubicBezTo>
                  <a:cubicBezTo>
                    <a:pt x="2842" y="57"/>
                    <a:pt x="2846" y="50"/>
                    <a:pt x="2847" y="48"/>
                  </a:cubicBezTo>
                  <a:cubicBezTo>
                    <a:pt x="2855" y="34"/>
                    <a:pt x="2851" y="17"/>
                    <a:pt x="2838" y="4"/>
                  </a:cubicBezTo>
                  <a:cubicBezTo>
                    <a:pt x="2834" y="2"/>
                    <a:pt x="2828" y="0"/>
                    <a:pt x="2823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7"/>
            <p:cNvSpPr/>
            <p:nvPr/>
          </p:nvSpPr>
          <p:spPr>
            <a:xfrm>
              <a:off x="2047100" y="3119350"/>
              <a:ext cx="26400" cy="26125"/>
            </a:xfrm>
            <a:custGeom>
              <a:avLst/>
              <a:gdLst/>
              <a:ahLst/>
              <a:cxnLst/>
              <a:rect l="l" t="t" r="r" b="b"/>
              <a:pathLst>
                <a:path w="1056" h="1045" extrusionOk="0">
                  <a:moveTo>
                    <a:pt x="87" y="1"/>
                  </a:moveTo>
                  <a:lnTo>
                    <a:pt x="87" y="1"/>
                  </a:lnTo>
                  <a:cubicBezTo>
                    <a:pt x="72" y="6"/>
                    <a:pt x="60" y="14"/>
                    <a:pt x="46" y="21"/>
                  </a:cubicBezTo>
                  <a:lnTo>
                    <a:pt x="2" y="1005"/>
                  </a:lnTo>
                  <a:lnTo>
                    <a:pt x="2" y="1006"/>
                  </a:lnTo>
                  <a:lnTo>
                    <a:pt x="1" y="1024"/>
                  </a:lnTo>
                  <a:cubicBezTo>
                    <a:pt x="1" y="1030"/>
                    <a:pt x="3" y="1035"/>
                    <a:pt x="7" y="1039"/>
                  </a:cubicBezTo>
                  <a:cubicBezTo>
                    <a:pt x="10" y="1042"/>
                    <a:pt x="16" y="1045"/>
                    <a:pt x="22" y="1045"/>
                  </a:cubicBezTo>
                  <a:lnTo>
                    <a:pt x="23" y="1042"/>
                  </a:lnTo>
                  <a:lnTo>
                    <a:pt x="49" y="1037"/>
                  </a:lnTo>
                  <a:lnTo>
                    <a:pt x="50" y="1037"/>
                  </a:lnTo>
                  <a:lnTo>
                    <a:pt x="1055" y="856"/>
                  </a:lnTo>
                  <a:cubicBezTo>
                    <a:pt x="1055" y="843"/>
                    <a:pt x="1055" y="829"/>
                    <a:pt x="1054" y="816"/>
                  </a:cubicBezTo>
                  <a:lnTo>
                    <a:pt x="82" y="994"/>
                  </a:lnTo>
                  <a:lnTo>
                    <a:pt x="43" y="1000"/>
                  </a:lnTo>
                  <a:lnTo>
                    <a:pt x="45" y="943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7"/>
            <p:cNvSpPr/>
            <p:nvPr/>
          </p:nvSpPr>
          <p:spPr>
            <a:xfrm>
              <a:off x="2033550" y="3128250"/>
              <a:ext cx="38775" cy="33400"/>
            </a:xfrm>
            <a:custGeom>
              <a:avLst/>
              <a:gdLst/>
              <a:ahLst/>
              <a:cxnLst/>
              <a:rect l="l" t="t" r="r" b="b"/>
              <a:pathLst>
                <a:path w="1551" h="1336" extrusionOk="0">
                  <a:moveTo>
                    <a:pt x="38" y="1"/>
                  </a:moveTo>
                  <a:cubicBezTo>
                    <a:pt x="24" y="10"/>
                    <a:pt x="13" y="18"/>
                    <a:pt x="0" y="28"/>
                  </a:cubicBezTo>
                  <a:lnTo>
                    <a:pt x="105" y="1290"/>
                  </a:lnTo>
                  <a:lnTo>
                    <a:pt x="108" y="1318"/>
                  </a:lnTo>
                  <a:cubicBezTo>
                    <a:pt x="108" y="1323"/>
                    <a:pt x="110" y="1327"/>
                    <a:pt x="115" y="1331"/>
                  </a:cubicBezTo>
                  <a:cubicBezTo>
                    <a:pt x="119" y="1336"/>
                    <a:pt x="124" y="1336"/>
                    <a:pt x="129" y="1336"/>
                  </a:cubicBezTo>
                  <a:lnTo>
                    <a:pt x="146" y="1333"/>
                  </a:lnTo>
                  <a:lnTo>
                    <a:pt x="1544" y="1180"/>
                  </a:lnTo>
                  <a:cubicBezTo>
                    <a:pt x="1547" y="1167"/>
                    <a:pt x="1550" y="1154"/>
                    <a:pt x="1551" y="1141"/>
                  </a:cubicBezTo>
                  <a:lnTo>
                    <a:pt x="1551" y="1141"/>
                  </a:lnTo>
                  <a:lnTo>
                    <a:pt x="176" y="1291"/>
                  </a:lnTo>
                  <a:lnTo>
                    <a:pt x="145" y="1296"/>
                  </a:lnTo>
                  <a:lnTo>
                    <a:pt x="141" y="1241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7"/>
            <p:cNvSpPr/>
            <p:nvPr/>
          </p:nvSpPr>
          <p:spPr>
            <a:xfrm>
              <a:off x="2018300" y="3142500"/>
              <a:ext cx="48975" cy="32750"/>
            </a:xfrm>
            <a:custGeom>
              <a:avLst/>
              <a:gdLst/>
              <a:ahLst/>
              <a:cxnLst/>
              <a:rect l="l" t="t" r="r" b="b"/>
              <a:pathLst>
                <a:path w="1959" h="1310" extrusionOk="0">
                  <a:moveTo>
                    <a:pt x="30" y="1"/>
                  </a:moveTo>
                  <a:cubicBezTo>
                    <a:pt x="20" y="11"/>
                    <a:pt x="9" y="23"/>
                    <a:pt x="1" y="37"/>
                  </a:cubicBezTo>
                  <a:lnTo>
                    <a:pt x="341" y="1250"/>
                  </a:lnTo>
                  <a:lnTo>
                    <a:pt x="341" y="1251"/>
                  </a:lnTo>
                  <a:lnTo>
                    <a:pt x="354" y="1297"/>
                  </a:lnTo>
                  <a:cubicBezTo>
                    <a:pt x="355" y="1303"/>
                    <a:pt x="362" y="1308"/>
                    <a:pt x="370" y="1310"/>
                  </a:cubicBezTo>
                  <a:lnTo>
                    <a:pt x="374" y="1310"/>
                  </a:lnTo>
                  <a:lnTo>
                    <a:pt x="1938" y="1220"/>
                  </a:lnTo>
                  <a:cubicBezTo>
                    <a:pt x="1945" y="1207"/>
                    <a:pt x="1952" y="1194"/>
                    <a:pt x="1959" y="1179"/>
                  </a:cubicBezTo>
                  <a:lnTo>
                    <a:pt x="1959" y="1179"/>
                  </a:lnTo>
                  <a:lnTo>
                    <a:pt x="401" y="1268"/>
                  </a:lnTo>
                  <a:lnTo>
                    <a:pt x="388" y="1268"/>
                  </a:lnTo>
                  <a:lnTo>
                    <a:pt x="371" y="1209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7"/>
            <p:cNvSpPr/>
            <p:nvPr/>
          </p:nvSpPr>
          <p:spPr>
            <a:xfrm>
              <a:off x="2006650" y="3160625"/>
              <a:ext cx="42450" cy="33700"/>
            </a:xfrm>
            <a:custGeom>
              <a:avLst/>
              <a:gdLst/>
              <a:ahLst/>
              <a:cxnLst/>
              <a:rect l="l" t="t" r="r" b="b"/>
              <a:pathLst>
                <a:path w="1698" h="1348" extrusionOk="0">
                  <a:moveTo>
                    <a:pt x="27" y="1"/>
                  </a:moveTo>
                  <a:cubicBezTo>
                    <a:pt x="18" y="21"/>
                    <a:pt x="9" y="41"/>
                    <a:pt x="1" y="60"/>
                  </a:cubicBezTo>
                  <a:lnTo>
                    <a:pt x="284" y="1236"/>
                  </a:lnTo>
                  <a:lnTo>
                    <a:pt x="288" y="1248"/>
                  </a:lnTo>
                  <a:cubicBezTo>
                    <a:pt x="290" y="1257"/>
                    <a:pt x="296" y="1263"/>
                    <a:pt x="306" y="1263"/>
                  </a:cubicBezTo>
                  <a:lnTo>
                    <a:pt x="335" y="1264"/>
                  </a:lnTo>
                  <a:lnTo>
                    <a:pt x="1652" y="1347"/>
                  </a:lnTo>
                  <a:cubicBezTo>
                    <a:pt x="1666" y="1336"/>
                    <a:pt x="1682" y="1323"/>
                    <a:pt x="1698" y="1311"/>
                  </a:cubicBezTo>
                  <a:lnTo>
                    <a:pt x="363" y="1229"/>
                  </a:lnTo>
                  <a:lnTo>
                    <a:pt x="322" y="1226"/>
                  </a:lnTo>
                  <a:lnTo>
                    <a:pt x="314" y="1195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7"/>
            <p:cNvSpPr/>
            <p:nvPr/>
          </p:nvSpPr>
          <p:spPr>
            <a:xfrm>
              <a:off x="1735350" y="3206475"/>
              <a:ext cx="115900" cy="61725"/>
            </a:xfrm>
            <a:custGeom>
              <a:avLst/>
              <a:gdLst/>
              <a:ahLst/>
              <a:cxnLst/>
              <a:rect l="l" t="t" r="r" b="b"/>
              <a:pathLst>
                <a:path w="4636" h="2469" extrusionOk="0">
                  <a:moveTo>
                    <a:pt x="1476" y="0"/>
                  </a:moveTo>
                  <a:cubicBezTo>
                    <a:pt x="1274" y="0"/>
                    <a:pt x="1072" y="15"/>
                    <a:pt x="874" y="45"/>
                  </a:cubicBezTo>
                  <a:cubicBezTo>
                    <a:pt x="858" y="46"/>
                    <a:pt x="843" y="49"/>
                    <a:pt x="830" y="51"/>
                  </a:cubicBezTo>
                  <a:cubicBezTo>
                    <a:pt x="563" y="93"/>
                    <a:pt x="299" y="161"/>
                    <a:pt x="43" y="250"/>
                  </a:cubicBezTo>
                  <a:cubicBezTo>
                    <a:pt x="28" y="255"/>
                    <a:pt x="16" y="259"/>
                    <a:pt x="1" y="264"/>
                  </a:cubicBezTo>
                  <a:cubicBezTo>
                    <a:pt x="5" y="277"/>
                    <a:pt x="11" y="290"/>
                    <a:pt x="16" y="302"/>
                  </a:cubicBezTo>
                  <a:cubicBezTo>
                    <a:pt x="148" y="648"/>
                    <a:pt x="305" y="977"/>
                    <a:pt x="511" y="1281"/>
                  </a:cubicBezTo>
                  <a:cubicBezTo>
                    <a:pt x="517" y="1291"/>
                    <a:pt x="526" y="1302"/>
                    <a:pt x="533" y="1312"/>
                  </a:cubicBezTo>
                  <a:cubicBezTo>
                    <a:pt x="549" y="1338"/>
                    <a:pt x="568" y="1362"/>
                    <a:pt x="585" y="1386"/>
                  </a:cubicBezTo>
                  <a:cubicBezTo>
                    <a:pt x="693" y="1534"/>
                    <a:pt x="810" y="1679"/>
                    <a:pt x="942" y="1808"/>
                  </a:cubicBezTo>
                  <a:cubicBezTo>
                    <a:pt x="952" y="1818"/>
                    <a:pt x="961" y="1828"/>
                    <a:pt x="972" y="1836"/>
                  </a:cubicBezTo>
                  <a:cubicBezTo>
                    <a:pt x="1024" y="1887"/>
                    <a:pt x="1080" y="1936"/>
                    <a:pt x="1138" y="1981"/>
                  </a:cubicBezTo>
                  <a:cubicBezTo>
                    <a:pt x="1240" y="2060"/>
                    <a:pt x="1347" y="2129"/>
                    <a:pt x="1461" y="2187"/>
                  </a:cubicBezTo>
                  <a:cubicBezTo>
                    <a:pt x="1474" y="2195"/>
                    <a:pt x="1487" y="2201"/>
                    <a:pt x="1501" y="2208"/>
                  </a:cubicBezTo>
                  <a:cubicBezTo>
                    <a:pt x="1824" y="2368"/>
                    <a:pt x="2185" y="2449"/>
                    <a:pt x="2550" y="2464"/>
                  </a:cubicBezTo>
                  <a:cubicBezTo>
                    <a:pt x="2569" y="2465"/>
                    <a:pt x="2589" y="2465"/>
                    <a:pt x="2609" y="2467"/>
                  </a:cubicBezTo>
                  <a:cubicBezTo>
                    <a:pt x="2637" y="2468"/>
                    <a:pt x="2665" y="2468"/>
                    <a:pt x="2693" y="2468"/>
                  </a:cubicBezTo>
                  <a:cubicBezTo>
                    <a:pt x="2754" y="2468"/>
                    <a:pt x="2814" y="2467"/>
                    <a:pt x="2874" y="2463"/>
                  </a:cubicBezTo>
                  <a:cubicBezTo>
                    <a:pt x="3473" y="2429"/>
                    <a:pt x="4041" y="2173"/>
                    <a:pt x="4593" y="1937"/>
                  </a:cubicBezTo>
                  <a:cubicBezTo>
                    <a:pt x="4607" y="1931"/>
                    <a:pt x="4620" y="1926"/>
                    <a:pt x="4635" y="1920"/>
                  </a:cubicBezTo>
                  <a:cubicBezTo>
                    <a:pt x="4619" y="1906"/>
                    <a:pt x="4604" y="1891"/>
                    <a:pt x="4588" y="1875"/>
                  </a:cubicBezTo>
                  <a:cubicBezTo>
                    <a:pt x="4588" y="1875"/>
                    <a:pt x="4589" y="1875"/>
                    <a:pt x="4588" y="1874"/>
                  </a:cubicBezTo>
                  <a:cubicBezTo>
                    <a:pt x="4310" y="1605"/>
                    <a:pt x="4110" y="1264"/>
                    <a:pt x="3847" y="977"/>
                  </a:cubicBezTo>
                  <a:cubicBezTo>
                    <a:pt x="3661" y="774"/>
                    <a:pt x="3444" y="602"/>
                    <a:pt x="3207" y="460"/>
                  </a:cubicBezTo>
                  <a:cubicBezTo>
                    <a:pt x="3189" y="450"/>
                    <a:pt x="3171" y="438"/>
                    <a:pt x="3152" y="428"/>
                  </a:cubicBezTo>
                  <a:cubicBezTo>
                    <a:pt x="2915" y="293"/>
                    <a:pt x="2658" y="190"/>
                    <a:pt x="2395" y="119"/>
                  </a:cubicBezTo>
                  <a:cubicBezTo>
                    <a:pt x="2379" y="114"/>
                    <a:pt x="2366" y="111"/>
                    <a:pt x="2351" y="108"/>
                  </a:cubicBezTo>
                  <a:cubicBezTo>
                    <a:pt x="2248" y="80"/>
                    <a:pt x="2145" y="60"/>
                    <a:pt x="2041" y="44"/>
                  </a:cubicBezTo>
                  <a:cubicBezTo>
                    <a:pt x="1883" y="18"/>
                    <a:pt x="1722" y="6"/>
                    <a:pt x="1563" y="1"/>
                  </a:cubicBezTo>
                  <a:cubicBezTo>
                    <a:pt x="1548" y="0"/>
                    <a:pt x="1533" y="0"/>
                    <a:pt x="1517" y="0"/>
                  </a:cubicBezTo>
                  <a:cubicBezTo>
                    <a:pt x="1503" y="0"/>
                    <a:pt x="1490" y="0"/>
                    <a:pt x="147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7"/>
            <p:cNvSpPr/>
            <p:nvPr/>
          </p:nvSpPr>
          <p:spPr>
            <a:xfrm>
              <a:off x="1734475" y="3212350"/>
              <a:ext cx="116775" cy="42575"/>
            </a:xfrm>
            <a:custGeom>
              <a:avLst/>
              <a:gdLst/>
              <a:ahLst/>
              <a:cxnLst/>
              <a:rect l="l" t="t" r="r" b="b"/>
              <a:pathLst>
                <a:path w="4671" h="1703" extrusionOk="0">
                  <a:moveTo>
                    <a:pt x="33" y="0"/>
                  </a:moveTo>
                  <a:cubicBezTo>
                    <a:pt x="22" y="0"/>
                    <a:pt x="11" y="8"/>
                    <a:pt x="5" y="19"/>
                  </a:cubicBezTo>
                  <a:cubicBezTo>
                    <a:pt x="0" y="36"/>
                    <a:pt x="7" y="53"/>
                    <a:pt x="21" y="60"/>
                  </a:cubicBezTo>
                  <a:cubicBezTo>
                    <a:pt x="23" y="60"/>
                    <a:pt x="31" y="63"/>
                    <a:pt x="47" y="69"/>
                  </a:cubicBezTo>
                  <a:cubicBezTo>
                    <a:pt x="170" y="121"/>
                    <a:pt x="714" y="349"/>
                    <a:pt x="1441" y="625"/>
                  </a:cubicBezTo>
                  <a:cubicBezTo>
                    <a:pt x="1457" y="631"/>
                    <a:pt x="1475" y="639"/>
                    <a:pt x="1492" y="645"/>
                  </a:cubicBezTo>
                  <a:lnTo>
                    <a:pt x="1493" y="645"/>
                  </a:lnTo>
                  <a:cubicBezTo>
                    <a:pt x="1688" y="720"/>
                    <a:pt x="1895" y="797"/>
                    <a:pt x="2112" y="875"/>
                  </a:cubicBezTo>
                  <a:cubicBezTo>
                    <a:pt x="2136" y="884"/>
                    <a:pt x="2160" y="892"/>
                    <a:pt x="2184" y="902"/>
                  </a:cubicBezTo>
                  <a:cubicBezTo>
                    <a:pt x="2201" y="908"/>
                    <a:pt x="2217" y="913"/>
                    <a:pt x="2234" y="918"/>
                  </a:cubicBezTo>
                  <a:cubicBezTo>
                    <a:pt x="2427" y="988"/>
                    <a:pt x="2623" y="1056"/>
                    <a:pt x="2817" y="1121"/>
                  </a:cubicBezTo>
                  <a:lnTo>
                    <a:pt x="2818" y="1121"/>
                  </a:lnTo>
                  <a:cubicBezTo>
                    <a:pt x="2833" y="1127"/>
                    <a:pt x="2849" y="1132"/>
                    <a:pt x="2865" y="1138"/>
                  </a:cubicBezTo>
                  <a:cubicBezTo>
                    <a:pt x="3129" y="1227"/>
                    <a:pt x="3388" y="1313"/>
                    <a:pt x="3623" y="1389"/>
                  </a:cubicBezTo>
                  <a:cubicBezTo>
                    <a:pt x="3639" y="1394"/>
                    <a:pt x="3654" y="1398"/>
                    <a:pt x="3669" y="1402"/>
                  </a:cubicBezTo>
                  <a:cubicBezTo>
                    <a:pt x="4145" y="1555"/>
                    <a:pt x="4518" y="1670"/>
                    <a:pt x="4628" y="1702"/>
                  </a:cubicBezTo>
                  <a:cubicBezTo>
                    <a:pt x="4642" y="1696"/>
                    <a:pt x="4655" y="1691"/>
                    <a:pt x="4670" y="1685"/>
                  </a:cubicBezTo>
                  <a:cubicBezTo>
                    <a:pt x="4654" y="1671"/>
                    <a:pt x="4639" y="1656"/>
                    <a:pt x="4623" y="1640"/>
                  </a:cubicBezTo>
                  <a:cubicBezTo>
                    <a:pt x="4623" y="1640"/>
                    <a:pt x="4624" y="1640"/>
                    <a:pt x="4623" y="1639"/>
                  </a:cubicBezTo>
                  <a:cubicBezTo>
                    <a:pt x="4491" y="1599"/>
                    <a:pt x="4138" y="1492"/>
                    <a:pt x="3692" y="1349"/>
                  </a:cubicBezTo>
                  <a:cubicBezTo>
                    <a:pt x="3676" y="1343"/>
                    <a:pt x="3660" y="1338"/>
                    <a:pt x="3643" y="1332"/>
                  </a:cubicBezTo>
                  <a:cubicBezTo>
                    <a:pt x="3400" y="1253"/>
                    <a:pt x="3130" y="1166"/>
                    <a:pt x="2854" y="1072"/>
                  </a:cubicBezTo>
                  <a:lnTo>
                    <a:pt x="2854" y="1071"/>
                  </a:lnTo>
                  <a:lnTo>
                    <a:pt x="2807" y="1055"/>
                  </a:lnTo>
                  <a:cubicBezTo>
                    <a:pt x="2619" y="990"/>
                    <a:pt x="2428" y="924"/>
                    <a:pt x="2243" y="857"/>
                  </a:cubicBezTo>
                  <a:lnTo>
                    <a:pt x="2185" y="836"/>
                  </a:lnTo>
                  <a:cubicBezTo>
                    <a:pt x="2166" y="830"/>
                    <a:pt x="2149" y="824"/>
                    <a:pt x="2130" y="816"/>
                  </a:cubicBezTo>
                  <a:cubicBezTo>
                    <a:pt x="1917" y="740"/>
                    <a:pt x="1709" y="662"/>
                    <a:pt x="1513" y="588"/>
                  </a:cubicBezTo>
                  <a:lnTo>
                    <a:pt x="1513" y="587"/>
                  </a:lnTo>
                  <a:cubicBezTo>
                    <a:pt x="1489" y="578"/>
                    <a:pt x="1466" y="569"/>
                    <a:pt x="1441" y="561"/>
                  </a:cubicBezTo>
                  <a:cubicBezTo>
                    <a:pt x="734" y="290"/>
                    <a:pt x="204" y="69"/>
                    <a:pt x="74" y="16"/>
                  </a:cubicBezTo>
                  <a:cubicBezTo>
                    <a:pt x="56" y="8"/>
                    <a:pt x="45" y="3"/>
                    <a:pt x="44" y="3"/>
                  </a:cubicBezTo>
                  <a:cubicBezTo>
                    <a:pt x="40" y="1"/>
                    <a:pt x="37" y="0"/>
                    <a:pt x="33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7"/>
            <p:cNvSpPr/>
            <p:nvPr/>
          </p:nvSpPr>
          <p:spPr>
            <a:xfrm>
              <a:off x="1748125" y="3207675"/>
              <a:ext cx="24575" cy="31625"/>
            </a:xfrm>
            <a:custGeom>
              <a:avLst/>
              <a:gdLst/>
              <a:ahLst/>
              <a:cxnLst/>
              <a:rect l="l" t="t" r="r" b="b"/>
              <a:pathLst>
                <a:path w="983" h="1265" extrusionOk="0">
                  <a:moveTo>
                    <a:pt x="361" y="1"/>
                  </a:moveTo>
                  <a:cubicBezTo>
                    <a:pt x="345" y="2"/>
                    <a:pt x="330" y="5"/>
                    <a:pt x="316" y="7"/>
                  </a:cubicBezTo>
                  <a:lnTo>
                    <a:pt x="895" y="750"/>
                  </a:lnTo>
                  <a:lnTo>
                    <a:pt x="931" y="796"/>
                  </a:lnTo>
                  <a:lnTo>
                    <a:pt x="895" y="813"/>
                  </a:lnTo>
                  <a:lnTo>
                    <a:pt x="0" y="1233"/>
                  </a:lnTo>
                  <a:cubicBezTo>
                    <a:pt x="6" y="1243"/>
                    <a:pt x="15" y="1254"/>
                    <a:pt x="22" y="1264"/>
                  </a:cubicBezTo>
                  <a:lnTo>
                    <a:pt x="946" y="831"/>
                  </a:lnTo>
                  <a:lnTo>
                    <a:pt x="947" y="831"/>
                  </a:lnTo>
                  <a:lnTo>
                    <a:pt x="971" y="820"/>
                  </a:lnTo>
                  <a:lnTo>
                    <a:pt x="972" y="820"/>
                  </a:lnTo>
                  <a:cubicBezTo>
                    <a:pt x="977" y="817"/>
                    <a:pt x="980" y="813"/>
                    <a:pt x="981" y="808"/>
                  </a:cubicBezTo>
                  <a:cubicBezTo>
                    <a:pt x="983" y="801"/>
                    <a:pt x="981" y="796"/>
                    <a:pt x="977" y="791"/>
                  </a:cubicBezTo>
                  <a:lnTo>
                    <a:pt x="967" y="778"/>
                  </a:lnTo>
                  <a:lnTo>
                    <a:pt x="967" y="776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7"/>
            <p:cNvSpPr/>
            <p:nvPr/>
          </p:nvSpPr>
          <p:spPr>
            <a:xfrm>
              <a:off x="1758875" y="3206550"/>
              <a:ext cx="32075" cy="45875"/>
            </a:xfrm>
            <a:custGeom>
              <a:avLst/>
              <a:gdLst/>
              <a:ahLst/>
              <a:cxnLst/>
              <a:rect l="l" t="t" r="r" b="b"/>
              <a:pathLst>
                <a:path w="1283" h="1835" extrusionOk="0">
                  <a:moveTo>
                    <a:pt x="573" y="1"/>
                  </a:moveTo>
                  <a:lnTo>
                    <a:pt x="1206" y="1072"/>
                  </a:lnTo>
                  <a:lnTo>
                    <a:pt x="1233" y="1119"/>
                  </a:lnTo>
                  <a:lnTo>
                    <a:pt x="1206" y="1134"/>
                  </a:lnTo>
                  <a:lnTo>
                    <a:pt x="0" y="1807"/>
                  </a:lnTo>
                  <a:cubicBezTo>
                    <a:pt x="10" y="1817"/>
                    <a:pt x="18" y="1826"/>
                    <a:pt x="29" y="1834"/>
                  </a:cubicBezTo>
                  <a:lnTo>
                    <a:pt x="1258" y="1150"/>
                  </a:lnTo>
                  <a:lnTo>
                    <a:pt x="1272" y="1142"/>
                  </a:lnTo>
                  <a:cubicBezTo>
                    <a:pt x="1278" y="1140"/>
                    <a:pt x="1280" y="1136"/>
                    <a:pt x="1281" y="1130"/>
                  </a:cubicBezTo>
                  <a:cubicBezTo>
                    <a:pt x="1283" y="1125"/>
                    <a:pt x="1281" y="1120"/>
                    <a:pt x="1279" y="1116"/>
                  </a:cubicBezTo>
                  <a:lnTo>
                    <a:pt x="1264" y="1093"/>
                  </a:lnTo>
                  <a:lnTo>
                    <a:pt x="618" y="3"/>
                  </a:lnTo>
                  <a:cubicBezTo>
                    <a:pt x="604" y="1"/>
                    <a:pt x="588" y="1"/>
                    <a:pt x="57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7"/>
            <p:cNvSpPr/>
            <p:nvPr/>
          </p:nvSpPr>
          <p:spPr>
            <a:xfrm>
              <a:off x="1771875" y="3209175"/>
              <a:ext cx="34425" cy="52550"/>
            </a:xfrm>
            <a:custGeom>
              <a:avLst/>
              <a:gdLst/>
              <a:ahLst/>
              <a:cxnLst/>
              <a:rect l="l" t="t" r="r" b="b"/>
              <a:pathLst>
                <a:path w="1377" h="2102" extrusionOk="0">
                  <a:moveTo>
                    <a:pt x="889" y="1"/>
                  </a:moveTo>
                  <a:lnTo>
                    <a:pt x="1311" y="1183"/>
                  </a:lnTo>
                  <a:lnTo>
                    <a:pt x="1332" y="1242"/>
                  </a:lnTo>
                  <a:lnTo>
                    <a:pt x="1322" y="1248"/>
                  </a:lnTo>
                  <a:lnTo>
                    <a:pt x="1321" y="1248"/>
                  </a:lnTo>
                  <a:lnTo>
                    <a:pt x="0" y="2081"/>
                  </a:lnTo>
                  <a:cubicBezTo>
                    <a:pt x="13" y="2088"/>
                    <a:pt x="26" y="2094"/>
                    <a:pt x="40" y="2102"/>
                  </a:cubicBezTo>
                  <a:lnTo>
                    <a:pt x="1366" y="1267"/>
                  </a:lnTo>
                  <a:cubicBezTo>
                    <a:pt x="1367" y="1266"/>
                    <a:pt x="1369" y="1266"/>
                    <a:pt x="1369" y="1265"/>
                  </a:cubicBezTo>
                  <a:cubicBezTo>
                    <a:pt x="1375" y="1260"/>
                    <a:pt x="1376" y="1252"/>
                    <a:pt x="1374" y="1245"/>
                  </a:cubicBezTo>
                  <a:lnTo>
                    <a:pt x="1358" y="1200"/>
                  </a:lnTo>
                  <a:lnTo>
                    <a:pt x="1358" y="1199"/>
                  </a:lnTo>
                  <a:lnTo>
                    <a:pt x="933" y="12"/>
                  </a:lnTo>
                  <a:cubicBezTo>
                    <a:pt x="917" y="8"/>
                    <a:pt x="903" y="4"/>
                    <a:pt x="88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7"/>
            <p:cNvSpPr/>
            <p:nvPr/>
          </p:nvSpPr>
          <p:spPr>
            <a:xfrm>
              <a:off x="1799025" y="3217200"/>
              <a:ext cx="27925" cy="51000"/>
            </a:xfrm>
            <a:custGeom>
              <a:avLst/>
              <a:gdLst/>
              <a:ahLst/>
              <a:cxnLst/>
              <a:rect l="l" t="t" r="r" b="b"/>
              <a:pathLst>
                <a:path w="1117" h="2040" extrusionOk="0">
                  <a:moveTo>
                    <a:pt x="603" y="1"/>
                  </a:moveTo>
                  <a:lnTo>
                    <a:pt x="1060" y="1140"/>
                  </a:lnTo>
                  <a:lnTo>
                    <a:pt x="1072" y="1171"/>
                  </a:lnTo>
                  <a:lnTo>
                    <a:pt x="1040" y="1195"/>
                  </a:lnTo>
                  <a:lnTo>
                    <a:pt x="1" y="2036"/>
                  </a:lnTo>
                  <a:cubicBezTo>
                    <a:pt x="21" y="2038"/>
                    <a:pt x="41" y="2038"/>
                    <a:pt x="61" y="2040"/>
                  </a:cubicBezTo>
                  <a:lnTo>
                    <a:pt x="1084" y="1209"/>
                  </a:lnTo>
                  <a:lnTo>
                    <a:pt x="1108" y="1192"/>
                  </a:lnTo>
                  <a:cubicBezTo>
                    <a:pt x="1114" y="1186"/>
                    <a:pt x="1116" y="1177"/>
                    <a:pt x="1114" y="1168"/>
                  </a:cubicBezTo>
                  <a:lnTo>
                    <a:pt x="1109" y="1156"/>
                  </a:lnTo>
                  <a:lnTo>
                    <a:pt x="657" y="34"/>
                  </a:lnTo>
                  <a:cubicBezTo>
                    <a:pt x="639" y="24"/>
                    <a:pt x="620" y="11"/>
                    <a:pt x="60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7"/>
            <p:cNvSpPr/>
            <p:nvPr/>
          </p:nvSpPr>
          <p:spPr>
            <a:xfrm>
              <a:off x="1862475" y="3063575"/>
              <a:ext cx="45650" cy="72250"/>
            </a:xfrm>
            <a:custGeom>
              <a:avLst/>
              <a:gdLst/>
              <a:ahLst/>
              <a:cxnLst/>
              <a:rect l="l" t="t" r="r" b="b"/>
              <a:pathLst>
                <a:path w="1826" h="2890" extrusionOk="0">
                  <a:moveTo>
                    <a:pt x="985" y="0"/>
                  </a:moveTo>
                  <a:cubicBezTo>
                    <a:pt x="964" y="0"/>
                    <a:pt x="942" y="2"/>
                    <a:pt x="919" y="6"/>
                  </a:cubicBezTo>
                  <a:cubicBezTo>
                    <a:pt x="0" y="159"/>
                    <a:pt x="1365" y="2889"/>
                    <a:pt x="1365" y="2889"/>
                  </a:cubicBezTo>
                  <a:lnTo>
                    <a:pt x="1574" y="2876"/>
                  </a:lnTo>
                  <a:cubicBezTo>
                    <a:pt x="1574" y="2876"/>
                    <a:pt x="1825" y="0"/>
                    <a:pt x="9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7"/>
            <p:cNvSpPr/>
            <p:nvPr/>
          </p:nvSpPr>
          <p:spPr>
            <a:xfrm>
              <a:off x="1892975" y="3141250"/>
              <a:ext cx="45675" cy="72250"/>
            </a:xfrm>
            <a:custGeom>
              <a:avLst/>
              <a:gdLst/>
              <a:ahLst/>
              <a:cxnLst/>
              <a:rect l="l" t="t" r="r" b="b"/>
              <a:pathLst>
                <a:path w="1827" h="2890" extrusionOk="0">
                  <a:moveTo>
                    <a:pt x="461" y="0"/>
                  </a:moveTo>
                  <a:lnTo>
                    <a:pt x="251" y="14"/>
                  </a:lnTo>
                  <a:cubicBezTo>
                    <a:pt x="251" y="14"/>
                    <a:pt x="0" y="2890"/>
                    <a:pt x="840" y="2890"/>
                  </a:cubicBezTo>
                  <a:cubicBezTo>
                    <a:pt x="862" y="2890"/>
                    <a:pt x="884" y="2888"/>
                    <a:pt x="907" y="2884"/>
                  </a:cubicBezTo>
                  <a:cubicBezTo>
                    <a:pt x="1826" y="2730"/>
                    <a:pt x="461" y="0"/>
                    <a:pt x="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7"/>
            <p:cNvSpPr/>
            <p:nvPr/>
          </p:nvSpPr>
          <p:spPr>
            <a:xfrm>
              <a:off x="1899700" y="3073275"/>
              <a:ext cx="62050" cy="64000"/>
            </a:xfrm>
            <a:custGeom>
              <a:avLst/>
              <a:gdLst/>
              <a:ahLst/>
              <a:cxnLst/>
              <a:rect l="l" t="t" r="r" b="b"/>
              <a:pathLst>
                <a:path w="2482" h="2560" extrusionOk="0">
                  <a:moveTo>
                    <a:pt x="1525" y="0"/>
                  </a:moveTo>
                  <a:cubicBezTo>
                    <a:pt x="807" y="0"/>
                    <a:pt x="0" y="2422"/>
                    <a:pt x="0" y="2422"/>
                  </a:cubicBezTo>
                  <a:lnTo>
                    <a:pt x="158" y="2559"/>
                  </a:lnTo>
                  <a:cubicBezTo>
                    <a:pt x="158" y="2559"/>
                    <a:pt x="2482" y="610"/>
                    <a:pt x="1723" y="68"/>
                  </a:cubicBezTo>
                  <a:cubicBezTo>
                    <a:pt x="1658" y="22"/>
                    <a:pt x="1592" y="0"/>
                    <a:pt x="1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7"/>
            <p:cNvSpPr/>
            <p:nvPr/>
          </p:nvSpPr>
          <p:spPr>
            <a:xfrm>
              <a:off x="1839350" y="3139775"/>
              <a:ext cx="62100" cy="64025"/>
            </a:xfrm>
            <a:custGeom>
              <a:avLst/>
              <a:gdLst/>
              <a:ahLst/>
              <a:cxnLst/>
              <a:rect l="l" t="t" r="r" b="b"/>
              <a:pathLst>
                <a:path w="2484" h="2561" extrusionOk="0">
                  <a:moveTo>
                    <a:pt x="2326" y="0"/>
                  </a:moveTo>
                  <a:cubicBezTo>
                    <a:pt x="2326" y="0"/>
                    <a:pt x="1" y="1951"/>
                    <a:pt x="759" y="2493"/>
                  </a:cubicBezTo>
                  <a:cubicBezTo>
                    <a:pt x="824" y="2539"/>
                    <a:pt x="891" y="2560"/>
                    <a:pt x="958" y="2560"/>
                  </a:cubicBezTo>
                  <a:cubicBezTo>
                    <a:pt x="1676" y="2560"/>
                    <a:pt x="2484" y="139"/>
                    <a:pt x="2484" y="139"/>
                  </a:cubicBezTo>
                  <a:lnTo>
                    <a:pt x="23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7"/>
            <p:cNvSpPr/>
            <p:nvPr/>
          </p:nvSpPr>
          <p:spPr>
            <a:xfrm>
              <a:off x="1903275" y="3115450"/>
              <a:ext cx="74550" cy="25225"/>
            </a:xfrm>
            <a:custGeom>
              <a:avLst/>
              <a:gdLst/>
              <a:ahLst/>
              <a:cxnLst/>
              <a:rect l="l" t="t" r="r" b="b"/>
              <a:pathLst>
                <a:path w="2982" h="1009" extrusionOk="0">
                  <a:moveTo>
                    <a:pt x="2362" y="1"/>
                  </a:moveTo>
                  <a:cubicBezTo>
                    <a:pt x="1528" y="1"/>
                    <a:pt x="0" y="765"/>
                    <a:pt x="0" y="765"/>
                  </a:cubicBezTo>
                  <a:lnTo>
                    <a:pt x="15" y="973"/>
                  </a:lnTo>
                  <a:cubicBezTo>
                    <a:pt x="15" y="973"/>
                    <a:pt x="419" y="1009"/>
                    <a:pt x="925" y="1009"/>
                  </a:cubicBezTo>
                  <a:cubicBezTo>
                    <a:pt x="1801" y="1009"/>
                    <a:pt x="2981" y="902"/>
                    <a:pt x="2884" y="319"/>
                  </a:cubicBezTo>
                  <a:cubicBezTo>
                    <a:pt x="2845" y="87"/>
                    <a:pt x="2643" y="1"/>
                    <a:pt x="2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7"/>
            <p:cNvSpPr/>
            <p:nvPr/>
          </p:nvSpPr>
          <p:spPr>
            <a:xfrm>
              <a:off x="1823300" y="3136375"/>
              <a:ext cx="74575" cy="25225"/>
            </a:xfrm>
            <a:custGeom>
              <a:avLst/>
              <a:gdLst/>
              <a:ahLst/>
              <a:cxnLst/>
              <a:rect l="l" t="t" r="r" b="b"/>
              <a:pathLst>
                <a:path w="2983" h="1009" extrusionOk="0">
                  <a:moveTo>
                    <a:pt x="2061" y="0"/>
                  </a:moveTo>
                  <a:cubicBezTo>
                    <a:pt x="1184" y="0"/>
                    <a:pt x="0" y="107"/>
                    <a:pt x="98" y="691"/>
                  </a:cubicBezTo>
                  <a:cubicBezTo>
                    <a:pt x="137" y="922"/>
                    <a:pt x="339" y="1009"/>
                    <a:pt x="620" y="1009"/>
                  </a:cubicBezTo>
                  <a:cubicBezTo>
                    <a:pt x="1454" y="1009"/>
                    <a:pt x="2982" y="245"/>
                    <a:pt x="2982" y="245"/>
                  </a:cubicBezTo>
                  <a:lnTo>
                    <a:pt x="2968" y="35"/>
                  </a:lnTo>
                  <a:cubicBezTo>
                    <a:pt x="2968" y="35"/>
                    <a:pt x="2565" y="0"/>
                    <a:pt x="20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7"/>
            <p:cNvSpPr/>
            <p:nvPr/>
          </p:nvSpPr>
          <p:spPr>
            <a:xfrm>
              <a:off x="1901825" y="3137650"/>
              <a:ext cx="75850" cy="46925"/>
            </a:xfrm>
            <a:custGeom>
              <a:avLst/>
              <a:gdLst/>
              <a:ahLst/>
              <a:cxnLst/>
              <a:rect l="l" t="t" r="r" b="b"/>
              <a:pathLst>
                <a:path w="3034" h="1877" extrusionOk="0">
                  <a:moveTo>
                    <a:pt x="138" y="0"/>
                  </a:moveTo>
                  <a:lnTo>
                    <a:pt x="0" y="158"/>
                  </a:lnTo>
                  <a:cubicBezTo>
                    <a:pt x="0" y="158"/>
                    <a:pt x="1442" y="1877"/>
                    <a:pt x="2191" y="1877"/>
                  </a:cubicBezTo>
                  <a:cubicBezTo>
                    <a:pt x="2313" y="1877"/>
                    <a:pt x="2417" y="1831"/>
                    <a:pt x="2493" y="1724"/>
                  </a:cubicBezTo>
                  <a:cubicBezTo>
                    <a:pt x="3033" y="966"/>
                    <a:pt x="138" y="0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7"/>
            <p:cNvSpPr/>
            <p:nvPr/>
          </p:nvSpPr>
          <p:spPr>
            <a:xfrm>
              <a:off x="1823450" y="3092475"/>
              <a:ext cx="75875" cy="46950"/>
            </a:xfrm>
            <a:custGeom>
              <a:avLst/>
              <a:gdLst/>
              <a:ahLst/>
              <a:cxnLst/>
              <a:rect l="l" t="t" r="r" b="b"/>
              <a:pathLst>
                <a:path w="3035" h="1878" extrusionOk="0">
                  <a:moveTo>
                    <a:pt x="844" y="1"/>
                  </a:moveTo>
                  <a:cubicBezTo>
                    <a:pt x="722" y="1"/>
                    <a:pt x="618" y="47"/>
                    <a:pt x="542" y="153"/>
                  </a:cubicBezTo>
                  <a:cubicBezTo>
                    <a:pt x="0" y="912"/>
                    <a:pt x="2895" y="1878"/>
                    <a:pt x="2895" y="1878"/>
                  </a:cubicBezTo>
                  <a:lnTo>
                    <a:pt x="3034" y="1720"/>
                  </a:lnTo>
                  <a:cubicBezTo>
                    <a:pt x="3034" y="1720"/>
                    <a:pt x="1593" y="1"/>
                    <a:pt x="8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7"/>
            <p:cNvSpPr/>
            <p:nvPr/>
          </p:nvSpPr>
          <p:spPr>
            <a:xfrm>
              <a:off x="1886700" y="3124500"/>
              <a:ext cx="24525" cy="24550"/>
            </a:xfrm>
            <a:custGeom>
              <a:avLst/>
              <a:gdLst/>
              <a:ahLst/>
              <a:cxnLst/>
              <a:rect l="l" t="t" r="r" b="b"/>
              <a:pathLst>
                <a:path w="981" h="982" extrusionOk="0">
                  <a:moveTo>
                    <a:pt x="491" y="0"/>
                  </a:moveTo>
                  <a:cubicBezTo>
                    <a:pt x="219" y="0"/>
                    <a:pt x="0" y="220"/>
                    <a:pt x="0" y="490"/>
                  </a:cubicBezTo>
                  <a:cubicBezTo>
                    <a:pt x="0" y="762"/>
                    <a:pt x="219" y="982"/>
                    <a:pt x="491" y="982"/>
                  </a:cubicBezTo>
                  <a:cubicBezTo>
                    <a:pt x="762" y="982"/>
                    <a:pt x="981" y="762"/>
                    <a:pt x="981" y="490"/>
                  </a:cubicBezTo>
                  <a:cubicBezTo>
                    <a:pt x="981" y="220"/>
                    <a:pt x="762" y="0"/>
                    <a:pt x="491" y="0"/>
                  </a:cubicBezTo>
                  <a:close/>
                </a:path>
              </a:pathLst>
            </a:custGeom>
            <a:solidFill>
              <a:srgbClr val="FFC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7"/>
            <p:cNvSpPr/>
            <p:nvPr/>
          </p:nvSpPr>
          <p:spPr>
            <a:xfrm>
              <a:off x="1840725" y="3262425"/>
              <a:ext cx="40700" cy="39175"/>
            </a:xfrm>
            <a:custGeom>
              <a:avLst/>
              <a:gdLst/>
              <a:ahLst/>
              <a:cxnLst/>
              <a:rect l="l" t="t" r="r" b="b"/>
              <a:pathLst>
                <a:path w="1628" h="1567" extrusionOk="0">
                  <a:moveTo>
                    <a:pt x="982" y="391"/>
                  </a:moveTo>
                  <a:cubicBezTo>
                    <a:pt x="988" y="391"/>
                    <a:pt x="994" y="393"/>
                    <a:pt x="1000" y="395"/>
                  </a:cubicBezTo>
                  <a:cubicBezTo>
                    <a:pt x="1025" y="403"/>
                    <a:pt x="1036" y="431"/>
                    <a:pt x="1033" y="483"/>
                  </a:cubicBezTo>
                  <a:cubicBezTo>
                    <a:pt x="1030" y="535"/>
                    <a:pt x="1009" y="618"/>
                    <a:pt x="972" y="736"/>
                  </a:cubicBezTo>
                  <a:cubicBezTo>
                    <a:pt x="908" y="935"/>
                    <a:pt x="853" y="1034"/>
                    <a:pt x="807" y="1034"/>
                  </a:cubicBezTo>
                  <a:cubicBezTo>
                    <a:pt x="804" y="1034"/>
                    <a:pt x="800" y="1033"/>
                    <a:pt x="797" y="1032"/>
                  </a:cubicBezTo>
                  <a:cubicBezTo>
                    <a:pt x="760" y="1021"/>
                    <a:pt x="746" y="995"/>
                    <a:pt x="758" y="960"/>
                  </a:cubicBezTo>
                  <a:lnTo>
                    <a:pt x="934" y="418"/>
                  </a:lnTo>
                  <a:cubicBezTo>
                    <a:pt x="948" y="401"/>
                    <a:pt x="964" y="391"/>
                    <a:pt x="982" y="391"/>
                  </a:cubicBezTo>
                  <a:close/>
                  <a:moveTo>
                    <a:pt x="617" y="0"/>
                  </a:moveTo>
                  <a:cubicBezTo>
                    <a:pt x="604" y="0"/>
                    <a:pt x="591" y="0"/>
                    <a:pt x="578" y="1"/>
                  </a:cubicBezTo>
                  <a:cubicBezTo>
                    <a:pt x="492" y="6"/>
                    <a:pt x="442" y="23"/>
                    <a:pt x="434" y="53"/>
                  </a:cubicBezTo>
                  <a:lnTo>
                    <a:pt x="8" y="1369"/>
                  </a:lnTo>
                  <a:cubicBezTo>
                    <a:pt x="0" y="1388"/>
                    <a:pt x="11" y="1405"/>
                    <a:pt x="39" y="1421"/>
                  </a:cubicBezTo>
                  <a:cubicBezTo>
                    <a:pt x="63" y="1438"/>
                    <a:pt x="118" y="1459"/>
                    <a:pt x="202" y="1488"/>
                  </a:cubicBezTo>
                  <a:cubicBezTo>
                    <a:pt x="287" y="1515"/>
                    <a:pt x="368" y="1536"/>
                    <a:pt x="451" y="1553"/>
                  </a:cubicBezTo>
                  <a:cubicBezTo>
                    <a:pt x="494" y="1562"/>
                    <a:pt x="527" y="1567"/>
                    <a:pt x="549" y="1567"/>
                  </a:cubicBezTo>
                  <a:cubicBezTo>
                    <a:pt x="568" y="1567"/>
                    <a:pt x="579" y="1563"/>
                    <a:pt x="581" y="1556"/>
                  </a:cubicBezTo>
                  <a:lnTo>
                    <a:pt x="657" y="1322"/>
                  </a:lnTo>
                  <a:lnTo>
                    <a:pt x="688" y="1126"/>
                  </a:lnTo>
                  <a:lnTo>
                    <a:pt x="705" y="1131"/>
                  </a:lnTo>
                  <a:lnTo>
                    <a:pt x="700" y="1152"/>
                  </a:lnTo>
                  <a:cubicBezTo>
                    <a:pt x="697" y="1183"/>
                    <a:pt x="705" y="1222"/>
                    <a:pt x="728" y="1271"/>
                  </a:cubicBezTo>
                  <a:cubicBezTo>
                    <a:pt x="739" y="1294"/>
                    <a:pt x="760" y="1318"/>
                    <a:pt x="788" y="1342"/>
                  </a:cubicBezTo>
                  <a:cubicBezTo>
                    <a:pt x="818" y="1367"/>
                    <a:pt x="855" y="1385"/>
                    <a:pt x="899" y="1399"/>
                  </a:cubicBezTo>
                  <a:cubicBezTo>
                    <a:pt x="954" y="1417"/>
                    <a:pt x="1006" y="1426"/>
                    <a:pt x="1054" y="1426"/>
                  </a:cubicBezTo>
                  <a:cubicBezTo>
                    <a:pt x="1112" y="1426"/>
                    <a:pt x="1165" y="1413"/>
                    <a:pt x="1212" y="1386"/>
                  </a:cubicBezTo>
                  <a:cubicBezTo>
                    <a:pt x="1254" y="1362"/>
                    <a:pt x="1293" y="1331"/>
                    <a:pt x="1328" y="1295"/>
                  </a:cubicBezTo>
                  <a:cubicBezTo>
                    <a:pt x="1362" y="1258"/>
                    <a:pt x="1394" y="1213"/>
                    <a:pt x="1425" y="1157"/>
                  </a:cubicBezTo>
                  <a:cubicBezTo>
                    <a:pt x="1455" y="1102"/>
                    <a:pt x="1482" y="1047"/>
                    <a:pt x="1504" y="990"/>
                  </a:cubicBezTo>
                  <a:cubicBezTo>
                    <a:pt x="1526" y="933"/>
                    <a:pt x="1547" y="878"/>
                    <a:pt x="1566" y="818"/>
                  </a:cubicBezTo>
                  <a:cubicBezTo>
                    <a:pt x="1586" y="759"/>
                    <a:pt x="1598" y="714"/>
                    <a:pt x="1607" y="683"/>
                  </a:cubicBezTo>
                  <a:cubicBezTo>
                    <a:pt x="1614" y="651"/>
                    <a:pt x="1619" y="607"/>
                    <a:pt x="1624" y="551"/>
                  </a:cubicBezTo>
                  <a:cubicBezTo>
                    <a:pt x="1628" y="495"/>
                    <a:pt x="1624" y="446"/>
                    <a:pt x="1612" y="405"/>
                  </a:cubicBezTo>
                  <a:cubicBezTo>
                    <a:pt x="1599" y="364"/>
                    <a:pt x="1573" y="324"/>
                    <a:pt x="1535" y="283"/>
                  </a:cubicBezTo>
                  <a:cubicBezTo>
                    <a:pt x="1497" y="242"/>
                    <a:pt x="1450" y="212"/>
                    <a:pt x="1392" y="194"/>
                  </a:cubicBezTo>
                  <a:cubicBezTo>
                    <a:pt x="1334" y="175"/>
                    <a:pt x="1283" y="164"/>
                    <a:pt x="1235" y="164"/>
                  </a:cubicBezTo>
                  <a:cubicBezTo>
                    <a:pt x="1188" y="164"/>
                    <a:pt x="1150" y="168"/>
                    <a:pt x="1123" y="178"/>
                  </a:cubicBezTo>
                  <a:cubicBezTo>
                    <a:pt x="1093" y="187"/>
                    <a:pt x="1064" y="201"/>
                    <a:pt x="1035" y="220"/>
                  </a:cubicBezTo>
                  <a:cubicBezTo>
                    <a:pt x="1003" y="240"/>
                    <a:pt x="984" y="254"/>
                    <a:pt x="978" y="266"/>
                  </a:cubicBezTo>
                  <a:lnTo>
                    <a:pt x="961" y="261"/>
                  </a:lnTo>
                  <a:cubicBezTo>
                    <a:pt x="968" y="183"/>
                    <a:pt x="972" y="138"/>
                    <a:pt x="970" y="126"/>
                  </a:cubicBezTo>
                  <a:cubicBezTo>
                    <a:pt x="967" y="115"/>
                    <a:pt x="956" y="100"/>
                    <a:pt x="936" y="83"/>
                  </a:cubicBezTo>
                  <a:cubicBezTo>
                    <a:pt x="916" y="66"/>
                    <a:pt x="884" y="51"/>
                    <a:pt x="844" y="37"/>
                  </a:cubicBezTo>
                  <a:cubicBezTo>
                    <a:pt x="766" y="13"/>
                    <a:pt x="691" y="0"/>
                    <a:pt x="6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7"/>
            <p:cNvSpPr/>
            <p:nvPr/>
          </p:nvSpPr>
          <p:spPr>
            <a:xfrm>
              <a:off x="1882300" y="3260125"/>
              <a:ext cx="19225" cy="42175"/>
            </a:xfrm>
            <a:custGeom>
              <a:avLst/>
              <a:gdLst/>
              <a:ahLst/>
              <a:cxnLst/>
              <a:rect l="l" t="t" r="r" b="b"/>
              <a:pathLst>
                <a:path w="769" h="1687" extrusionOk="0">
                  <a:moveTo>
                    <a:pt x="482" y="0"/>
                  </a:moveTo>
                  <a:cubicBezTo>
                    <a:pt x="421" y="0"/>
                    <a:pt x="362" y="7"/>
                    <a:pt x="306" y="22"/>
                  </a:cubicBezTo>
                  <a:cubicBezTo>
                    <a:pt x="221" y="43"/>
                    <a:pt x="177" y="69"/>
                    <a:pt x="173" y="101"/>
                  </a:cubicBezTo>
                  <a:lnTo>
                    <a:pt x="4" y="1596"/>
                  </a:lnTo>
                  <a:cubicBezTo>
                    <a:pt x="1" y="1616"/>
                    <a:pt x="11" y="1629"/>
                    <a:pt x="36" y="1640"/>
                  </a:cubicBezTo>
                  <a:cubicBezTo>
                    <a:pt x="61" y="1652"/>
                    <a:pt x="116" y="1661"/>
                    <a:pt x="204" y="1671"/>
                  </a:cubicBezTo>
                  <a:cubicBezTo>
                    <a:pt x="290" y="1681"/>
                    <a:pt x="376" y="1686"/>
                    <a:pt x="458" y="1686"/>
                  </a:cubicBezTo>
                  <a:cubicBezTo>
                    <a:pt x="541" y="1686"/>
                    <a:pt x="585" y="1679"/>
                    <a:pt x="587" y="1663"/>
                  </a:cubicBezTo>
                  <a:lnTo>
                    <a:pt x="761" y="128"/>
                  </a:lnTo>
                  <a:cubicBezTo>
                    <a:pt x="769" y="61"/>
                    <a:pt x="707" y="20"/>
                    <a:pt x="574" y="5"/>
                  </a:cubicBezTo>
                  <a:cubicBezTo>
                    <a:pt x="543" y="2"/>
                    <a:pt x="512" y="0"/>
                    <a:pt x="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7"/>
            <p:cNvSpPr/>
            <p:nvPr/>
          </p:nvSpPr>
          <p:spPr>
            <a:xfrm>
              <a:off x="1904175" y="3270525"/>
              <a:ext cx="33300" cy="33125"/>
            </a:xfrm>
            <a:custGeom>
              <a:avLst/>
              <a:gdLst/>
              <a:ahLst/>
              <a:cxnLst/>
              <a:rect l="l" t="t" r="r" b="b"/>
              <a:pathLst>
                <a:path w="1332" h="1325" extrusionOk="0">
                  <a:moveTo>
                    <a:pt x="700" y="682"/>
                  </a:moveTo>
                  <a:lnTo>
                    <a:pt x="722" y="937"/>
                  </a:lnTo>
                  <a:cubicBezTo>
                    <a:pt x="723" y="948"/>
                    <a:pt x="717" y="959"/>
                    <a:pt x="708" y="968"/>
                  </a:cubicBezTo>
                  <a:cubicBezTo>
                    <a:pt x="697" y="979"/>
                    <a:pt x="684" y="985"/>
                    <a:pt x="665" y="986"/>
                  </a:cubicBezTo>
                  <a:cubicBezTo>
                    <a:pt x="663" y="986"/>
                    <a:pt x="661" y="986"/>
                    <a:pt x="660" y="986"/>
                  </a:cubicBezTo>
                  <a:cubicBezTo>
                    <a:pt x="620" y="986"/>
                    <a:pt x="595" y="940"/>
                    <a:pt x="587" y="849"/>
                  </a:cubicBezTo>
                  <a:cubicBezTo>
                    <a:pt x="584" y="808"/>
                    <a:pt x="592" y="771"/>
                    <a:pt x="612" y="738"/>
                  </a:cubicBezTo>
                  <a:cubicBezTo>
                    <a:pt x="632" y="705"/>
                    <a:pt x="663" y="686"/>
                    <a:pt x="700" y="682"/>
                  </a:cubicBezTo>
                  <a:close/>
                  <a:moveTo>
                    <a:pt x="719" y="0"/>
                  </a:moveTo>
                  <a:cubicBezTo>
                    <a:pt x="681" y="0"/>
                    <a:pt x="640" y="3"/>
                    <a:pt x="596" y="6"/>
                  </a:cubicBezTo>
                  <a:cubicBezTo>
                    <a:pt x="505" y="14"/>
                    <a:pt x="409" y="35"/>
                    <a:pt x="314" y="70"/>
                  </a:cubicBezTo>
                  <a:cubicBezTo>
                    <a:pt x="219" y="102"/>
                    <a:pt x="147" y="136"/>
                    <a:pt x="96" y="172"/>
                  </a:cubicBezTo>
                  <a:cubicBezTo>
                    <a:pt x="44" y="206"/>
                    <a:pt x="21" y="234"/>
                    <a:pt x="22" y="253"/>
                  </a:cubicBezTo>
                  <a:cubicBezTo>
                    <a:pt x="26" y="308"/>
                    <a:pt x="54" y="369"/>
                    <a:pt x="105" y="434"/>
                  </a:cubicBezTo>
                  <a:cubicBezTo>
                    <a:pt x="154" y="496"/>
                    <a:pt x="192" y="527"/>
                    <a:pt x="218" y="527"/>
                  </a:cubicBezTo>
                  <a:cubicBezTo>
                    <a:pt x="219" y="527"/>
                    <a:pt x="220" y="527"/>
                    <a:pt x="221" y="527"/>
                  </a:cubicBezTo>
                  <a:cubicBezTo>
                    <a:pt x="232" y="526"/>
                    <a:pt x="253" y="514"/>
                    <a:pt x="285" y="491"/>
                  </a:cubicBezTo>
                  <a:cubicBezTo>
                    <a:pt x="317" y="469"/>
                    <a:pt x="356" y="446"/>
                    <a:pt x="405" y="423"/>
                  </a:cubicBezTo>
                  <a:cubicBezTo>
                    <a:pt x="452" y="399"/>
                    <a:pt x="494" y="386"/>
                    <a:pt x="529" y="383"/>
                  </a:cubicBezTo>
                  <a:cubicBezTo>
                    <a:pt x="539" y="382"/>
                    <a:pt x="549" y="382"/>
                    <a:pt x="557" y="382"/>
                  </a:cubicBezTo>
                  <a:cubicBezTo>
                    <a:pt x="579" y="382"/>
                    <a:pt x="597" y="385"/>
                    <a:pt x="610" y="392"/>
                  </a:cubicBezTo>
                  <a:cubicBezTo>
                    <a:pt x="652" y="413"/>
                    <a:pt x="675" y="454"/>
                    <a:pt x="681" y="513"/>
                  </a:cubicBezTo>
                  <a:lnTo>
                    <a:pt x="610" y="519"/>
                  </a:lnTo>
                  <a:cubicBezTo>
                    <a:pt x="498" y="528"/>
                    <a:pt x="396" y="549"/>
                    <a:pt x="303" y="582"/>
                  </a:cubicBezTo>
                  <a:cubicBezTo>
                    <a:pt x="243" y="606"/>
                    <a:pt x="190" y="632"/>
                    <a:pt x="147" y="664"/>
                  </a:cubicBezTo>
                  <a:cubicBezTo>
                    <a:pt x="103" y="696"/>
                    <a:pt x="66" y="738"/>
                    <a:pt x="39" y="791"/>
                  </a:cubicBezTo>
                  <a:cubicBezTo>
                    <a:pt x="11" y="844"/>
                    <a:pt x="1" y="904"/>
                    <a:pt x="6" y="973"/>
                  </a:cubicBezTo>
                  <a:cubicBezTo>
                    <a:pt x="11" y="1041"/>
                    <a:pt x="28" y="1099"/>
                    <a:pt x="55" y="1148"/>
                  </a:cubicBezTo>
                  <a:cubicBezTo>
                    <a:pt x="82" y="1196"/>
                    <a:pt x="111" y="1232"/>
                    <a:pt x="144" y="1255"/>
                  </a:cubicBezTo>
                  <a:cubicBezTo>
                    <a:pt x="210" y="1301"/>
                    <a:pt x="295" y="1325"/>
                    <a:pt x="397" y="1325"/>
                  </a:cubicBezTo>
                  <a:cubicBezTo>
                    <a:pt x="418" y="1325"/>
                    <a:pt x="440" y="1324"/>
                    <a:pt x="463" y="1322"/>
                  </a:cubicBezTo>
                  <a:cubicBezTo>
                    <a:pt x="624" y="1307"/>
                    <a:pt x="717" y="1233"/>
                    <a:pt x="742" y="1105"/>
                  </a:cubicBezTo>
                  <a:lnTo>
                    <a:pt x="758" y="1103"/>
                  </a:lnTo>
                  <a:lnTo>
                    <a:pt x="786" y="1226"/>
                  </a:lnTo>
                  <a:cubicBezTo>
                    <a:pt x="790" y="1238"/>
                    <a:pt x="794" y="1249"/>
                    <a:pt x="799" y="1254"/>
                  </a:cubicBezTo>
                  <a:cubicBezTo>
                    <a:pt x="803" y="1259"/>
                    <a:pt x="817" y="1264"/>
                    <a:pt x="839" y="1266"/>
                  </a:cubicBezTo>
                  <a:cubicBezTo>
                    <a:pt x="846" y="1267"/>
                    <a:pt x="854" y="1267"/>
                    <a:pt x="864" y="1267"/>
                  </a:cubicBezTo>
                  <a:cubicBezTo>
                    <a:pt x="892" y="1267"/>
                    <a:pt x="933" y="1264"/>
                    <a:pt x="989" y="1259"/>
                  </a:cubicBezTo>
                  <a:cubicBezTo>
                    <a:pt x="1065" y="1253"/>
                    <a:pt x="1141" y="1242"/>
                    <a:pt x="1217" y="1226"/>
                  </a:cubicBezTo>
                  <a:cubicBezTo>
                    <a:pt x="1294" y="1210"/>
                    <a:pt x="1332" y="1194"/>
                    <a:pt x="1331" y="1178"/>
                  </a:cubicBezTo>
                  <a:lnTo>
                    <a:pt x="1274" y="526"/>
                  </a:lnTo>
                  <a:cubicBezTo>
                    <a:pt x="1268" y="448"/>
                    <a:pt x="1257" y="382"/>
                    <a:pt x="1242" y="329"/>
                  </a:cubicBezTo>
                  <a:cubicBezTo>
                    <a:pt x="1231" y="284"/>
                    <a:pt x="1216" y="247"/>
                    <a:pt x="1199" y="219"/>
                  </a:cubicBezTo>
                  <a:cubicBezTo>
                    <a:pt x="1181" y="192"/>
                    <a:pt x="1157" y="161"/>
                    <a:pt x="1124" y="127"/>
                  </a:cubicBezTo>
                  <a:cubicBezTo>
                    <a:pt x="1091" y="93"/>
                    <a:pt x="1053" y="69"/>
                    <a:pt x="1008" y="50"/>
                  </a:cubicBezTo>
                  <a:cubicBezTo>
                    <a:pt x="964" y="33"/>
                    <a:pt x="907" y="18"/>
                    <a:pt x="838" y="9"/>
                  </a:cubicBezTo>
                  <a:cubicBezTo>
                    <a:pt x="802" y="3"/>
                    <a:pt x="762" y="0"/>
                    <a:pt x="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7"/>
            <p:cNvSpPr/>
            <p:nvPr/>
          </p:nvSpPr>
          <p:spPr>
            <a:xfrm>
              <a:off x="1937650" y="3259925"/>
              <a:ext cx="40500" cy="38425"/>
            </a:xfrm>
            <a:custGeom>
              <a:avLst/>
              <a:gdLst/>
              <a:ahLst/>
              <a:cxnLst/>
              <a:rect l="l" t="t" r="r" b="b"/>
              <a:pathLst>
                <a:path w="1620" h="1537" extrusionOk="0">
                  <a:moveTo>
                    <a:pt x="1001" y="1"/>
                  </a:moveTo>
                  <a:cubicBezTo>
                    <a:pt x="951" y="1"/>
                    <a:pt x="896" y="12"/>
                    <a:pt x="836" y="35"/>
                  </a:cubicBezTo>
                  <a:cubicBezTo>
                    <a:pt x="788" y="53"/>
                    <a:pt x="747" y="75"/>
                    <a:pt x="711" y="101"/>
                  </a:cubicBezTo>
                  <a:cubicBezTo>
                    <a:pt x="626" y="169"/>
                    <a:pt x="579" y="248"/>
                    <a:pt x="568" y="342"/>
                  </a:cubicBezTo>
                  <a:lnTo>
                    <a:pt x="554" y="347"/>
                  </a:lnTo>
                  <a:lnTo>
                    <a:pt x="503" y="264"/>
                  </a:lnTo>
                  <a:cubicBezTo>
                    <a:pt x="485" y="237"/>
                    <a:pt x="457" y="224"/>
                    <a:pt x="420" y="224"/>
                  </a:cubicBezTo>
                  <a:cubicBezTo>
                    <a:pt x="394" y="224"/>
                    <a:pt x="363" y="230"/>
                    <a:pt x="327" y="243"/>
                  </a:cubicBezTo>
                  <a:cubicBezTo>
                    <a:pt x="241" y="275"/>
                    <a:pt x="163" y="320"/>
                    <a:pt x="96" y="378"/>
                  </a:cubicBezTo>
                  <a:cubicBezTo>
                    <a:pt x="30" y="436"/>
                    <a:pt x="0" y="478"/>
                    <a:pt x="11" y="506"/>
                  </a:cubicBezTo>
                  <a:lnTo>
                    <a:pt x="383" y="1513"/>
                  </a:lnTo>
                  <a:cubicBezTo>
                    <a:pt x="389" y="1529"/>
                    <a:pt x="404" y="1536"/>
                    <a:pt x="430" y="1536"/>
                  </a:cubicBezTo>
                  <a:cubicBezTo>
                    <a:pt x="431" y="1536"/>
                    <a:pt x="433" y="1536"/>
                    <a:pt x="435" y="1536"/>
                  </a:cubicBezTo>
                  <a:cubicBezTo>
                    <a:pt x="462" y="1535"/>
                    <a:pt x="516" y="1519"/>
                    <a:pt x="599" y="1489"/>
                  </a:cubicBezTo>
                  <a:cubicBezTo>
                    <a:pt x="682" y="1458"/>
                    <a:pt x="759" y="1425"/>
                    <a:pt x="832" y="1388"/>
                  </a:cubicBezTo>
                  <a:cubicBezTo>
                    <a:pt x="906" y="1349"/>
                    <a:pt x="941" y="1323"/>
                    <a:pt x="935" y="1309"/>
                  </a:cubicBezTo>
                  <a:lnTo>
                    <a:pt x="638" y="505"/>
                  </a:lnTo>
                  <a:cubicBezTo>
                    <a:pt x="625" y="468"/>
                    <a:pt x="637" y="443"/>
                    <a:pt x="675" y="428"/>
                  </a:cubicBezTo>
                  <a:cubicBezTo>
                    <a:pt x="682" y="426"/>
                    <a:pt x="689" y="425"/>
                    <a:pt x="695" y="425"/>
                  </a:cubicBezTo>
                  <a:cubicBezTo>
                    <a:pt x="712" y="425"/>
                    <a:pt x="727" y="433"/>
                    <a:pt x="741" y="448"/>
                  </a:cubicBezTo>
                  <a:cubicBezTo>
                    <a:pt x="750" y="462"/>
                    <a:pt x="761" y="478"/>
                    <a:pt x="772" y="495"/>
                  </a:cubicBezTo>
                  <a:cubicBezTo>
                    <a:pt x="784" y="513"/>
                    <a:pt x="801" y="551"/>
                    <a:pt x="824" y="612"/>
                  </a:cubicBezTo>
                  <a:lnTo>
                    <a:pt x="1063" y="1262"/>
                  </a:lnTo>
                  <a:cubicBezTo>
                    <a:pt x="1068" y="1278"/>
                    <a:pt x="1084" y="1286"/>
                    <a:pt x="1106" y="1286"/>
                  </a:cubicBezTo>
                  <a:cubicBezTo>
                    <a:pt x="1108" y="1286"/>
                    <a:pt x="1111" y="1286"/>
                    <a:pt x="1113" y="1286"/>
                  </a:cubicBezTo>
                  <a:cubicBezTo>
                    <a:pt x="1140" y="1285"/>
                    <a:pt x="1193" y="1269"/>
                    <a:pt x="1276" y="1238"/>
                  </a:cubicBezTo>
                  <a:cubicBezTo>
                    <a:pt x="1358" y="1207"/>
                    <a:pt x="1437" y="1174"/>
                    <a:pt x="1511" y="1136"/>
                  </a:cubicBezTo>
                  <a:cubicBezTo>
                    <a:pt x="1586" y="1099"/>
                    <a:pt x="1619" y="1072"/>
                    <a:pt x="1614" y="1058"/>
                  </a:cubicBezTo>
                  <a:lnTo>
                    <a:pt x="1382" y="428"/>
                  </a:lnTo>
                  <a:cubicBezTo>
                    <a:pt x="1313" y="243"/>
                    <a:pt x="1240" y="120"/>
                    <a:pt x="1159" y="54"/>
                  </a:cubicBezTo>
                  <a:cubicBezTo>
                    <a:pt x="1116" y="19"/>
                    <a:pt x="1063" y="1"/>
                    <a:pt x="10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7"/>
            <p:cNvSpPr/>
            <p:nvPr/>
          </p:nvSpPr>
          <p:spPr>
            <a:xfrm>
              <a:off x="1967175" y="3239300"/>
              <a:ext cx="37150" cy="38150"/>
            </a:xfrm>
            <a:custGeom>
              <a:avLst/>
              <a:gdLst/>
              <a:ahLst/>
              <a:cxnLst/>
              <a:rect l="l" t="t" r="r" b="b"/>
              <a:pathLst>
                <a:path w="1486" h="1526" extrusionOk="0">
                  <a:moveTo>
                    <a:pt x="420" y="1"/>
                  </a:moveTo>
                  <a:cubicBezTo>
                    <a:pt x="381" y="1"/>
                    <a:pt x="331" y="22"/>
                    <a:pt x="268" y="63"/>
                  </a:cubicBezTo>
                  <a:cubicBezTo>
                    <a:pt x="197" y="111"/>
                    <a:pt x="133" y="171"/>
                    <a:pt x="75" y="241"/>
                  </a:cubicBezTo>
                  <a:cubicBezTo>
                    <a:pt x="18" y="313"/>
                    <a:pt x="1" y="368"/>
                    <a:pt x="26" y="404"/>
                  </a:cubicBezTo>
                  <a:lnTo>
                    <a:pt x="171" y="624"/>
                  </a:lnTo>
                  <a:lnTo>
                    <a:pt x="113" y="662"/>
                  </a:lnTo>
                  <a:cubicBezTo>
                    <a:pt x="89" y="678"/>
                    <a:pt x="82" y="709"/>
                    <a:pt x="91" y="757"/>
                  </a:cubicBezTo>
                  <a:cubicBezTo>
                    <a:pt x="101" y="804"/>
                    <a:pt x="121" y="853"/>
                    <a:pt x="153" y="900"/>
                  </a:cubicBezTo>
                  <a:cubicBezTo>
                    <a:pt x="186" y="947"/>
                    <a:pt x="216" y="983"/>
                    <a:pt x="244" y="1004"/>
                  </a:cubicBezTo>
                  <a:cubicBezTo>
                    <a:pt x="263" y="1019"/>
                    <a:pt x="280" y="1027"/>
                    <a:pt x="292" y="1027"/>
                  </a:cubicBezTo>
                  <a:cubicBezTo>
                    <a:pt x="297" y="1027"/>
                    <a:pt x="302" y="1025"/>
                    <a:pt x="306" y="1023"/>
                  </a:cubicBezTo>
                  <a:lnTo>
                    <a:pt x="396" y="962"/>
                  </a:lnTo>
                  <a:lnTo>
                    <a:pt x="585" y="1245"/>
                  </a:lnTo>
                  <a:cubicBezTo>
                    <a:pt x="708" y="1431"/>
                    <a:pt x="834" y="1526"/>
                    <a:pt x="962" y="1526"/>
                  </a:cubicBezTo>
                  <a:cubicBezTo>
                    <a:pt x="1027" y="1526"/>
                    <a:pt x="1090" y="1514"/>
                    <a:pt x="1147" y="1490"/>
                  </a:cubicBezTo>
                  <a:cubicBezTo>
                    <a:pt x="1205" y="1468"/>
                    <a:pt x="1273" y="1430"/>
                    <a:pt x="1349" y="1379"/>
                  </a:cubicBezTo>
                  <a:cubicBezTo>
                    <a:pt x="1426" y="1326"/>
                    <a:pt x="1469" y="1284"/>
                    <a:pt x="1477" y="1249"/>
                  </a:cubicBezTo>
                  <a:cubicBezTo>
                    <a:pt x="1485" y="1214"/>
                    <a:pt x="1462" y="1157"/>
                    <a:pt x="1410" y="1076"/>
                  </a:cubicBezTo>
                  <a:cubicBezTo>
                    <a:pt x="1383" y="1033"/>
                    <a:pt x="1360" y="1004"/>
                    <a:pt x="1342" y="987"/>
                  </a:cubicBezTo>
                  <a:cubicBezTo>
                    <a:pt x="1331" y="978"/>
                    <a:pt x="1321" y="973"/>
                    <a:pt x="1310" y="973"/>
                  </a:cubicBezTo>
                  <a:cubicBezTo>
                    <a:pt x="1301" y="973"/>
                    <a:pt x="1292" y="976"/>
                    <a:pt x="1283" y="982"/>
                  </a:cubicBezTo>
                  <a:cubicBezTo>
                    <a:pt x="1262" y="995"/>
                    <a:pt x="1233" y="1005"/>
                    <a:pt x="1196" y="1009"/>
                  </a:cubicBezTo>
                  <a:cubicBezTo>
                    <a:pt x="1192" y="1010"/>
                    <a:pt x="1187" y="1010"/>
                    <a:pt x="1183" y="1010"/>
                  </a:cubicBezTo>
                  <a:cubicBezTo>
                    <a:pt x="1152" y="1010"/>
                    <a:pt x="1128" y="996"/>
                    <a:pt x="1107" y="967"/>
                  </a:cubicBezTo>
                  <a:lnTo>
                    <a:pt x="887" y="636"/>
                  </a:lnTo>
                  <a:lnTo>
                    <a:pt x="994" y="565"/>
                  </a:lnTo>
                  <a:cubicBezTo>
                    <a:pt x="1016" y="551"/>
                    <a:pt x="1021" y="520"/>
                    <a:pt x="1010" y="473"/>
                  </a:cubicBezTo>
                  <a:cubicBezTo>
                    <a:pt x="997" y="425"/>
                    <a:pt x="973" y="373"/>
                    <a:pt x="933" y="314"/>
                  </a:cubicBezTo>
                  <a:cubicBezTo>
                    <a:pt x="885" y="241"/>
                    <a:pt x="845" y="204"/>
                    <a:pt x="815" y="204"/>
                  </a:cubicBezTo>
                  <a:cubicBezTo>
                    <a:pt x="808" y="204"/>
                    <a:pt x="802" y="206"/>
                    <a:pt x="796" y="210"/>
                  </a:cubicBezTo>
                  <a:lnTo>
                    <a:pt x="662" y="299"/>
                  </a:lnTo>
                  <a:lnTo>
                    <a:pt x="487" y="36"/>
                  </a:lnTo>
                  <a:cubicBezTo>
                    <a:pt x="471" y="13"/>
                    <a:pt x="449" y="1"/>
                    <a:pt x="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57"/>
            <p:cNvSpPr/>
            <p:nvPr/>
          </p:nvSpPr>
          <p:spPr>
            <a:xfrm>
              <a:off x="1994175" y="3223375"/>
              <a:ext cx="36800" cy="40050"/>
            </a:xfrm>
            <a:custGeom>
              <a:avLst/>
              <a:gdLst/>
              <a:ahLst/>
              <a:cxnLst/>
              <a:rect l="l" t="t" r="r" b="b"/>
              <a:pathLst>
                <a:path w="1472" h="1602" extrusionOk="0">
                  <a:moveTo>
                    <a:pt x="684" y="0"/>
                  </a:moveTo>
                  <a:cubicBezTo>
                    <a:pt x="669" y="0"/>
                    <a:pt x="652" y="4"/>
                    <a:pt x="631" y="10"/>
                  </a:cubicBezTo>
                  <a:cubicBezTo>
                    <a:pt x="605" y="19"/>
                    <a:pt x="575" y="32"/>
                    <a:pt x="541" y="53"/>
                  </a:cubicBezTo>
                  <a:cubicBezTo>
                    <a:pt x="506" y="75"/>
                    <a:pt x="463" y="108"/>
                    <a:pt x="411" y="151"/>
                  </a:cubicBezTo>
                  <a:cubicBezTo>
                    <a:pt x="361" y="194"/>
                    <a:pt x="300" y="252"/>
                    <a:pt x="230" y="325"/>
                  </a:cubicBezTo>
                  <a:cubicBezTo>
                    <a:pt x="161" y="397"/>
                    <a:pt x="106" y="470"/>
                    <a:pt x="68" y="546"/>
                  </a:cubicBezTo>
                  <a:cubicBezTo>
                    <a:pt x="31" y="621"/>
                    <a:pt x="10" y="683"/>
                    <a:pt x="4" y="731"/>
                  </a:cubicBezTo>
                  <a:cubicBezTo>
                    <a:pt x="0" y="779"/>
                    <a:pt x="9" y="829"/>
                    <a:pt x="27" y="877"/>
                  </a:cubicBezTo>
                  <a:cubicBezTo>
                    <a:pt x="48" y="926"/>
                    <a:pt x="67" y="960"/>
                    <a:pt x="84" y="981"/>
                  </a:cubicBezTo>
                  <a:cubicBezTo>
                    <a:pt x="101" y="1002"/>
                    <a:pt x="129" y="1031"/>
                    <a:pt x="168" y="1069"/>
                  </a:cubicBezTo>
                  <a:cubicBezTo>
                    <a:pt x="206" y="1108"/>
                    <a:pt x="254" y="1132"/>
                    <a:pt x="308" y="1144"/>
                  </a:cubicBezTo>
                  <a:cubicBezTo>
                    <a:pt x="330" y="1149"/>
                    <a:pt x="350" y="1151"/>
                    <a:pt x="370" y="1151"/>
                  </a:cubicBezTo>
                  <a:cubicBezTo>
                    <a:pt x="401" y="1151"/>
                    <a:pt x="429" y="1146"/>
                    <a:pt x="457" y="1136"/>
                  </a:cubicBezTo>
                  <a:cubicBezTo>
                    <a:pt x="503" y="1119"/>
                    <a:pt x="546" y="1097"/>
                    <a:pt x="590" y="1071"/>
                  </a:cubicBezTo>
                  <a:cubicBezTo>
                    <a:pt x="634" y="1042"/>
                    <a:pt x="673" y="1015"/>
                    <a:pt x="706" y="988"/>
                  </a:cubicBezTo>
                  <a:cubicBezTo>
                    <a:pt x="740" y="960"/>
                    <a:pt x="771" y="939"/>
                    <a:pt x="800" y="927"/>
                  </a:cubicBezTo>
                  <a:cubicBezTo>
                    <a:pt x="813" y="921"/>
                    <a:pt x="825" y="919"/>
                    <a:pt x="835" y="919"/>
                  </a:cubicBezTo>
                  <a:cubicBezTo>
                    <a:pt x="848" y="919"/>
                    <a:pt x="858" y="923"/>
                    <a:pt x="866" y="931"/>
                  </a:cubicBezTo>
                  <a:cubicBezTo>
                    <a:pt x="882" y="946"/>
                    <a:pt x="885" y="961"/>
                    <a:pt x="878" y="979"/>
                  </a:cubicBezTo>
                  <a:cubicBezTo>
                    <a:pt x="869" y="998"/>
                    <a:pt x="846" y="1029"/>
                    <a:pt x="806" y="1069"/>
                  </a:cubicBezTo>
                  <a:cubicBezTo>
                    <a:pt x="766" y="1110"/>
                    <a:pt x="705" y="1150"/>
                    <a:pt x="625" y="1188"/>
                  </a:cubicBezTo>
                  <a:cubicBezTo>
                    <a:pt x="543" y="1225"/>
                    <a:pt x="499" y="1250"/>
                    <a:pt x="488" y="1260"/>
                  </a:cubicBezTo>
                  <a:cubicBezTo>
                    <a:pt x="469" y="1278"/>
                    <a:pt x="478" y="1329"/>
                    <a:pt x="510" y="1409"/>
                  </a:cubicBezTo>
                  <a:cubicBezTo>
                    <a:pt x="545" y="1488"/>
                    <a:pt x="581" y="1551"/>
                    <a:pt x="625" y="1592"/>
                  </a:cubicBezTo>
                  <a:cubicBezTo>
                    <a:pt x="632" y="1598"/>
                    <a:pt x="642" y="1602"/>
                    <a:pt x="656" y="1602"/>
                  </a:cubicBezTo>
                  <a:cubicBezTo>
                    <a:pt x="675" y="1602"/>
                    <a:pt x="702" y="1595"/>
                    <a:pt x="735" y="1581"/>
                  </a:cubicBezTo>
                  <a:cubicBezTo>
                    <a:pt x="846" y="1534"/>
                    <a:pt x="985" y="1423"/>
                    <a:pt x="1152" y="1250"/>
                  </a:cubicBezTo>
                  <a:cubicBezTo>
                    <a:pt x="1434" y="958"/>
                    <a:pt x="1472" y="714"/>
                    <a:pt x="1269" y="511"/>
                  </a:cubicBezTo>
                  <a:cubicBezTo>
                    <a:pt x="1209" y="453"/>
                    <a:pt x="1145" y="421"/>
                    <a:pt x="1076" y="411"/>
                  </a:cubicBezTo>
                  <a:cubicBezTo>
                    <a:pt x="1061" y="410"/>
                    <a:pt x="1047" y="409"/>
                    <a:pt x="1033" y="409"/>
                  </a:cubicBezTo>
                  <a:cubicBezTo>
                    <a:pt x="981" y="409"/>
                    <a:pt x="933" y="419"/>
                    <a:pt x="889" y="441"/>
                  </a:cubicBezTo>
                  <a:cubicBezTo>
                    <a:pt x="834" y="468"/>
                    <a:pt x="782" y="498"/>
                    <a:pt x="732" y="532"/>
                  </a:cubicBezTo>
                  <a:cubicBezTo>
                    <a:pt x="684" y="567"/>
                    <a:pt x="642" y="594"/>
                    <a:pt x="605" y="616"/>
                  </a:cubicBezTo>
                  <a:cubicBezTo>
                    <a:pt x="583" y="630"/>
                    <a:pt x="565" y="637"/>
                    <a:pt x="551" y="637"/>
                  </a:cubicBezTo>
                  <a:cubicBezTo>
                    <a:pt x="541" y="637"/>
                    <a:pt x="533" y="633"/>
                    <a:pt x="526" y="627"/>
                  </a:cubicBezTo>
                  <a:cubicBezTo>
                    <a:pt x="501" y="604"/>
                    <a:pt x="510" y="569"/>
                    <a:pt x="552" y="526"/>
                  </a:cubicBezTo>
                  <a:cubicBezTo>
                    <a:pt x="579" y="500"/>
                    <a:pt x="629" y="466"/>
                    <a:pt x="703" y="426"/>
                  </a:cubicBezTo>
                  <a:cubicBezTo>
                    <a:pt x="777" y="387"/>
                    <a:pt x="821" y="358"/>
                    <a:pt x="838" y="341"/>
                  </a:cubicBezTo>
                  <a:cubicBezTo>
                    <a:pt x="855" y="324"/>
                    <a:pt x="851" y="274"/>
                    <a:pt x="826" y="194"/>
                  </a:cubicBezTo>
                  <a:cubicBezTo>
                    <a:pt x="801" y="113"/>
                    <a:pt x="768" y="53"/>
                    <a:pt x="727" y="15"/>
                  </a:cubicBezTo>
                  <a:cubicBezTo>
                    <a:pt x="717" y="5"/>
                    <a:pt x="702" y="0"/>
                    <a:pt x="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57"/>
            <p:cNvSpPr/>
            <p:nvPr/>
          </p:nvSpPr>
          <p:spPr>
            <a:xfrm>
              <a:off x="1765600" y="2953000"/>
              <a:ext cx="66975" cy="65900"/>
            </a:xfrm>
            <a:custGeom>
              <a:avLst/>
              <a:gdLst/>
              <a:ahLst/>
              <a:cxnLst/>
              <a:rect l="l" t="t" r="r" b="b"/>
              <a:pathLst>
                <a:path w="2679" h="2636" extrusionOk="0">
                  <a:moveTo>
                    <a:pt x="1953" y="1"/>
                  </a:moveTo>
                  <a:cubicBezTo>
                    <a:pt x="1899" y="1"/>
                    <a:pt x="1829" y="37"/>
                    <a:pt x="1741" y="108"/>
                  </a:cubicBezTo>
                  <a:cubicBezTo>
                    <a:pt x="1651" y="178"/>
                    <a:pt x="1569" y="262"/>
                    <a:pt x="1496" y="355"/>
                  </a:cubicBezTo>
                  <a:cubicBezTo>
                    <a:pt x="1422" y="448"/>
                    <a:pt x="1400" y="516"/>
                    <a:pt x="1427" y="560"/>
                  </a:cubicBezTo>
                  <a:lnTo>
                    <a:pt x="1901" y="1260"/>
                  </a:lnTo>
                  <a:lnTo>
                    <a:pt x="1872" y="1283"/>
                  </a:lnTo>
                  <a:lnTo>
                    <a:pt x="1259" y="660"/>
                  </a:lnTo>
                  <a:cubicBezTo>
                    <a:pt x="1232" y="632"/>
                    <a:pt x="1199" y="618"/>
                    <a:pt x="1161" y="618"/>
                  </a:cubicBezTo>
                  <a:cubicBezTo>
                    <a:pt x="1121" y="618"/>
                    <a:pt x="1068" y="646"/>
                    <a:pt x="999" y="700"/>
                  </a:cubicBezTo>
                  <a:cubicBezTo>
                    <a:pt x="819" y="845"/>
                    <a:pt x="758" y="961"/>
                    <a:pt x="817" y="1047"/>
                  </a:cubicBezTo>
                  <a:lnTo>
                    <a:pt x="1287" y="1751"/>
                  </a:lnTo>
                  <a:lnTo>
                    <a:pt x="1258" y="1774"/>
                  </a:lnTo>
                  <a:lnTo>
                    <a:pt x="659" y="1174"/>
                  </a:lnTo>
                  <a:cubicBezTo>
                    <a:pt x="629" y="1143"/>
                    <a:pt x="593" y="1127"/>
                    <a:pt x="553" y="1127"/>
                  </a:cubicBezTo>
                  <a:cubicBezTo>
                    <a:pt x="497" y="1127"/>
                    <a:pt x="430" y="1158"/>
                    <a:pt x="354" y="1219"/>
                  </a:cubicBezTo>
                  <a:cubicBezTo>
                    <a:pt x="253" y="1299"/>
                    <a:pt x="168" y="1398"/>
                    <a:pt x="96" y="1510"/>
                  </a:cubicBezTo>
                  <a:cubicBezTo>
                    <a:pt x="26" y="1625"/>
                    <a:pt x="1" y="1694"/>
                    <a:pt x="22" y="1721"/>
                  </a:cubicBezTo>
                  <a:lnTo>
                    <a:pt x="1495" y="2618"/>
                  </a:lnTo>
                  <a:cubicBezTo>
                    <a:pt x="1513" y="2630"/>
                    <a:pt x="1531" y="2635"/>
                    <a:pt x="1551" y="2635"/>
                  </a:cubicBezTo>
                  <a:cubicBezTo>
                    <a:pt x="1559" y="2635"/>
                    <a:pt x="1568" y="2634"/>
                    <a:pt x="1578" y="2632"/>
                  </a:cubicBezTo>
                  <a:cubicBezTo>
                    <a:pt x="1606" y="2624"/>
                    <a:pt x="1653" y="2594"/>
                    <a:pt x="1720" y="2541"/>
                  </a:cubicBezTo>
                  <a:cubicBezTo>
                    <a:pt x="1899" y="2399"/>
                    <a:pt x="1976" y="2301"/>
                    <a:pt x="1956" y="2250"/>
                  </a:cubicBezTo>
                  <a:lnTo>
                    <a:pt x="1775" y="1802"/>
                  </a:lnTo>
                  <a:lnTo>
                    <a:pt x="1801" y="1782"/>
                  </a:lnTo>
                  <a:lnTo>
                    <a:pt x="2198" y="2055"/>
                  </a:lnTo>
                  <a:cubicBezTo>
                    <a:pt x="2218" y="2069"/>
                    <a:pt x="2237" y="2075"/>
                    <a:pt x="2257" y="2075"/>
                  </a:cubicBezTo>
                  <a:cubicBezTo>
                    <a:pt x="2264" y="2075"/>
                    <a:pt x="2271" y="2074"/>
                    <a:pt x="2277" y="2073"/>
                  </a:cubicBezTo>
                  <a:cubicBezTo>
                    <a:pt x="2305" y="2067"/>
                    <a:pt x="2347" y="2042"/>
                    <a:pt x="2404" y="1996"/>
                  </a:cubicBezTo>
                  <a:cubicBezTo>
                    <a:pt x="2593" y="1845"/>
                    <a:pt x="2678" y="1741"/>
                    <a:pt x="2658" y="1685"/>
                  </a:cubicBezTo>
                  <a:lnTo>
                    <a:pt x="2070" y="45"/>
                  </a:lnTo>
                  <a:cubicBezTo>
                    <a:pt x="2047" y="15"/>
                    <a:pt x="2009" y="1"/>
                    <a:pt x="1955" y="1"/>
                  </a:cubicBezTo>
                  <a:cubicBezTo>
                    <a:pt x="1955" y="1"/>
                    <a:pt x="1954" y="1"/>
                    <a:pt x="19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7"/>
            <p:cNvSpPr/>
            <p:nvPr/>
          </p:nvSpPr>
          <p:spPr>
            <a:xfrm>
              <a:off x="1835650" y="2943950"/>
              <a:ext cx="46400" cy="43300"/>
            </a:xfrm>
            <a:custGeom>
              <a:avLst/>
              <a:gdLst/>
              <a:ahLst/>
              <a:cxnLst/>
              <a:rect l="l" t="t" r="r" b="b"/>
              <a:pathLst>
                <a:path w="1856" h="1732" extrusionOk="0">
                  <a:moveTo>
                    <a:pt x="943" y="855"/>
                  </a:moveTo>
                  <a:lnTo>
                    <a:pt x="1049" y="1146"/>
                  </a:lnTo>
                  <a:cubicBezTo>
                    <a:pt x="1054" y="1160"/>
                    <a:pt x="1052" y="1175"/>
                    <a:pt x="1044" y="1188"/>
                  </a:cubicBezTo>
                  <a:cubicBezTo>
                    <a:pt x="1037" y="1204"/>
                    <a:pt x="1021" y="1216"/>
                    <a:pt x="1000" y="1224"/>
                  </a:cubicBezTo>
                  <a:cubicBezTo>
                    <a:pt x="993" y="1227"/>
                    <a:pt x="986" y="1228"/>
                    <a:pt x="979" y="1228"/>
                  </a:cubicBezTo>
                  <a:cubicBezTo>
                    <a:pt x="937" y="1228"/>
                    <a:pt x="899" y="1181"/>
                    <a:pt x="864" y="1087"/>
                  </a:cubicBezTo>
                  <a:cubicBezTo>
                    <a:pt x="848" y="1041"/>
                    <a:pt x="845" y="994"/>
                    <a:pt x="859" y="948"/>
                  </a:cubicBezTo>
                  <a:cubicBezTo>
                    <a:pt x="871" y="902"/>
                    <a:pt x="900" y="871"/>
                    <a:pt x="943" y="855"/>
                  </a:cubicBezTo>
                  <a:close/>
                  <a:moveTo>
                    <a:pt x="1030" y="1"/>
                  </a:moveTo>
                  <a:cubicBezTo>
                    <a:pt x="988" y="1"/>
                    <a:pt x="942" y="4"/>
                    <a:pt x="891" y="10"/>
                  </a:cubicBezTo>
                  <a:cubicBezTo>
                    <a:pt x="807" y="21"/>
                    <a:pt x="713" y="46"/>
                    <a:pt x="606" y="86"/>
                  </a:cubicBezTo>
                  <a:cubicBezTo>
                    <a:pt x="499" y="125"/>
                    <a:pt x="396" y="181"/>
                    <a:pt x="294" y="250"/>
                  </a:cubicBezTo>
                  <a:cubicBezTo>
                    <a:pt x="193" y="321"/>
                    <a:pt x="118" y="384"/>
                    <a:pt x="70" y="441"/>
                  </a:cubicBezTo>
                  <a:cubicBezTo>
                    <a:pt x="21" y="499"/>
                    <a:pt x="0" y="539"/>
                    <a:pt x="8" y="560"/>
                  </a:cubicBezTo>
                  <a:cubicBezTo>
                    <a:pt x="32" y="626"/>
                    <a:pt x="84" y="688"/>
                    <a:pt x="164" y="749"/>
                  </a:cubicBezTo>
                  <a:cubicBezTo>
                    <a:pt x="232" y="800"/>
                    <a:pt x="283" y="825"/>
                    <a:pt x="314" y="825"/>
                  </a:cubicBezTo>
                  <a:cubicBezTo>
                    <a:pt x="320" y="825"/>
                    <a:pt x="325" y="824"/>
                    <a:pt x="330" y="822"/>
                  </a:cubicBezTo>
                  <a:cubicBezTo>
                    <a:pt x="343" y="816"/>
                    <a:pt x="364" y="797"/>
                    <a:pt x="395" y="760"/>
                  </a:cubicBezTo>
                  <a:cubicBezTo>
                    <a:pt x="424" y="725"/>
                    <a:pt x="464" y="683"/>
                    <a:pt x="514" y="641"/>
                  </a:cubicBezTo>
                  <a:cubicBezTo>
                    <a:pt x="564" y="598"/>
                    <a:pt x="608" y="570"/>
                    <a:pt x="649" y="555"/>
                  </a:cubicBezTo>
                  <a:cubicBezTo>
                    <a:pt x="681" y="544"/>
                    <a:pt x="708" y="538"/>
                    <a:pt x="730" y="538"/>
                  </a:cubicBezTo>
                  <a:cubicBezTo>
                    <a:pt x="736" y="538"/>
                    <a:pt x="742" y="538"/>
                    <a:pt x="747" y="539"/>
                  </a:cubicBezTo>
                  <a:cubicBezTo>
                    <a:pt x="805" y="551"/>
                    <a:pt x="845" y="590"/>
                    <a:pt x="870" y="658"/>
                  </a:cubicBezTo>
                  <a:lnTo>
                    <a:pt x="787" y="689"/>
                  </a:lnTo>
                  <a:cubicBezTo>
                    <a:pt x="658" y="736"/>
                    <a:pt x="543" y="794"/>
                    <a:pt x="445" y="862"/>
                  </a:cubicBezTo>
                  <a:cubicBezTo>
                    <a:pt x="381" y="909"/>
                    <a:pt x="329" y="957"/>
                    <a:pt x="286" y="1009"/>
                  </a:cubicBezTo>
                  <a:cubicBezTo>
                    <a:pt x="244" y="1058"/>
                    <a:pt x="216" y="1120"/>
                    <a:pt x="200" y="1193"/>
                  </a:cubicBezTo>
                  <a:cubicBezTo>
                    <a:pt x="182" y="1263"/>
                    <a:pt x="190" y="1340"/>
                    <a:pt x="218" y="1418"/>
                  </a:cubicBezTo>
                  <a:cubicBezTo>
                    <a:pt x="245" y="1497"/>
                    <a:pt x="284" y="1560"/>
                    <a:pt x="332" y="1608"/>
                  </a:cubicBezTo>
                  <a:cubicBezTo>
                    <a:pt x="379" y="1657"/>
                    <a:pt x="424" y="1690"/>
                    <a:pt x="471" y="1707"/>
                  </a:cubicBezTo>
                  <a:cubicBezTo>
                    <a:pt x="517" y="1723"/>
                    <a:pt x="567" y="1732"/>
                    <a:pt x="621" y="1732"/>
                  </a:cubicBezTo>
                  <a:cubicBezTo>
                    <a:pt x="696" y="1732"/>
                    <a:pt x="778" y="1715"/>
                    <a:pt x="866" y="1683"/>
                  </a:cubicBezTo>
                  <a:cubicBezTo>
                    <a:pt x="1053" y="1615"/>
                    <a:pt x="1140" y="1498"/>
                    <a:pt x="1130" y="1334"/>
                  </a:cubicBezTo>
                  <a:lnTo>
                    <a:pt x="1150" y="1325"/>
                  </a:lnTo>
                  <a:lnTo>
                    <a:pt x="1223" y="1461"/>
                  </a:lnTo>
                  <a:cubicBezTo>
                    <a:pt x="1232" y="1477"/>
                    <a:pt x="1240" y="1486"/>
                    <a:pt x="1248" y="1491"/>
                  </a:cubicBezTo>
                  <a:cubicBezTo>
                    <a:pt x="1252" y="1493"/>
                    <a:pt x="1258" y="1494"/>
                    <a:pt x="1267" y="1494"/>
                  </a:cubicBezTo>
                  <a:cubicBezTo>
                    <a:pt x="1276" y="1494"/>
                    <a:pt x="1287" y="1493"/>
                    <a:pt x="1301" y="1491"/>
                  </a:cubicBezTo>
                  <a:cubicBezTo>
                    <a:pt x="1328" y="1486"/>
                    <a:pt x="1386" y="1467"/>
                    <a:pt x="1472" y="1436"/>
                  </a:cubicBezTo>
                  <a:cubicBezTo>
                    <a:pt x="1561" y="1404"/>
                    <a:pt x="1646" y="1366"/>
                    <a:pt x="1732" y="1323"/>
                  </a:cubicBezTo>
                  <a:cubicBezTo>
                    <a:pt x="1816" y="1280"/>
                    <a:pt x="1855" y="1249"/>
                    <a:pt x="1849" y="1231"/>
                  </a:cubicBezTo>
                  <a:lnTo>
                    <a:pt x="1573" y="479"/>
                  </a:lnTo>
                  <a:cubicBezTo>
                    <a:pt x="1539" y="389"/>
                    <a:pt x="1506" y="316"/>
                    <a:pt x="1471" y="258"/>
                  </a:cubicBezTo>
                  <a:cubicBezTo>
                    <a:pt x="1443" y="209"/>
                    <a:pt x="1415" y="170"/>
                    <a:pt x="1385" y="144"/>
                  </a:cubicBezTo>
                  <a:cubicBezTo>
                    <a:pt x="1355" y="115"/>
                    <a:pt x="1316" y="88"/>
                    <a:pt x="1266" y="60"/>
                  </a:cubicBezTo>
                  <a:cubicBezTo>
                    <a:pt x="1216" y="30"/>
                    <a:pt x="1163" y="12"/>
                    <a:pt x="1105" y="5"/>
                  </a:cubicBezTo>
                  <a:cubicBezTo>
                    <a:pt x="1082" y="2"/>
                    <a:pt x="1057" y="1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7"/>
            <p:cNvSpPr/>
            <p:nvPr/>
          </p:nvSpPr>
          <p:spPr>
            <a:xfrm>
              <a:off x="1878700" y="2923350"/>
              <a:ext cx="32675" cy="51250"/>
            </a:xfrm>
            <a:custGeom>
              <a:avLst/>
              <a:gdLst/>
              <a:ahLst/>
              <a:cxnLst/>
              <a:rect l="l" t="t" r="r" b="b"/>
              <a:pathLst>
                <a:path w="1307" h="2050" extrusionOk="0">
                  <a:moveTo>
                    <a:pt x="676" y="1"/>
                  </a:moveTo>
                  <a:cubicBezTo>
                    <a:pt x="649" y="1"/>
                    <a:pt x="619" y="3"/>
                    <a:pt x="585" y="7"/>
                  </a:cubicBezTo>
                  <a:cubicBezTo>
                    <a:pt x="483" y="21"/>
                    <a:pt x="382" y="50"/>
                    <a:pt x="279" y="98"/>
                  </a:cubicBezTo>
                  <a:cubicBezTo>
                    <a:pt x="178" y="145"/>
                    <a:pt x="131" y="197"/>
                    <a:pt x="137" y="250"/>
                  </a:cubicBezTo>
                  <a:lnTo>
                    <a:pt x="178" y="569"/>
                  </a:lnTo>
                  <a:lnTo>
                    <a:pt x="94" y="580"/>
                  </a:lnTo>
                  <a:cubicBezTo>
                    <a:pt x="58" y="585"/>
                    <a:pt x="33" y="615"/>
                    <a:pt x="18" y="671"/>
                  </a:cubicBezTo>
                  <a:cubicBezTo>
                    <a:pt x="3" y="728"/>
                    <a:pt x="1" y="792"/>
                    <a:pt x="10" y="863"/>
                  </a:cubicBezTo>
                  <a:cubicBezTo>
                    <a:pt x="17" y="932"/>
                    <a:pt x="32" y="987"/>
                    <a:pt x="52" y="1026"/>
                  </a:cubicBezTo>
                  <a:cubicBezTo>
                    <a:pt x="70" y="1062"/>
                    <a:pt x="88" y="1079"/>
                    <a:pt x="107" y="1079"/>
                  </a:cubicBezTo>
                  <a:cubicBezTo>
                    <a:pt x="108" y="1079"/>
                    <a:pt x="109" y="1079"/>
                    <a:pt x="110" y="1079"/>
                  </a:cubicBezTo>
                  <a:lnTo>
                    <a:pt x="241" y="1062"/>
                  </a:lnTo>
                  <a:lnTo>
                    <a:pt x="295" y="1474"/>
                  </a:lnTo>
                  <a:cubicBezTo>
                    <a:pt x="330" y="1746"/>
                    <a:pt x="417" y="1917"/>
                    <a:pt x="557" y="1986"/>
                  </a:cubicBezTo>
                  <a:cubicBezTo>
                    <a:pt x="630" y="2021"/>
                    <a:pt x="702" y="2042"/>
                    <a:pt x="779" y="2047"/>
                  </a:cubicBezTo>
                  <a:cubicBezTo>
                    <a:pt x="799" y="2049"/>
                    <a:pt x="819" y="2049"/>
                    <a:pt x="841" y="2049"/>
                  </a:cubicBezTo>
                  <a:cubicBezTo>
                    <a:pt x="904" y="2049"/>
                    <a:pt x="977" y="2043"/>
                    <a:pt x="1062" y="2032"/>
                  </a:cubicBezTo>
                  <a:cubicBezTo>
                    <a:pt x="1175" y="2018"/>
                    <a:pt x="1245" y="1995"/>
                    <a:pt x="1272" y="1960"/>
                  </a:cubicBezTo>
                  <a:cubicBezTo>
                    <a:pt x="1300" y="1926"/>
                    <a:pt x="1306" y="1851"/>
                    <a:pt x="1294" y="1733"/>
                  </a:cubicBezTo>
                  <a:cubicBezTo>
                    <a:pt x="1285" y="1674"/>
                    <a:pt x="1277" y="1628"/>
                    <a:pt x="1266" y="1600"/>
                  </a:cubicBezTo>
                  <a:cubicBezTo>
                    <a:pt x="1255" y="1574"/>
                    <a:pt x="1238" y="1562"/>
                    <a:pt x="1214" y="1562"/>
                  </a:cubicBezTo>
                  <a:cubicBezTo>
                    <a:pt x="1211" y="1562"/>
                    <a:pt x="1207" y="1563"/>
                    <a:pt x="1203" y="1563"/>
                  </a:cubicBezTo>
                  <a:cubicBezTo>
                    <a:pt x="1196" y="1564"/>
                    <a:pt x="1188" y="1565"/>
                    <a:pt x="1181" y="1565"/>
                  </a:cubicBezTo>
                  <a:cubicBezTo>
                    <a:pt x="1155" y="1565"/>
                    <a:pt x="1126" y="1559"/>
                    <a:pt x="1093" y="1547"/>
                  </a:cubicBezTo>
                  <a:cubicBezTo>
                    <a:pt x="1048" y="1533"/>
                    <a:pt x="1025" y="1501"/>
                    <a:pt x="1019" y="1454"/>
                  </a:cubicBezTo>
                  <a:lnTo>
                    <a:pt x="956" y="971"/>
                  </a:lnTo>
                  <a:lnTo>
                    <a:pt x="1110" y="952"/>
                  </a:lnTo>
                  <a:cubicBezTo>
                    <a:pt x="1142" y="948"/>
                    <a:pt x="1164" y="916"/>
                    <a:pt x="1178" y="858"/>
                  </a:cubicBezTo>
                  <a:cubicBezTo>
                    <a:pt x="1190" y="800"/>
                    <a:pt x="1193" y="728"/>
                    <a:pt x="1180" y="643"/>
                  </a:cubicBezTo>
                  <a:cubicBezTo>
                    <a:pt x="1164" y="515"/>
                    <a:pt x="1134" y="453"/>
                    <a:pt x="1091" y="453"/>
                  </a:cubicBezTo>
                  <a:cubicBezTo>
                    <a:pt x="1089" y="453"/>
                    <a:pt x="1087" y="453"/>
                    <a:pt x="1085" y="453"/>
                  </a:cubicBezTo>
                  <a:lnTo>
                    <a:pt x="891" y="479"/>
                  </a:lnTo>
                  <a:lnTo>
                    <a:pt x="841" y="96"/>
                  </a:lnTo>
                  <a:cubicBezTo>
                    <a:pt x="833" y="32"/>
                    <a:pt x="778" y="1"/>
                    <a:pt x="6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7"/>
            <p:cNvSpPr/>
            <p:nvPr/>
          </p:nvSpPr>
          <p:spPr>
            <a:xfrm>
              <a:off x="1915000" y="2934925"/>
              <a:ext cx="40775" cy="40025"/>
            </a:xfrm>
            <a:custGeom>
              <a:avLst/>
              <a:gdLst/>
              <a:ahLst/>
              <a:cxnLst/>
              <a:rect l="l" t="t" r="r" b="b"/>
              <a:pathLst>
                <a:path w="1631" h="1601" extrusionOk="0">
                  <a:moveTo>
                    <a:pt x="849" y="382"/>
                  </a:moveTo>
                  <a:cubicBezTo>
                    <a:pt x="852" y="382"/>
                    <a:pt x="855" y="382"/>
                    <a:pt x="858" y="383"/>
                  </a:cubicBezTo>
                  <a:cubicBezTo>
                    <a:pt x="911" y="387"/>
                    <a:pt x="934" y="444"/>
                    <a:pt x="925" y="549"/>
                  </a:cubicBezTo>
                  <a:cubicBezTo>
                    <a:pt x="920" y="607"/>
                    <a:pt x="900" y="654"/>
                    <a:pt x="863" y="692"/>
                  </a:cubicBezTo>
                  <a:cubicBezTo>
                    <a:pt x="829" y="727"/>
                    <a:pt x="790" y="743"/>
                    <a:pt x="744" y="743"/>
                  </a:cubicBezTo>
                  <a:cubicBezTo>
                    <a:pt x="740" y="743"/>
                    <a:pt x="736" y="743"/>
                    <a:pt x="732" y="743"/>
                  </a:cubicBezTo>
                  <a:lnTo>
                    <a:pt x="747" y="567"/>
                  </a:lnTo>
                  <a:cubicBezTo>
                    <a:pt x="758" y="444"/>
                    <a:pt x="792" y="382"/>
                    <a:pt x="849" y="382"/>
                  </a:cubicBezTo>
                  <a:close/>
                  <a:moveTo>
                    <a:pt x="791" y="1"/>
                  </a:moveTo>
                  <a:cubicBezTo>
                    <a:pt x="725" y="1"/>
                    <a:pt x="664" y="5"/>
                    <a:pt x="607" y="13"/>
                  </a:cubicBezTo>
                  <a:cubicBezTo>
                    <a:pt x="504" y="29"/>
                    <a:pt x="406" y="65"/>
                    <a:pt x="318" y="119"/>
                  </a:cubicBezTo>
                  <a:cubicBezTo>
                    <a:pt x="139" y="225"/>
                    <a:pt x="36" y="440"/>
                    <a:pt x="7" y="760"/>
                  </a:cubicBezTo>
                  <a:cubicBezTo>
                    <a:pt x="0" y="844"/>
                    <a:pt x="1" y="926"/>
                    <a:pt x="12" y="1004"/>
                  </a:cubicBezTo>
                  <a:cubicBezTo>
                    <a:pt x="19" y="1058"/>
                    <a:pt x="32" y="1108"/>
                    <a:pt x="49" y="1153"/>
                  </a:cubicBezTo>
                  <a:cubicBezTo>
                    <a:pt x="67" y="1197"/>
                    <a:pt x="94" y="1246"/>
                    <a:pt x="133" y="1297"/>
                  </a:cubicBezTo>
                  <a:cubicBezTo>
                    <a:pt x="172" y="1349"/>
                    <a:pt x="219" y="1394"/>
                    <a:pt x="273" y="1432"/>
                  </a:cubicBezTo>
                  <a:cubicBezTo>
                    <a:pt x="328" y="1470"/>
                    <a:pt x="399" y="1504"/>
                    <a:pt x="489" y="1533"/>
                  </a:cubicBezTo>
                  <a:cubicBezTo>
                    <a:pt x="577" y="1562"/>
                    <a:pt x="688" y="1583"/>
                    <a:pt x="824" y="1595"/>
                  </a:cubicBezTo>
                  <a:cubicBezTo>
                    <a:pt x="870" y="1599"/>
                    <a:pt x="917" y="1601"/>
                    <a:pt x="965" y="1601"/>
                  </a:cubicBezTo>
                  <a:cubicBezTo>
                    <a:pt x="1056" y="1601"/>
                    <a:pt x="1148" y="1593"/>
                    <a:pt x="1243" y="1579"/>
                  </a:cubicBezTo>
                  <a:cubicBezTo>
                    <a:pt x="1388" y="1557"/>
                    <a:pt x="1463" y="1511"/>
                    <a:pt x="1469" y="1442"/>
                  </a:cubicBezTo>
                  <a:cubicBezTo>
                    <a:pt x="1473" y="1395"/>
                    <a:pt x="1453" y="1317"/>
                    <a:pt x="1408" y="1212"/>
                  </a:cubicBezTo>
                  <a:cubicBezTo>
                    <a:pt x="1363" y="1107"/>
                    <a:pt x="1322" y="1052"/>
                    <a:pt x="1289" y="1049"/>
                  </a:cubicBezTo>
                  <a:cubicBezTo>
                    <a:pt x="1289" y="1049"/>
                    <a:pt x="1289" y="1049"/>
                    <a:pt x="1289" y="1049"/>
                  </a:cubicBezTo>
                  <a:cubicBezTo>
                    <a:pt x="1281" y="1049"/>
                    <a:pt x="1226" y="1065"/>
                    <a:pt x="1122" y="1099"/>
                  </a:cubicBezTo>
                  <a:cubicBezTo>
                    <a:pt x="1030" y="1128"/>
                    <a:pt x="954" y="1142"/>
                    <a:pt x="895" y="1142"/>
                  </a:cubicBezTo>
                  <a:cubicBezTo>
                    <a:pt x="885" y="1142"/>
                    <a:pt x="876" y="1142"/>
                    <a:pt x="867" y="1141"/>
                  </a:cubicBezTo>
                  <a:cubicBezTo>
                    <a:pt x="758" y="1132"/>
                    <a:pt x="708" y="1069"/>
                    <a:pt x="719" y="954"/>
                  </a:cubicBezTo>
                  <a:lnTo>
                    <a:pt x="719" y="954"/>
                  </a:lnTo>
                  <a:lnTo>
                    <a:pt x="804" y="963"/>
                  </a:lnTo>
                  <a:cubicBezTo>
                    <a:pt x="864" y="969"/>
                    <a:pt x="920" y="971"/>
                    <a:pt x="972" y="971"/>
                  </a:cubicBezTo>
                  <a:cubicBezTo>
                    <a:pt x="1365" y="971"/>
                    <a:pt x="1574" y="827"/>
                    <a:pt x="1601" y="536"/>
                  </a:cubicBezTo>
                  <a:cubicBezTo>
                    <a:pt x="1630" y="226"/>
                    <a:pt x="1420" y="50"/>
                    <a:pt x="974" y="10"/>
                  </a:cubicBezTo>
                  <a:cubicBezTo>
                    <a:pt x="909" y="4"/>
                    <a:pt x="848" y="1"/>
                    <a:pt x="7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7"/>
            <p:cNvSpPr/>
            <p:nvPr/>
          </p:nvSpPr>
          <p:spPr>
            <a:xfrm>
              <a:off x="1954300" y="2942325"/>
              <a:ext cx="45050" cy="38550"/>
            </a:xfrm>
            <a:custGeom>
              <a:avLst/>
              <a:gdLst/>
              <a:ahLst/>
              <a:cxnLst/>
              <a:rect l="l" t="t" r="r" b="b"/>
              <a:pathLst>
                <a:path w="1802" h="1542" extrusionOk="0">
                  <a:moveTo>
                    <a:pt x="644" y="1"/>
                  </a:moveTo>
                  <a:cubicBezTo>
                    <a:pt x="631" y="1"/>
                    <a:pt x="618" y="1"/>
                    <a:pt x="605" y="2"/>
                  </a:cubicBezTo>
                  <a:cubicBezTo>
                    <a:pt x="500" y="7"/>
                    <a:pt x="441" y="26"/>
                    <a:pt x="430" y="57"/>
                  </a:cubicBezTo>
                  <a:lnTo>
                    <a:pt x="8" y="1297"/>
                  </a:lnTo>
                  <a:cubicBezTo>
                    <a:pt x="0" y="1319"/>
                    <a:pt x="10" y="1340"/>
                    <a:pt x="37" y="1359"/>
                  </a:cubicBezTo>
                  <a:cubicBezTo>
                    <a:pt x="64" y="1379"/>
                    <a:pt x="129" y="1406"/>
                    <a:pt x="230" y="1441"/>
                  </a:cubicBezTo>
                  <a:cubicBezTo>
                    <a:pt x="332" y="1474"/>
                    <a:pt x="432" y="1504"/>
                    <a:pt x="530" y="1525"/>
                  </a:cubicBezTo>
                  <a:cubicBezTo>
                    <a:pt x="582" y="1536"/>
                    <a:pt x="621" y="1542"/>
                    <a:pt x="647" y="1542"/>
                  </a:cubicBezTo>
                  <a:cubicBezTo>
                    <a:pt x="670" y="1542"/>
                    <a:pt x="683" y="1537"/>
                    <a:pt x="686" y="1529"/>
                  </a:cubicBezTo>
                  <a:lnTo>
                    <a:pt x="936" y="794"/>
                  </a:lnTo>
                  <a:cubicBezTo>
                    <a:pt x="946" y="763"/>
                    <a:pt x="962" y="742"/>
                    <a:pt x="980" y="731"/>
                  </a:cubicBezTo>
                  <a:cubicBezTo>
                    <a:pt x="987" y="726"/>
                    <a:pt x="998" y="724"/>
                    <a:pt x="1011" y="724"/>
                  </a:cubicBezTo>
                  <a:cubicBezTo>
                    <a:pt x="1032" y="724"/>
                    <a:pt x="1061" y="730"/>
                    <a:pt x="1096" y="742"/>
                  </a:cubicBezTo>
                  <a:cubicBezTo>
                    <a:pt x="1154" y="762"/>
                    <a:pt x="1225" y="800"/>
                    <a:pt x="1305" y="856"/>
                  </a:cubicBezTo>
                  <a:cubicBezTo>
                    <a:pt x="1385" y="910"/>
                    <a:pt x="1433" y="942"/>
                    <a:pt x="1451" y="947"/>
                  </a:cubicBezTo>
                  <a:cubicBezTo>
                    <a:pt x="1458" y="950"/>
                    <a:pt x="1465" y="951"/>
                    <a:pt x="1473" y="951"/>
                  </a:cubicBezTo>
                  <a:cubicBezTo>
                    <a:pt x="1509" y="951"/>
                    <a:pt x="1549" y="921"/>
                    <a:pt x="1594" y="862"/>
                  </a:cubicBezTo>
                  <a:cubicBezTo>
                    <a:pt x="1647" y="790"/>
                    <a:pt x="1689" y="721"/>
                    <a:pt x="1719" y="654"/>
                  </a:cubicBezTo>
                  <a:cubicBezTo>
                    <a:pt x="1749" y="588"/>
                    <a:pt x="1772" y="532"/>
                    <a:pt x="1788" y="488"/>
                  </a:cubicBezTo>
                  <a:cubicBezTo>
                    <a:pt x="1801" y="442"/>
                    <a:pt x="1796" y="400"/>
                    <a:pt x="1770" y="359"/>
                  </a:cubicBezTo>
                  <a:cubicBezTo>
                    <a:pt x="1743" y="319"/>
                    <a:pt x="1688" y="283"/>
                    <a:pt x="1598" y="253"/>
                  </a:cubicBezTo>
                  <a:cubicBezTo>
                    <a:pt x="1538" y="233"/>
                    <a:pt x="1475" y="222"/>
                    <a:pt x="1409" y="222"/>
                  </a:cubicBezTo>
                  <a:cubicBezTo>
                    <a:pt x="1376" y="222"/>
                    <a:pt x="1343" y="225"/>
                    <a:pt x="1309" y="230"/>
                  </a:cubicBezTo>
                  <a:cubicBezTo>
                    <a:pt x="1205" y="243"/>
                    <a:pt x="1130" y="279"/>
                    <a:pt x="1085" y="335"/>
                  </a:cubicBezTo>
                  <a:lnTo>
                    <a:pt x="1068" y="330"/>
                  </a:lnTo>
                  <a:lnTo>
                    <a:pt x="1083" y="205"/>
                  </a:lnTo>
                  <a:cubicBezTo>
                    <a:pt x="1090" y="138"/>
                    <a:pt x="1039" y="87"/>
                    <a:pt x="928" y="51"/>
                  </a:cubicBezTo>
                  <a:cubicBezTo>
                    <a:pt x="831" y="17"/>
                    <a:pt x="737" y="1"/>
                    <a:pt x="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57"/>
            <p:cNvSpPr/>
            <p:nvPr/>
          </p:nvSpPr>
          <p:spPr>
            <a:xfrm>
              <a:off x="1998125" y="3027125"/>
              <a:ext cx="38675" cy="45675"/>
            </a:xfrm>
            <a:custGeom>
              <a:avLst/>
              <a:gdLst/>
              <a:ahLst/>
              <a:cxnLst/>
              <a:rect l="l" t="t" r="r" b="b"/>
              <a:pathLst>
                <a:path w="1547" h="1827" extrusionOk="0">
                  <a:moveTo>
                    <a:pt x="810" y="1"/>
                  </a:moveTo>
                  <a:cubicBezTo>
                    <a:pt x="786" y="1"/>
                    <a:pt x="761" y="15"/>
                    <a:pt x="751" y="43"/>
                  </a:cubicBezTo>
                  <a:cubicBezTo>
                    <a:pt x="694" y="213"/>
                    <a:pt x="614" y="375"/>
                    <a:pt x="505" y="516"/>
                  </a:cubicBezTo>
                  <a:cubicBezTo>
                    <a:pt x="385" y="669"/>
                    <a:pt x="229" y="797"/>
                    <a:pt x="51" y="872"/>
                  </a:cubicBezTo>
                  <a:cubicBezTo>
                    <a:pt x="1" y="894"/>
                    <a:pt x="1" y="965"/>
                    <a:pt x="53" y="986"/>
                  </a:cubicBezTo>
                  <a:cubicBezTo>
                    <a:pt x="397" y="1128"/>
                    <a:pt x="615" y="1396"/>
                    <a:pt x="764" y="1786"/>
                  </a:cubicBezTo>
                  <a:cubicBezTo>
                    <a:pt x="774" y="1813"/>
                    <a:pt x="798" y="1826"/>
                    <a:pt x="822" y="1826"/>
                  </a:cubicBezTo>
                  <a:cubicBezTo>
                    <a:pt x="845" y="1826"/>
                    <a:pt x="868" y="1814"/>
                    <a:pt x="878" y="1788"/>
                  </a:cubicBezTo>
                  <a:cubicBezTo>
                    <a:pt x="1009" y="1467"/>
                    <a:pt x="1189" y="1130"/>
                    <a:pt x="1500" y="969"/>
                  </a:cubicBezTo>
                  <a:cubicBezTo>
                    <a:pt x="1546" y="946"/>
                    <a:pt x="1545" y="881"/>
                    <a:pt x="1499" y="859"/>
                  </a:cubicBezTo>
                  <a:cubicBezTo>
                    <a:pt x="1324" y="773"/>
                    <a:pt x="1177" y="632"/>
                    <a:pt x="1068" y="468"/>
                  </a:cubicBezTo>
                  <a:cubicBezTo>
                    <a:pt x="977" y="331"/>
                    <a:pt x="915" y="193"/>
                    <a:pt x="869" y="45"/>
                  </a:cubicBezTo>
                  <a:cubicBezTo>
                    <a:pt x="860" y="15"/>
                    <a:pt x="835" y="1"/>
                    <a:pt x="8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57"/>
            <p:cNvSpPr/>
            <p:nvPr/>
          </p:nvSpPr>
          <p:spPr>
            <a:xfrm>
              <a:off x="2038225" y="3203975"/>
              <a:ext cx="38650" cy="45675"/>
            </a:xfrm>
            <a:custGeom>
              <a:avLst/>
              <a:gdLst/>
              <a:ahLst/>
              <a:cxnLst/>
              <a:rect l="l" t="t" r="r" b="b"/>
              <a:pathLst>
                <a:path w="1546" h="1827" extrusionOk="0">
                  <a:moveTo>
                    <a:pt x="809" y="1"/>
                  </a:moveTo>
                  <a:cubicBezTo>
                    <a:pt x="784" y="1"/>
                    <a:pt x="760" y="15"/>
                    <a:pt x="750" y="44"/>
                  </a:cubicBezTo>
                  <a:cubicBezTo>
                    <a:pt x="694" y="213"/>
                    <a:pt x="614" y="375"/>
                    <a:pt x="504" y="515"/>
                  </a:cubicBezTo>
                  <a:cubicBezTo>
                    <a:pt x="384" y="670"/>
                    <a:pt x="228" y="797"/>
                    <a:pt x="51" y="872"/>
                  </a:cubicBezTo>
                  <a:cubicBezTo>
                    <a:pt x="0" y="893"/>
                    <a:pt x="0" y="965"/>
                    <a:pt x="52" y="986"/>
                  </a:cubicBezTo>
                  <a:cubicBezTo>
                    <a:pt x="396" y="1128"/>
                    <a:pt x="615" y="1397"/>
                    <a:pt x="763" y="1786"/>
                  </a:cubicBezTo>
                  <a:cubicBezTo>
                    <a:pt x="774" y="1813"/>
                    <a:pt x="798" y="1827"/>
                    <a:pt x="822" y="1827"/>
                  </a:cubicBezTo>
                  <a:cubicBezTo>
                    <a:pt x="845" y="1827"/>
                    <a:pt x="868" y="1814"/>
                    <a:pt x="878" y="1787"/>
                  </a:cubicBezTo>
                  <a:cubicBezTo>
                    <a:pt x="1008" y="1466"/>
                    <a:pt x="1188" y="1129"/>
                    <a:pt x="1499" y="969"/>
                  </a:cubicBezTo>
                  <a:cubicBezTo>
                    <a:pt x="1546" y="945"/>
                    <a:pt x="1545" y="881"/>
                    <a:pt x="1498" y="859"/>
                  </a:cubicBezTo>
                  <a:cubicBezTo>
                    <a:pt x="1324" y="772"/>
                    <a:pt x="1177" y="632"/>
                    <a:pt x="1067" y="469"/>
                  </a:cubicBezTo>
                  <a:cubicBezTo>
                    <a:pt x="976" y="330"/>
                    <a:pt x="915" y="193"/>
                    <a:pt x="868" y="45"/>
                  </a:cubicBezTo>
                  <a:cubicBezTo>
                    <a:pt x="859" y="15"/>
                    <a:pt x="83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57"/>
            <p:cNvSpPr/>
            <p:nvPr/>
          </p:nvSpPr>
          <p:spPr>
            <a:xfrm>
              <a:off x="1740575" y="2945750"/>
              <a:ext cx="33950" cy="40150"/>
            </a:xfrm>
            <a:custGeom>
              <a:avLst/>
              <a:gdLst/>
              <a:ahLst/>
              <a:cxnLst/>
              <a:rect l="l" t="t" r="r" b="b"/>
              <a:pathLst>
                <a:path w="1358" h="1606" extrusionOk="0">
                  <a:moveTo>
                    <a:pt x="710" y="1"/>
                  </a:moveTo>
                  <a:cubicBezTo>
                    <a:pt x="689" y="1"/>
                    <a:pt x="667" y="13"/>
                    <a:pt x="659" y="38"/>
                  </a:cubicBezTo>
                  <a:cubicBezTo>
                    <a:pt x="608" y="189"/>
                    <a:pt x="539" y="331"/>
                    <a:pt x="443" y="454"/>
                  </a:cubicBezTo>
                  <a:cubicBezTo>
                    <a:pt x="338" y="589"/>
                    <a:pt x="201" y="701"/>
                    <a:pt x="44" y="767"/>
                  </a:cubicBezTo>
                  <a:cubicBezTo>
                    <a:pt x="0" y="785"/>
                    <a:pt x="1" y="848"/>
                    <a:pt x="45" y="867"/>
                  </a:cubicBezTo>
                  <a:cubicBezTo>
                    <a:pt x="348" y="990"/>
                    <a:pt x="540" y="1227"/>
                    <a:pt x="670" y="1569"/>
                  </a:cubicBezTo>
                  <a:cubicBezTo>
                    <a:pt x="680" y="1593"/>
                    <a:pt x="701" y="1605"/>
                    <a:pt x="723" y="1605"/>
                  </a:cubicBezTo>
                  <a:cubicBezTo>
                    <a:pt x="743" y="1605"/>
                    <a:pt x="763" y="1594"/>
                    <a:pt x="771" y="1571"/>
                  </a:cubicBezTo>
                  <a:cubicBezTo>
                    <a:pt x="885" y="1289"/>
                    <a:pt x="1044" y="993"/>
                    <a:pt x="1317" y="852"/>
                  </a:cubicBezTo>
                  <a:cubicBezTo>
                    <a:pt x="1357" y="831"/>
                    <a:pt x="1357" y="775"/>
                    <a:pt x="1316" y="756"/>
                  </a:cubicBezTo>
                  <a:cubicBezTo>
                    <a:pt x="1164" y="679"/>
                    <a:pt x="1033" y="555"/>
                    <a:pt x="937" y="412"/>
                  </a:cubicBezTo>
                  <a:cubicBezTo>
                    <a:pt x="858" y="291"/>
                    <a:pt x="802" y="170"/>
                    <a:pt x="763" y="40"/>
                  </a:cubicBezTo>
                  <a:cubicBezTo>
                    <a:pt x="755" y="14"/>
                    <a:pt x="732" y="1"/>
                    <a:pt x="7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57"/>
            <p:cNvSpPr/>
            <p:nvPr/>
          </p:nvSpPr>
          <p:spPr>
            <a:xfrm>
              <a:off x="1697375" y="3161725"/>
              <a:ext cx="33950" cy="40125"/>
            </a:xfrm>
            <a:custGeom>
              <a:avLst/>
              <a:gdLst/>
              <a:ahLst/>
              <a:cxnLst/>
              <a:rect l="l" t="t" r="r" b="b"/>
              <a:pathLst>
                <a:path w="1358" h="1605" extrusionOk="0">
                  <a:moveTo>
                    <a:pt x="712" y="1"/>
                  </a:moveTo>
                  <a:cubicBezTo>
                    <a:pt x="690" y="1"/>
                    <a:pt x="669" y="13"/>
                    <a:pt x="660" y="39"/>
                  </a:cubicBezTo>
                  <a:cubicBezTo>
                    <a:pt x="610" y="188"/>
                    <a:pt x="540" y="330"/>
                    <a:pt x="445" y="454"/>
                  </a:cubicBezTo>
                  <a:cubicBezTo>
                    <a:pt x="339" y="589"/>
                    <a:pt x="203" y="700"/>
                    <a:pt x="46" y="767"/>
                  </a:cubicBezTo>
                  <a:cubicBezTo>
                    <a:pt x="1" y="785"/>
                    <a:pt x="3" y="849"/>
                    <a:pt x="47" y="867"/>
                  </a:cubicBezTo>
                  <a:cubicBezTo>
                    <a:pt x="350" y="990"/>
                    <a:pt x="541" y="1226"/>
                    <a:pt x="672" y="1568"/>
                  </a:cubicBezTo>
                  <a:cubicBezTo>
                    <a:pt x="680" y="1592"/>
                    <a:pt x="702" y="1604"/>
                    <a:pt x="723" y="1604"/>
                  </a:cubicBezTo>
                  <a:cubicBezTo>
                    <a:pt x="744" y="1604"/>
                    <a:pt x="764" y="1593"/>
                    <a:pt x="773" y="1570"/>
                  </a:cubicBezTo>
                  <a:cubicBezTo>
                    <a:pt x="886" y="1289"/>
                    <a:pt x="1045" y="993"/>
                    <a:pt x="1319" y="852"/>
                  </a:cubicBezTo>
                  <a:cubicBezTo>
                    <a:pt x="1358" y="831"/>
                    <a:pt x="1358" y="775"/>
                    <a:pt x="1318" y="755"/>
                  </a:cubicBezTo>
                  <a:cubicBezTo>
                    <a:pt x="1165" y="678"/>
                    <a:pt x="1035" y="555"/>
                    <a:pt x="939" y="411"/>
                  </a:cubicBezTo>
                  <a:cubicBezTo>
                    <a:pt x="858" y="291"/>
                    <a:pt x="803" y="170"/>
                    <a:pt x="763" y="40"/>
                  </a:cubicBezTo>
                  <a:cubicBezTo>
                    <a:pt x="755" y="14"/>
                    <a:pt x="733" y="1"/>
                    <a:pt x="7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20" name="Google Shape;2320;p57"/>
          <p:cNvSpPr/>
          <p:nvPr/>
        </p:nvSpPr>
        <p:spPr>
          <a:xfrm>
            <a:off x="1362712" y="1277234"/>
            <a:ext cx="166902" cy="197104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57"/>
          <p:cNvSpPr/>
          <p:nvPr/>
        </p:nvSpPr>
        <p:spPr>
          <a:xfrm>
            <a:off x="7034912" y="1782284"/>
            <a:ext cx="166902" cy="197104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2" name="Google Shape;232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575" y="870276"/>
            <a:ext cx="5625068" cy="316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7" name="Google Shape;2327;p58"/>
          <p:cNvGrpSpPr/>
          <p:nvPr/>
        </p:nvGrpSpPr>
        <p:grpSpPr>
          <a:xfrm>
            <a:off x="8086175" y="2318778"/>
            <a:ext cx="380623" cy="505928"/>
            <a:chOff x="5382225" y="1510350"/>
            <a:chExt cx="54075" cy="71875"/>
          </a:xfrm>
        </p:grpSpPr>
        <p:sp>
          <p:nvSpPr>
            <p:cNvPr id="2328" name="Google Shape;2328;p58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58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58"/>
          <p:cNvGrpSpPr/>
          <p:nvPr/>
        </p:nvGrpSpPr>
        <p:grpSpPr>
          <a:xfrm>
            <a:off x="6852344" y="3409527"/>
            <a:ext cx="1405647" cy="1251120"/>
            <a:chOff x="1640600" y="2901325"/>
            <a:chExt cx="464600" cy="413525"/>
          </a:xfrm>
        </p:grpSpPr>
        <p:sp>
          <p:nvSpPr>
            <p:cNvPr id="2331" name="Google Shape;2331;p58"/>
            <p:cNvSpPr/>
            <p:nvPr/>
          </p:nvSpPr>
          <p:spPr>
            <a:xfrm>
              <a:off x="1640600" y="2901325"/>
              <a:ext cx="464600" cy="413525"/>
            </a:xfrm>
            <a:custGeom>
              <a:avLst/>
              <a:gdLst/>
              <a:ahLst/>
              <a:cxnLst/>
              <a:rect l="l" t="t" r="r" b="b"/>
              <a:pathLst>
                <a:path w="18584" h="16541" extrusionOk="0">
                  <a:moveTo>
                    <a:pt x="8325" y="0"/>
                  </a:moveTo>
                  <a:cubicBezTo>
                    <a:pt x="7626" y="0"/>
                    <a:pt x="6986" y="599"/>
                    <a:pt x="6781" y="1576"/>
                  </a:cubicBezTo>
                  <a:cubicBezTo>
                    <a:pt x="6434" y="1684"/>
                    <a:pt x="6231" y="1915"/>
                    <a:pt x="6027" y="2188"/>
                  </a:cubicBezTo>
                  <a:cubicBezTo>
                    <a:pt x="5916" y="2209"/>
                    <a:pt x="5821" y="2260"/>
                    <a:pt x="5747" y="2313"/>
                  </a:cubicBezTo>
                  <a:cubicBezTo>
                    <a:pt x="5660" y="2110"/>
                    <a:pt x="5432" y="2087"/>
                    <a:pt x="5315" y="1898"/>
                  </a:cubicBezTo>
                  <a:cubicBezTo>
                    <a:pt x="5182" y="1629"/>
                    <a:pt x="5075" y="1271"/>
                    <a:pt x="4715" y="1271"/>
                  </a:cubicBezTo>
                  <a:cubicBezTo>
                    <a:pt x="4705" y="1271"/>
                    <a:pt x="4695" y="1272"/>
                    <a:pt x="4685" y="1272"/>
                  </a:cubicBezTo>
                  <a:cubicBezTo>
                    <a:pt x="4672" y="1271"/>
                    <a:pt x="4659" y="1271"/>
                    <a:pt x="4646" y="1271"/>
                  </a:cubicBezTo>
                  <a:cubicBezTo>
                    <a:pt x="4167" y="1271"/>
                    <a:pt x="4202" y="1917"/>
                    <a:pt x="3833" y="2076"/>
                  </a:cubicBezTo>
                  <a:cubicBezTo>
                    <a:pt x="3398" y="2241"/>
                    <a:pt x="3402" y="2907"/>
                    <a:pt x="3837" y="3068"/>
                  </a:cubicBezTo>
                  <a:cubicBezTo>
                    <a:pt x="4085" y="3082"/>
                    <a:pt x="4196" y="3731"/>
                    <a:pt x="4510" y="3809"/>
                  </a:cubicBezTo>
                  <a:cubicBezTo>
                    <a:pt x="4516" y="3857"/>
                    <a:pt x="4528" y="3907"/>
                    <a:pt x="4550" y="3955"/>
                  </a:cubicBezTo>
                  <a:cubicBezTo>
                    <a:pt x="4250" y="3864"/>
                    <a:pt x="3877" y="3582"/>
                    <a:pt x="3525" y="3582"/>
                  </a:cubicBezTo>
                  <a:cubicBezTo>
                    <a:pt x="3448" y="3582"/>
                    <a:pt x="3372" y="3596"/>
                    <a:pt x="3298" y="3628"/>
                  </a:cubicBezTo>
                  <a:cubicBezTo>
                    <a:pt x="2766" y="4065"/>
                    <a:pt x="2877" y="5422"/>
                    <a:pt x="2960" y="6069"/>
                  </a:cubicBezTo>
                  <a:cubicBezTo>
                    <a:pt x="1850" y="6432"/>
                    <a:pt x="0" y="10205"/>
                    <a:pt x="1218" y="10894"/>
                  </a:cubicBezTo>
                  <a:cubicBezTo>
                    <a:pt x="1313" y="10933"/>
                    <a:pt x="1404" y="10950"/>
                    <a:pt x="1492" y="10950"/>
                  </a:cubicBezTo>
                  <a:cubicBezTo>
                    <a:pt x="1842" y="10950"/>
                    <a:pt x="2143" y="10670"/>
                    <a:pt x="2436" y="10311"/>
                  </a:cubicBezTo>
                  <a:lnTo>
                    <a:pt x="2436" y="10311"/>
                  </a:lnTo>
                  <a:cubicBezTo>
                    <a:pt x="2373" y="10484"/>
                    <a:pt x="2266" y="10643"/>
                    <a:pt x="2106" y="10713"/>
                  </a:cubicBezTo>
                  <a:cubicBezTo>
                    <a:pt x="1672" y="10879"/>
                    <a:pt x="1675" y="11545"/>
                    <a:pt x="2110" y="11707"/>
                  </a:cubicBezTo>
                  <a:cubicBezTo>
                    <a:pt x="2391" y="11755"/>
                    <a:pt x="2502" y="12485"/>
                    <a:pt x="2915" y="12485"/>
                  </a:cubicBezTo>
                  <a:cubicBezTo>
                    <a:pt x="2933" y="12485"/>
                    <a:pt x="2951" y="12484"/>
                    <a:pt x="2970" y="12481"/>
                  </a:cubicBezTo>
                  <a:cubicBezTo>
                    <a:pt x="3074" y="12481"/>
                    <a:pt x="3171" y="12450"/>
                    <a:pt x="3254" y="12398"/>
                  </a:cubicBezTo>
                  <a:cubicBezTo>
                    <a:pt x="3639" y="14017"/>
                    <a:pt x="4952" y="15147"/>
                    <a:pt x="6484" y="15147"/>
                  </a:cubicBezTo>
                  <a:cubicBezTo>
                    <a:pt x="6902" y="15147"/>
                    <a:pt x="7337" y="15063"/>
                    <a:pt x="7774" y="14881"/>
                  </a:cubicBezTo>
                  <a:lnTo>
                    <a:pt x="7774" y="14881"/>
                  </a:lnTo>
                  <a:cubicBezTo>
                    <a:pt x="7684" y="15264"/>
                    <a:pt x="7252" y="15964"/>
                    <a:pt x="7752" y="16245"/>
                  </a:cubicBezTo>
                  <a:cubicBezTo>
                    <a:pt x="7943" y="16344"/>
                    <a:pt x="8240" y="16466"/>
                    <a:pt x="8504" y="16466"/>
                  </a:cubicBezTo>
                  <a:cubicBezTo>
                    <a:pt x="8655" y="16466"/>
                    <a:pt x="8795" y="16427"/>
                    <a:pt x="8900" y="16320"/>
                  </a:cubicBezTo>
                  <a:cubicBezTo>
                    <a:pt x="8941" y="16326"/>
                    <a:pt x="8984" y="16330"/>
                    <a:pt x="9026" y="16330"/>
                  </a:cubicBezTo>
                  <a:cubicBezTo>
                    <a:pt x="9121" y="16330"/>
                    <a:pt x="9216" y="16313"/>
                    <a:pt x="9305" y="16281"/>
                  </a:cubicBezTo>
                  <a:cubicBezTo>
                    <a:pt x="9457" y="16435"/>
                    <a:pt x="9733" y="16501"/>
                    <a:pt x="9995" y="16501"/>
                  </a:cubicBezTo>
                  <a:cubicBezTo>
                    <a:pt x="10159" y="16501"/>
                    <a:pt x="10318" y="16475"/>
                    <a:pt x="10439" y="16428"/>
                  </a:cubicBezTo>
                  <a:cubicBezTo>
                    <a:pt x="10559" y="16508"/>
                    <a:pt x="10768" y="16540"/>
                    <a:pt x="11002" y="16540"/>
                  </a:cubicBezTo>
                  <a:cubicBezTo>
                    <a:pt x="11417" y="16540"/>
                    <a:pt x="11913" y="16438"/>
                    <a:pt x="12129" y="16318"/>
                  </a:cubicBezTo>
                  <a:cubicBezTo>
                    <a:pt x="12178" y="16332"/>
                    <a:pt x="12229" y="16339"/>
                    <a:pt x="12281" y="16339"/>
                  </a:cubicBezTo>
                  <a:cubicBezTo>
                    <a:pt x="12521" y="16339"/>
                    <a:pt x="12786" y="16202"/>
                    <a:pt x="12996" y="16090"/>
                  </a:cubicBezTo>
                  <a:cubicBezTo>
                    <a:pt x="13291" y="16062"/>
                    <a:pt x="13901" y="15806"/>
                    <a:pt x="13942" y="15501"/>
                  </a:cubicBezTo>
                  <a:cubicBezTo>
                    <a:pt x="13952" y="15502"/>
                    <a:pt x="13961" y="15502"/>
                    <a:pt x="13971" y="15502"/>
                  </a:cubicBezTo>
                  <a:cubicBezTo>
                    <a:pt x="14373" y="15502"/>
                    <a:pt x="14776" y="15309"/>
                    <a:pt x="14969" y="14912"/>
                  </a:cubicBezTo>
                  <a:cubicBezTo>
                    <a:pt x="15380" y="14771"/>
                    <a:pt x="15994" y="14176"/>
                    <a:pt x="15997" y="13693"/>
                  </a:cubicBezTo>
                  <a:cubicBezTo>
                    <a:pt x="16065" y="13771"/>
                    <a:pt x="16131" y="13881"/>
                    <a:pt x="16194" y="14042"/>
                  </a:cubicBezTo>
                  <a:cubicBezTo>
                    <a:pt x="16272" y="14272"/>
                    <a:pt x="16488" y="14388"/>
                    <a:pt x="16704" y="14388"/>
                  </a:cubicBezTo>
                  <a:cubicBezTo>
                    <a:pt x="16915" y="14388"/>
                    <a:pt x="17127" y="14277"/>
                    <a:pt x="17209" y="14053"/>
                  </a:cubicBezTo>
                  <a:cubicBezTo>
                    <a:pt x="17289" y="13854"/>
                    <a:pt x="17417" y="13579"/>
                    <a:pt x="17603" y="13483"/>
                  </a:cubicBezTo>
                  <a:cubicBezTo>
                    <a:pt x="17998" y="13296"/>
                    <a:pt x="17993" y="12686"/>
                    <a:pt x="17595" y="12507"/>
                  </a:cubicBezTo>
                  <a:cubicBezTo>
                    <a:pt x="17256" y="12371"/>
                    <a:pt x="17278" y="11883"/>
                    <a:pt x="16995" y="11693"/>
                  </a:cubicBezTo>
                  <a:cubicBezTo>
                    <a:pt x="17576" y="11096"/>
                    <a:pt x="17813" y="10320"/>
                    <a:pt x="17774" y="9489"/>
                  </a:cubicBezTo>
                  <a:cubicBezTo>
                    <a:pt x="17678" y="9030"/>
                    <a:pt x="17840" y="8061"/>
                    <a:pt x="17215" y="7884"/>
                  </a:cubicBezTo>
                  <a:cubicBezTo>
                    <a:pt x="18583" y="5571"/>
                    <a:pt x="17194" y="2947"/>
                    <a:pt x="15233" y="2947"/>
                  </a:cubicBezTo>
                  <a:cubicBezTo>
                    <a:pt x="14544" y="2947"/>
                    <a:pt x="13783" y="3271"/>
                    <a:pt x="13048" y="4049"/>
                  </a:cubicBezTo>
                  <a:lnTo>
                    <a:pt x="12861" y="3611"/>
                  </a:lnTo>
                  <a:cubicBezTo>
                    <a:pt x="12856" y="3602"/>
                    <a:pt x="12852" y="3593"/>
                    <a:pt x="12848" y="3585"/>
                  </a:cubicBezTo>
                  <a:lnTo>
                    <a:pt x="12848" y="3585"/>
                  </a:lnTo>
                  <a:cubicBezTo>
                    <a:pt x="12956" y="3623"/>
                    <a:pt x="13055" y="3642"/>
                    <a:pt x="13145" y="3642"/>
                  </a:cubicBezTo>
                  <a:cubicBezTo>
                    <a:pt x="13484" y="3642"/>
                    <a:pt x="13692" y="3383"/>
                    <a:pt x="13770" y="2998"/>
                  </a:cubicBezTo>
                  <a:cubicBezTo>
                    <a:pt x="13843" y="3020"/>
                    <a:pt x="13913" y="3030"/>
                    <a:pt x="13981" y="3030"/>
                  </a:cubicBezTo>
                  <a:cubicBezTo>
                    <a:pt x="14850" y="3030"/>
                    <a:pt x="15235" y="1350"/>
                    <a:pt x="13963" y="1350"/>
                  </a:cubicBezTo>
                  <a:cubicBezTo>
                    <a:pt x="13935" y="1350"/>
                    <a:pt x="13906" y="1350"/>
                    <a:pt x="13876" y="1352"/>
                  </a:cubicBezTo>
                  <a:cubicBezTo>
                    <a:pt x="13698" y="1206"/>
                    <a:pt x="13429" y="1129"/>
                    <a:pt x="13174" y="1129"/>
                  </a:cubicBezTo>
                  <a:cubicBezTo>
                    <a:pt x="13042" y="1129"/>
                    <a:pt x="12913" y="1150"/>
                    <a:pt x="12804" y="1193"/>
                  </a:cubicBezTo>
                  <a:cubicBezTo>
                    <a:pt x="12601" y="963"/>
                    <a:pt x="12180" y="833"/>
                    <a:pt x="11770" y="833"/>
                  </a:cubicBezTo>
                  <a:cubicBezTo>
                    <a:pt x="11486" y="833"/>
                    <a:pt x="11207" y="896"/>
                    <a:pt x="11009" y="1031"/>
                  </a:cubicBezTo>
                  <a:cubicBezTo>
                    <a:pt x="10950" y="956"/>
                    <a:pt x="10883" y="905"/>
                    <a:pt x="10819" y="875"/>
                  </a:cubicBezTo>
                  <a:cubicBezTo>
                    <a:pt x="10788" y="531"/>
                    <a:pt x="10465" y="383"/>
                    <a:pt x="10120" y="383"/>
                  </a:cubicBezTo>
                  <a:cubicBezTo>
                    <a:pt x="9884" y="383"/>
                    <a:pt x="9637" y="452"/>
                    <a:pt x="9466" y="575"/>
                  </a:cubicBezTo>
                  <a:cubicBezTo>
                    <a:pt x="9109" y="180"/>
                    <a:pt x="8708" y="0"/>
                    <a:pt x="83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58"/>
            <p:cNvSpPr/>
            <p:nvPr/>
          </p:nvSpPr>
          <p:spPr>
            <a:xfrm>
              <a:off x="1691800" y="3102100"/>
              <a:ext cx="140650" cy="125700"/>
            </a:xfrm>
            <a:custGeom>
              <a:avLst/>
              <a:gdLst/>
              <a:ahLst/>
              <a:cxnLst/>
              <a:rect l="l" t="t" r="r" b="b"/>
              <a:pathLst>
                <a:path w="5626" h="5028" extrusionOk="0">
                  <a:moveTo>
                    <a:pt x="358" y="1"/>
                  </a:moveTo>
                  <a:lnTo>
                    <a:pt x="1" y="435"/>
                  </a:lnTo>
                  <a:lnTo>
                    <a:pt x="331" y="705"/>
                  </a:lnTo>
                  <a:lnTo>
                    <a:pt x="1007" y="1257"/>
                  </a:lnTo>
                  <a:lnTo>
                    <a:pt x="4029" y="3723"/>
                  </a:lnTo>
                  <a:lnTo>
                    <a:pt x="5223" y="4697"/>
                  </a:lnTo>
                  <a:lnTo>
                    <a:pt x="5626" y="5028"/>
                  </a:lnTo>
                  <a:lnTo>
                    <a:pt x="5042" y="2294"/>
                  </a:lnTo>
                  <a:lnTo>
                    <a:pt x="5018" y="2282"/>
                  </a:lnTo>
                  <a:lnTo>
                    <a:pt x="4136" y="1851"/>
                  </a:lnTo>
                  <a:lnTo>
                    <a:pt x="1044" y="337"/>
                  </a:lnTo>
                  <a:lnTo>
                    <a:pt x="699" y="168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58"/>
            <p:cNvSpPr/>
            <p:nvPr/>
          </p:nvSpPr>
          <p:spPr>
            <a:xfrm>
              <a:off x="1792500" y="3148375"/>
              <a:ext cx="29875" cy="71175"/>
            </a:xfrm>
            <a:custGeom>
              <a:avLst/>
              <a:gdLst/>
              <a:ahLst/>
              <a:cxnLst/>
              <a:rect l="l" t="t" r="r" b="b"/>
              <a:pathLst>
                <a:path w="1195" h="2847" extrusionOk="0">
                  <a:moveTo>
                    <a:pt x="108" y="0"/>
                  </a:moveTo>
                  <a:lnTo>
                    <a:pt x="1" y="1872"/>
                  </a:lnTo>
                  <a:lnTo>
                    <a:pt x="1195" y="2846"/>
                  </a:lnTo>
                  <a:lnTo>
                    <a:pt x="990" y="431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474DA2">
                <a:alpha val="6156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58"/>
            <p:cNvSpPr/>
            <p:nvPr/>
          </p:nvSpPr>
          <p:spPr>
            <a:xfrm>
              <a:off x="1700050" y="3106300"/>
              <a:ext cx="17925" cy="27225"/>
            </a:xfrm>
            <a:custGeom>
              <a:avLst/>
              <a:gdLst/>
              <a:ahLst/>
              <a:cxnLst/>
              <a:rect l="l" t="t" r="r" b="b"/>
              <a:pathLst>
                <a:path w="717" h="1089" extrusionOk="0">
                  <a:moveTo>
                    <a:pt x="367" y="0"/>
                  </a:moveTo>
                  <a:lnTo>
                    <a:pt x="1" y="536"/>
                  </a:lnTo>
                  <a:lnTo>
                    <a:pt x="677" y="1089"/>
                  </a:lnTo>
                  <a:lnTo>
                    <a:pt x="716" y="169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474DA2">
                <a:alpha val="6156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8"/>
            <p:cNvSpPr/>
            <p:nvPr/>
          </p:nvSpPr>
          <p:spPr>
            <a:xfrm>
              <a:off x="1669875" y="3065000"/>
              <a:ext cx="58225" cy="98575"/>
            </a:xfrm>
            <a:custGeom>
              <a:avLst/>
              <a:gdLst/>
              <a:ahLst/>
              <a:cxnLst/>
              <a:rect l="l" t="t" r="r" b="b"/>
              <a:pathLst>
                <a:path w="2329" h="3943" extrusionOk="0">
                  <a:moveTo>
                    <a:pt x="1990" y="1"/>
                  </a:moveTo>
                  <a:cubicBezTo>
                    <a:pt x="1691" y="1"/>
                    <a:pt x="1123" y="741"/>
                    <a:pt x="667" y="1746"/>
                  </a:cubicBezTo>
                  <a:cubicBezTo>
                    <a:pt x="176" y="2827"/>
                    <a:pt x="0" y="3805"/>
                    <a:pt x="275" y="3930"/>
                  </a:cubicBezTo>
                  <a:cubicBezTo>
                    <a:pt x="294" y="3939"/>
                    <a:pt x="315" y="3943"/>
                    <a:pt x="338" y="3943"/>
                  </a:cubicBezTo>
                  <a:cubicBezTo>
                    <a:pt x="636" y="3943"/>
                    <a:pt x="1205" y="3202"/>
                    <a:pt x="1661" y="2197"/>
                  </a:cubicBezTo>
                  <a:cubicBezTo>
                    <a:pt x="2153" y="1117"/>
                    <a:pt x="2328" y="138"/>
                    <a:pt x="2054" y="14"/>
                  </a:cubicBezTo>
                  <a:cubicBezTo>
                    <a:pt x="2034" y="5"/>
                    <a:pt x="2013" y="1"/>
                    <a:pt x="19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8"/>
            <p:cNvSpPr/>
            <p:nvPr/>
          </p:nvSpPr>
          <p:spPr>
            <a:xfrm>
              <a:off x="1953775" y="2988200"/>
              <a:ext cx="121550" cy="179950"/>
            </a:xfrm>
            <a:custGeom>
              <a:avLst/>
              <a:gdLst/>
              <a:ahLst/>
              <a:cxnLst/>
              <a:rect l="l" t="t" r="r" b="b"/>
              <a:pathLst>
                <a:path w="4862" h="7198" extrusionOk="0">
                  <a:moveTo>
                    <a:pt x="2762" y="0"/>
                  </a:moveTo>
                  <a:cubicBezTo>
                    <a:pt x="2106" y="0"/>
                    <a:pt x="1456" y="330"/>
                    <a:pt x="1037" y="774"/>
                  </a:cubicBezTo>
                  <a:cubicBezTo>
                    <a:pt x="920" y="898"/>
                    <a:pt x="815" y="1031"/>
                    <a:pt x="723" y="1168"/>
                  </a:cubicBezTo>
                  <a:cubicBezTo>
                    <a:pt x="469" y="1543"/>
                    <a:pt x="302" y="1957"/>
                    <a:pt x="186" y="2347"/>
                  </a:cubicBezTo>
                  <a:cubicBezTo>
                    <a:pt x="100" y="2634"/>
                    <a:pt x="43" y="2909"/>
                    <a:pt x="0" y="3147"/>
                  </a:cubicBezTo>
                  <a:lnTo>
                    <a:pt x="472" y="3232"/>
                  </a:lnTo>
                  <a:lnTo>
                    <a:pt x="494" y="3236"/>
                  </a:lnTo>
                  <a:cubicBezTo>
                    <a:pt x="607" y="2602"/>
                    <a:pt x="768" y="2097"/>
                    <a:pt x="989" y="1692"/>
                  </a:cubicBezTo>
                  <a:cubicBezTo>
                    <a:pt x="1107" y="1473"/>
                    <a:pt x="1244" y="1282"/>
                    <a:pt x="1400" y="1117"/>
                  </a:cubicBezTo>
                  <a:cubicBezTo>
                    <a:pt x="1728" y="770"/>
                    <a:pt x="2251" y="502"/>
                    <a:pt x="2763" y="502"/>
                  </a:cubicBezTo>
                  <a:cubicBezTo>
                    <a:pt x="2967" y="502"/>
                    <a:pt x="3169" y="545"/>
                    <a:pt x="3356" y="642"/>
                  </a:cubicBezTo>
                  <a:cubicBezTo>
                    <a:pt x="3629" y="782"/>
                    <a:pt x="3866" y="1038"/>
                    <a:pt x="4028" y="1360"/>
                  </a:cubicBezTo>
                  <a:cubicBezTo>
                    <a:pt x="4323" y="1948"/>
                    <a:pt x="4344" y="2701"/>
                    <a:pt x="4087" y="3427"/>
                  </a:cubicBezTo>
                  <a:cubicBezTo>
                    <a:pt x="3871" y="4038"/>
                    <a:pt x="3471" y="4636"/>
                    <a:pt x="2861" y="5251"/>
                  </a:cubicBezTo>
                  <a:lnTo>
                    <a:pt x="2816" y="5294"/>
                  </a:lnTo>
                  <a:lnTo>
                    <a:pt x="2778" y="5334"/>
                  </a:lnTo>
                  <a:cubicBezTo>
                    <a:pt x="2569" y="5540"/>
                    <a:pt x="2356" y="5755"/>
                    <a:pt x="2209" y="6035"/>
                  </a:cubicBezTo>
                  <a:cubicBezTo>
                    <a:pt x="1999" y="6435"/>
                    <a:pt x="2010" y="6891"/>
                    <a:pt x="2233" y="7197"/>
                  </a:cubicBezTo>
                  <a:lnTo>
                    <a:pt x="2638" y="6903"/>
                  </a:lnTo>
                  <a:cubicBezTo>
                    <a:pt x="2510" y="6728"/>
                    <a:pt x="2553" y="6457"/>
                    <a:pt x="2652" y="6266"/>
                  </a:cubicBezTo>
                  <a:cubicBezTo>
                    <a:pt x="2748" y="6084"/>
                    <a:pt x="2894" y="5927"/>
                    <a:pt x="3055" y="5766"/>
                  </a:cubicBezTo>
                  <a:cubicBezTo>
                    <a:pt x="3078" y="5740"/>
                    <a:pt x="3104" y="5715"/>
                    <a:pt x="3130" y="5689"/>
                  </a:cubicBezTo>
                  <a:lnTo>
                    <a:pt x="3216" y="5603"/>
                  </a:lnTo>
                  <a:cubicBezTo>
                    <a:pt x="3878" y="4934"/>
                    <a:pt x="4318" y="4277"/>
                    <a:pt x="4560" y="3593"/>
                  </a:cubicBezTo>
                  <a:cubicBezTo>
                    <a:pt x="4862" y="2740"/>
                    <a:pt x="4831" y="1842"/>
                    <a:pt x="4477" y="1136"/>
                  </a:cubicBezTo>
                  <a:cubicBezTo>
                    <a:pt x="4268" y="720"/>
                    <a:pt x="3953" y="386"/>
                    <a:pt x="3588" y="197"/>
                  </a:cubicBezTo>
                  <a:cubicBezTo>
                    <a:pt x="3323" y="60"/>
                    <a:pt x="3042" y="0"/>
                    <a:pt x="2762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8"/>
            <p:cNvSpPr/>
            <p:nvPr/>
          </p:nvSpPr>
          <p:spPr>
            <a:xfrm>
              <a:off x="1958475" y="3017300"/>
              <a:ext cx="20075" cy="51750"/>
            </a:xfrm>
            <a:custGeom>
              <a:avLst/>
              <a:gdLst/>
              <a:ahLst/>
              <a:cxnLst/>
              <a:rect l="l" t="t" r="r" b="b"/>
              <a:pathLst>
                <a:path w="803" h="2070" extrusionOk="0">
                  <a:moveTo>
                    <a:pt x="535" y="1"/>
                  </a:moveTo>
                  <a:cubicBezTo>
                    <a:pt x="281" y="375"/>
                    <a:pt x="114" y="792"/>
                    <a:pt x="0" y="1181"/>
                  </a:cubicBezTo>
                  <a:cubicBezTo>
                    <a:pt x="83" y="1438"/>
                    <a:pt x="180" y="1740"/>
                    <a:pt x="286" y="2066"/>
                  </a:cubicBezTo>
                  <a:lnTo>
                    <a:pt x="307" y="2069"/>
                  </a:lnTo>
                  <a:cubicBezTo>
                    <a:pt x="421" y="1436"/>
                    <a:pt x="581" y="931"/>
                    <a:pt x="802" y="526"/>
                  </a:cubicBezTo>
                  <a:lnTo>
                    <a:pt x="535" y="1"/>
                  </a:lnTo>
                  <a:close/>
                </a:path>
              </a:pathLst>
            </a:custGeom>
            <a:solidFill>
              <a:srgbClr val="474DA2">
                <a:alpha val="6156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8"/>
            <p:cNvSpPr/>
            <p:nvPr/>
          </p:nvSpPr>
          <p:spPr>
            <a:xfrm>
              <a:off x="2003775" y="3120525"/>
              <a:ext cx="26425" cy="47600"/>
            </a:xfrm>
            <a:custGeom>
              <a:avLst/>
              <a:gdLst/>
              <a:ahLst/>
              <a:cxnLst/>
              <a:rect l="l" t="t" r="r" b="b"/>
              <a:pathLst>
                <a:path w="1057" h="1904" extrusionOk="0">
                  <a:moveTo>
                    <a:pt x="818" y="0"/>
                  </a:moveTo>
                  <a:lnTo>
                    <a:pt x="779" y="40"/>
                  </a:lnTo>
                  <a:cubicBezTo>
                    <a:pt x="571" y="246"/>
                    <a:pt x="357" y="461"/>
                    <a:pt x="211" y="741"/>
                  </a:cubicBezTo>
                  <a:cubicBezTo>
                    <a:pt x="0" y="1141"/>
                    <a:pt x="11" y="1597"/>
                    <a:pt x="235" y="1903"/>
                  </a:cubicBezTo>
                  <a:lnTo>
                    <a:pt x="640" y="1609"/>
                  </a:lnTo>
                  <a:cubicBezTo>
                    <a:pt x="511" y="1434"/>
                    <a:pt x="556" y="1163"/>
                    <a:pt x="653" y="972"/>
                  </a:cubicBezTo>
                  <a:cubicBezTo>
                    <a:pt x="748" y="790"/>
                    <a:pt x="895" y="633"/>
                    <a:pt x="1056" y="472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rgbClr val="474DA2">
                <a:alpha val="6156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8"/>
            <p:cNvSpPr/>
            <p:nvPr/>
          </p:nvSpPr>
          <p:spPr>
            <a:xfrm>
              <a:off x="1799700" y="2996975"/>
              <a:ext cx="231900" cy="254775"/>
            </a:xfrm>
            <a:custGeom>
              <a:avLst/>
              <a:gdLst/>
              <a:ahLst/>
              <a:cxnLst/>
              <a:rect l="l" t="t" r="r" b="b"/>
              <a:pathLst>
                <a:path w="9276" h="10191" extrusionOk="0">
                  <a:moveTo>
                    <a:pt x="6076" y="1"/>
                  </a:moveTo>
                  <a:lnTo>
                    <a:pt x="0" y="1690"/>
                  </a:lnTo>
                  <a:lnTo>
                    <a:pt x="265" y="10112"/>
                  </a:lnTo>
                  <a:cubicBezTo>
                    <a:pt x="265" y="10112"/>
                    <a:pt x="773" y="10190"/>
                    <a:pt x="1603" y="10190"/>
                  </a:cubicBezTo>
                  <a:cubicBezTo>
                    <a:pt x="2551" y="10190"/>
                    <a:pt x="3920" y="10088"/>
                    <a:pt x="5435" y="9651"/>
                  </a:cubicBezTo>
                  <a:cubicBezTo>
                    <a:pt x="8278" y="8833"/>
                    <a:pt x="9275" y="7501"/>
                    <a:pt x="9275" y="7501"/>
                  </a:cubicBezTo>
                  <a:lnTo>
                    <a:pt x="6076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8"/>
            <p:cNvSpPr/>
            <p:nvPr/>
          </p:nvSpPr>
          <p:spPr>
            <a:xfrm>
              <a:off x="1940200" y="3022000"/>
              <a:ext cx="24950" cy="36750"/>
            </a:xfrm>
            <a:custGeom>
              <a:avLst/>
              <a:gdLst/>
              <a:ahLst/>
              <a:cxnLst/>
              <a:rect l="l" t="t" r="r" b="b"/>
              <a:pathLst>
                <a:path w="998" h="1470" extrusionOk="0">
                  <a:moveTo>
                    <a:pt x="308" y="1"/>
                  </a:moveTo>
                  <a:cubicBezTo>
                    <a:pt x="281" y="1"/>
                    <a:pt x="254" y="6"/>
                    <a:pt x="230" y="17"/>
                  </a:cubicBezTo>
                  <a:lnTo>
                    <a:pt x="176" y="41"/>
                  </a:lnTo>
                  <a:cubicBezTo>
                    <a:pt x="34" y="104"/>
                    <a:pt x="0" y="336"/>
                    <a:pt x="96" y="559"/>
                  </a:cubicBezTo>
                  <a:lnTo>
                    <a:pt x="348" y="1146"/>
                  </a:lnTo>
                  <a:cubicBezTo>
                    <a:pt x="433" y="1341"/>
                    <a:pt x="588" y="1470"/>
                    <a:pt x="723" y="1470"/>
                  </a:cubicBezTo>
                  <a:cubicBezTo>
                    <a:pt x="746" y="1470"/>
                    <a:pt x="768" y="1466"/>
                    <a:pt x="789" y="1458"/>
                  </a:cubicBezTo>
                  <a:lnTo>
                    <a:pt x="811" y="1451"/>
                  </a:lnTo>
                  <a:cubicBezTo>
                    <a:pt x="953" y="1398"/>
                    <a:pt x="998" y="1185"/>
                    <a:pt x="917" y="962"/>
                  </a:cubicBezTo>
                  <a:lnTo>
                    <a:pt x="696" y="360"/>
                  </a:lnTo>
                  <a:cubicBezTo>
                    <a:pt x="617" y="148"/>
                    <a:pt x="451" y="1"/>
                    <a:pt x="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8"/>
            <p:cNvSpPr/>
            <p:nvPr/>
          </p:nvSpPr>
          <p:spPr>
            <a:xfrm>
              <a:off x="1958800" y="3064400"/>
              <a:ext cx="15900" cy="17775"/>
            </a:xfrm>
            <a:custGeom>
              <a:avLst/>
              <a:gdLst/>
              <a:ahLst/>
              <a:cxnLst/>
              <a:rect l="l" t="t" r="r" b="b"/>
              <a:pathLst>
                <a:path w="636" h="711" extrusionOk="0">
                  <a:moveTo>
                    <a:pt x="274" y="0"/>
                  </a:moveTo>
                  <a:cubicBezTo>
                    <a:pt x="242" y="0"/>
                    <a:pt x="209" y="7"/>
                    <a:pt x="178" y="21"/>
                  </a:cubicBezTo>
                  <a:lnTo>
                    <a:pt x="174" y="23"/>
                  </a:lnTo>
                  <a:cubicBezTo>
                    <a:pt x="56" y="76"/>
                    <a:pt x="0" y="216"/>
                    <a:pt x="52" y="340"/>
                  </a:cubicBezTo>
                  <a:lnTo>
                    <a:pt x="136" y="550"/>
                  </a:lnTo>
                  <a:cubicBezTo>
                    <a:pt x="175" y="649"/>
                    <a:pt x="269" y="710"/>
                    <a:pt x="367" y="710"/>
                  </a:cubicBezTo>
                  <a:cubicBezTo>
                    <a:pt x="397" y="710"/>
                    <a:pt x="427" y="704"/>
                    <a:pt x="457" y="692"/>
                  </a:cubicBezTo>
                  <a:cubicBezTo>
                    <a:pt x="578" y="642"/>
                    <a:pt x="636" y="503"/>
                    <a:pt x="588" y="377"/>
                  </a:cubicBezTo>
                  <a:lnTo>
                    <a:pt x="508" y="165"/>
                  </a:lnTo>
                  <a:cubicBezTo>
                    <a:pt x="469" y="64"/>
                    <a:pt x="373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8"/>
            <p:cNvSpPr/>
            <p:nvPr/>
          </p:nvSpPr>
          <p:spPr>
            <a:xfrm>
              <a:off x="1902100" y="3009400"/>
              <a:ext cx="23475" cy="54125"/>
            </a:xfrm>
            <a:custGeom>
              <a:avLst/>
              <a:gdLst/>
              <a:ahLst/>
              <a:cxnLst/>
              <a:rect l="l" t="t" r="r" b="b"/>
              <a:pathLst>
                <a:path w="939" h="2165" extrusionOk="0">
                  <a:moveTo>
                    <a:pt x="193" y="0"/>
                  </a:moveTo>
                  <a:lnTo>
                    <a:pt x="1" y="53"/>
                  </a:lnTo>
                  <a:cubicBezTo>
                    <a:pt x="136" y="524"/>
                    <a:pt x="247" y="974"/>
                    <a:pt x="332" y="1352"/>
                  </a:cubicBezTo>
                  <a:cubicBezTo>
                    <a:pt x="186" y="1421"/>
                    <a:pt x="85" y="1568"/>
                    <a:pt x="85" y="1739"/>
                  </a:cubicBezTo>
                  <a:cubicBezTo>
                    <a:pt x="85" y="1974"/>
                    <a:pt x="278" y="2164"/>
                    <a:pt x="512" y="2164"/>
                  </a:cubicBezTo>
                  <a:cubicBezTo>
                    <a:pt x="748" y="2164"/>
                    <a:pt x="938" y="1974"/>
                    <a:pt x="938" y="1739"/>
                  </a:cubicBezTo>
                  <a:cubicBezTo>
                    <a:pt x="938" y="1509"/>
                    <a:pt x="757" y="1321"/>
                    <a:pt x="528" y="1313"/>
                  </a:cubicBezTo>
                  <a:cubicBezTo>
                    <a:pt x="454" y="989"/>
                    <a:pt x="342" y="521"/>
                    <a:pt x="193" y="0"/>
                  </a:cubicBezTo>
                  <a:close/>
                </a:path>
              </a:pathLst>
            </a:custGeom>
            <a:solidFill>
              <a:srgbClr val="F47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8"/>
            <p:cNvSpPr/>
            <p:nvPr/>
          </p:nvSpPr>
          <p:spPr>
            <a:xfrm>
              <a:off x="1801225" y="2998875"/>
              <a:ext cx="149125" cy="46475"/>
            </a:xfrm>
            <a:custGeom>
              <a:avLst/>
              <a:gdLst/>
              <a:ahLst/>
              <a:cxnLst/>
              <a:rect l="l" t="t" r="r" b="b"/>
              <a:pathLst>
                <a:path w="5965" h="1859" extrusionOk="0">
                  <a:moveTo>
                    <a:pt x="5964" y="0"/>
                  </a:moveTo>
                  <a:lnTo>
                    <a:pt x="0" y="1690"/>
                  </a:lnTo>
                  <a:cubicBezTo>
                    <a:pt x="0" y="1690"/>
                    <a:pt x="469" y="1859"/>
                    <a:pt x="1288" y="1859"/>
                  </a:cubicBezTo>
                  <a:cubicBezTo>
                    <a:pt x="1821" y="1859"/>
                    <a:pt x="2504" y="1787"/>
                    <a:pt x="3302" y="1550"/>
                  </a:cubicBezTo>
                  <a:cubicBezTo>
                    <a:pt x="5325" y="948"/>
                    <a:pt x="5964" y="0"/>
                    <a:pt x="59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8"/>
            <p:cNvSpPr/>
            <p:nvPr/>
          </p:nvSpPr>
          <p:spPr>
            <a:xfrm>
              <a:off x="1904225" y="3042175"/>
              <a:ext cx="21350" cy="21350"/>
            </a:xfrm>
            <a:custGeom>
              <a:avLst/>
              <a:gdLst/>
              <a:ahLst/>
              <a:cxnLst/>
              <a:rect l="l" t="t" r="r" b="b"/>
              <a:pathLst>
                <a:path w="854" h="854" extrusionOk="0">
                  <a:moveTo>
                    <a:pt x="426" y="0"/>
                  </a:moveTo>
                  <a:cubicBezTo>
                    <a:pt x="363" y="0"/>
                    <a:pt x="301" y="14"/>
                    <a:pt x="247" y="41"/>
                  </a:cubicBezTo>
                  <a:cubicBezTo>
                    <a:pt x="101" y="110"/>
                    <a:pt x="0" y="257"/>
                    <a:pt x="0" y="428"/>
                  </a:cubicBezTo>
                  <a:cubicBezTo>
                    <a:pt x="0" y="663"/>
                    <a:pt x="193" y="853"/>
                    <a:pt x="427" y="853"/>
                  </a:cubicBezTo>
                  <a:cubicBezTo>
                    <a:pt x="663" y="853"/>
                    <a:pt x="853" y="663"/>
                    <a:pt x="853" y="428"/>
                  </a:cubicBezTo>
                  <a:cubicBezTo>
                    <a:pt x="853" y="198"/>
                    <a:pt x="672" y="10"/>
                    <a:pt x="442" y="2"/>
                  </a:cubicBezTo>
                  <a:cubicBezTo>
                    <a:pt x="437" y="0"/>
                    <a:pt x="431" y="0"/>
                    <a:pt x="4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8"/>
            <p:cNvSpPr/>
            <p:nvPr/>
          </p:nvSpPr>
          <p:spPr>
            <a:xfrm>
              <a:off x="1808325" y="2914025"/>
              <a:ext cx="109475" cy="140625"/>
            </a:xfrm>
            <a:custGeom>
              <a:avLst/>
              <a:gdLst/>
              <a:ahLst/>
              <a:cxnLst/>
              <a:rect l="l" t="t" r="r" b="b"/>
              <a:pathLst>
                <a:path w="4379" h="5625" extrusionOk="0">
                  <a:moveTo>
                    <a:pt x="1648" y="1"/>
                  </a:moveTo>
                  <a:cubicBezTo>
                    <a:pt x="1610" y="1"/>
                    <a:pt x="1572" y="4"/>
                    <a:pt x="1533" y="10"/>
                  </a:cubicBezTo>
                  <a:cubicBezTo>
                    <a:pt x="0" y="257"/>
                    <a:pt x="428" y="4019"/>
                    <a:pt x="528" y="4763"/>
                  </a:cubicBezTo>
                  <a:lnTo>
                    <a:pt x="725" y="4709"/>
                  </a:lnTo>
                  <a:cubicBezTo>
                    <a:pt x="627" y="3946"/>
                    <a:pt x="248" y="421"/>
                    <a:pt x="1567" y="208"/>
                  </a:cubicBezTo>
                  <a:cubicBezTo>
                    <a:pt x="1595" y="203"/>
                    <a:pt x="1624" y="201"/>
                    <a:pt x="1652" y="201"/>
                  </a:cubicBezTo>
                  <a:cubicBezTo>
                    <a:pt x="2499" y="201"/>
                    <a:pt x="3269" y="2176"/>
                    <a:pt x="3753" y="3868"/>
                  </a:cubicBezTo>
                  <a:cubicBezTo>
                    <a:pt x="3888" y="4339"/>
                    <a:pt x="3999" y="4789"/>
                    <a:pt x="4084" y="5167"/>
                  </a:cubicBezTo>
                  <a:cubicBezTo>
                    <a:pt x="4124" y="5335"/>
                    <a:pt x="4156" y="5489"/>
                    <a:pt x="4183" y="5625"/>
                  </a:cubicBezTo>
                  <a:lnTo>
                    <a:pt x="4379" y="5585"/>
                  </a:lnTo>
                  <a:cubicBezTo>
                    <a:pt x="4373" y="5547"/>
                    <a:pt x="4339" y="5382"/>
                    <a:pt x="4280" y="5126"/>
                  </a:cubicBezTo>
                  <a:cubicBezTo>
                    <a:pt x="4207" y="4803"/>
                    <a:pt x="4094" y="4335"/>
                    <a:pt x="3945" y="3814"/>
                  </a:cubicBezTo>
                  <a:cubicBezTo>
                    <a:pt x="3480" y="2177"/>
                    <a:pt x="2670" y="1"/>
                    <a:pt x="1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58"/>
            <p:cNvSpPr/>
            <p:nvPr/>
          </p:nvSpPr>
          <p:spPr>
            <a:xfrm>
              <a:off x="1725350" y="3003875"/>
              <a:ext cx="64625" cy="112600"/>
            </a:xfrm>
            <a:custGeom>
              <a:avLst/>
              <a:gdLst/>
              <a:ahLst/>
              <a:cxnLst/>
              <a:rect l="l" t="t" r="r" b="b"/>
              <a:pathLst>
                <a:path w="2585" h="4504" extrusionOk="0">
                  <a:moveTo>
                    <a:pt x="170" y="0"/>
                  </a:moveTo>
                  <a:cubicBezTo>
                    <a:pt x="167" y="15"/>
                    <a:pt x="164" y="29"/>
                    <a:pt x="160" y="43"/>
                  </a:cubicBezTo>
                  <a:cubicBezTo>
                    <a:pt x="90" y="305"/>
                    <a:pt x="43" y="574"/>
                    <a:pt x="21" y="843"/>
                  </a:cubicBezTo>
                  <a:cubicBezTo>
                    <a:pt x="18" y="858"/>
                    <a:pt x="17" y="872"/>
                    <a:pt x="17" y="888"/>
                  </a:cubicBezTo>
                  <a:cubicBezTo>
                    <a:pt x="1" y="1104"/>
                    <a:pt x="1" y="1320"/>
                    <a:pt x="20" y="1533"/>
                  </a:cubicBezTo>
                  <a:cubicBezTo>
                    <a:pt x="21" y="1549"/>
                    <a:pt x="22" y="1565"/>
                    <a:pt x="25" y="1579"/>
                  </a:cubicBezTo>
                  <a:cubicBezTo>
                    <a:pt x="41" y="1738"/>
                    <a:pt x="65" y="1896"/>
                    <a:pt x="102" y="2053"/>
                  </a:cubicBezTo>
                  <a:cubicBezTo>
                    <a:pt x="126" y="2156"/>
                    <a:pt x="155" y="2258"/>
                    <a:pt x="189" y="2358"/>
                  </a:cubicBezTo>
                  <a:cubicBezTo>
                    <a:pt x="194" y="2374"/>
                    <a:pt x="199" y="2388"/>
                    <a:pt x="204" y="2403"/>
                  </a:cubicBezTo>
                  <a:cubicBezTo>
                    <a:pt x="293" y="2661"/>
                    <a:pt x="416" y="2908"/>
                    <a:pt x="567" y="3134"/>
                  </a:cubicBezTo>
                  <a:cubicBezTo>
                    <a:pt x="579" y="3151"/>
                    <a:pt x="591" y="3170"/>
                    <a:pt x="604" y="3187"/>
                  </a:cubicBezTo>
                  <a:cubicBezTo>
                    <a:pt x="763" y="3413"/>
                    <a:pt x="949" y="3617"/>
                    <a:pt x="1167" y="3788"/>
                  </a:cubicBezTo>
                  <a:cubicBezTo>
                    <a:pt x="1470" y="4029"/>
                    <a:pt x="1825" y="4203"/>
                    <a:pt x="2115" y="4460"/>
                  </a:cubicBezTo>
                  <a:cubicBezTo>
                    <a:pt x="2115" y="4460"/>
                    <a:pt x="2115" y="4460"/>
                    <a:pt x="2115" y="4460"/>
                  </a:cubicBezTo>
                  <a:cubicBezTo>
                    <a:pt x="2116" y="4460"/>
                    <a:pt x="2116" y="4460"/>
                    <a:pt x="2116" y="4460"/>
                  </a:cubicBezTo>
                  <a:lnTo>
                    <a:pt x="2163" y="4503"/>
                  </a:lnTo>
                  <a:cubicBezTo>
                    <a:pt x="2168" y="4488"/>
                    <a:pt x="2172" y="4475"/>
                    <a:pt x="2178" y="4460"/>
                  </a:cubicBezTo>
                  <a:cubicBezTo>
                    <a:pt x="2371" y="3892"/>
                    <a:pt x="2585" y="3305"/>
                    <a:pt x="2574" y="2707"/>
                  </a:cubicBezTo>
                  <a:cubicBezTo>
                    <a:pt x="2573" y="2619"/>
                    <a:pt x="2568" y="2529"/>
                    <a:pt x="2559" y="2441"/>
                  </a:cubicBezTo>
                  <a:cubicBezTo>
                    <a:pt x="2556" y="2423"/>
                    <a:pt x="2555" y="2403"/>
                    <a:pt x="2552" y="2383"/>
                  </a:cubicBezTo>
                  <a:cubicBezTo>
                    <a:pt x="2509" y="2021"/>
                    <a:pt x="2401" y="1667"/>
                    <a:pt x="2219" y="1357"/>
                  </a:cubicBezTo>
                  <a:cubicBezTo>
                    <a:pt x="2210" y="1343"/>
                    <a:pt x="2204" y="1331"/>
                    <a:pt x="2195" y="1319"/>
                  </a:cubicBezTo>
                  <a:cubicBezTo>
                    <a:pt x="2127" y="1209"/>
                    <a:pt x="2051" y="1108"/>
                    <a:pt x="1966" y="1011"/>
                  </a:cubicBezTo>
                  <a:cubicBezTo>
                    <a:pt x="1916" y="957"/>
                    <a:pt x="1863" y="904"/>
                    <a:pt x="1808" y="856"/>
                  </a:cubicBezTo>
                  <a:cubicBezTo>
                    <a:pt x="1799" y="846"/>
                    <a:pt x="1788" y="837"/>
                    <a:pt x="1778" y="829"/>
                  </a:cubicBezTo>
                  <a:cubicBezTo>
                    <a:pt x="1638" y="706"/>
                    <a:pt x="1485" y="601"/>
                    <a:pt x="1330" y="504"/>
                  </a:cubicBezTo>
                  <a:cubicBezTo>
                    <a:pt x="1303" y="488"/>
                    <a:pt x="1278" y="473"/>
                    <a:pt x="1252" y="458"/>
                  </a:cubicBezTo>
                  <a:cubicBezTo>
                    <a:pt x="1240" y="451"/>
                    <a:pt x="1230" y="443"/>
                    <a:pt x="1217" y="438"/>
                  </a:cubicBezTo>
                  <a:cubicBezTo>
                    <a:pt x="899" y="255"/>
                    <a:pt x="559" y="123"/>
                    <a:pt x="210" y="12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58"/>
            <p:cNvSpPr/>
            <p:nvPr/>
          </p:nvSpPr>
          <p:spPr>
            <a:xfrm>
              <a:off x="1728725" y="3003225"/>
              <a:ext cx="51050" cy="113275"/>
            </a:xfrm>
            <a:custGeom>
              <a:avLst/>
              <a:gdLst/>
              <a:ahLst/>
              <a:cxnLst/>
              <a:rect l="l" t="t" r="r" b="b"/>
              <a:pathLst>
                <a:path w="2042" h="4531" extrusionOk="0">
                  <a:moveTo>
                    <a:pt x="38" y="0"/>
                  </a:moveTo>
                  <a:cubicBezTo>
                    <a:pt x="32" y="0"/>
                    <a:pt x="26" y="3"/>
                    <a:pt x="20" y="8"/>
                  </a:cubicBezTo>
                  <a:cubicBezTo>
                    <a:pt x="6" y="15"/>
                    <a:pt x="1" y="33"/>
                    <a:pt x="7" y="46"/>
                  </a:cubicBezTo>
                  <a:cubicBezTo>
                    <a:pt x="7" y="47"/>
                    <a:pt x="12" y="58"/>
                    <a:pt x="22" y="77"/>
                  </a:cubicBezTo>
                  <a:cubicBezTo>
                    <a:pt x="86" y="201"/>
                    <a:pt x="345" y="713"/>
                    <a:pt x="666" y="1399"/>
                  </a:cubicBezTo>
                  <a:cubicBezTo>
                    <a:pt x="676" y="1421"/>
                    <a:pt x="687" y="1444"/>
                    <a:pt x="697" y="1468"/>
                  </a:cubicBezTo>
                  <a:lnTo>
                    <a:pt x="698" y="1468"/>
                  </a:lnTo>
                  <a:cubicBezTo>
                    <a:pt x="788" y="1657"/>
                    <a:pt x="880" y="1857"/>
                    <a:pt x="974" y="2066"/>
                  </a:cubicBezTo>
                  <a:lnTo>
                    <a:pt x="997" y="2118"/>
                  </a:lnTo>
                  <a:lnTo>
                    <a:pt x="1022" y="2173"/>
                  </a:lnTo>
                  <a:cubicBezTo>
                    <a:pt x="1102" y="2352"/>
                    <a:pt x="1182" y="2539"/>
                    <a:pt x="1261" y="2721"/>
                  </a:cubicBezTo>
                  <a:cubicBezTo>
                    <a:pt x="1268" y="2735"/>
                    <a:pt x="1275" y="2751"/>
                    <a:pt x="1281" y="2767"/>
                  </a:cubicBezTo>
                  <a:lnTo>
                    <a:pt x="1282" y="2767"/>
                  </a:lnTo>
                  <a:cubicBezTo>
                    <a:pt x="1396" y="3034"/>
                    <a:pt x="1505" y="3297"/>
                    <a:pt x="1601" y="3534"/>
                  </a:cubicBezTo>
                  <a:cubicBezTo>
                    <a:pt x="1606" y="3550"/>
                    <a:pt x="1612" y="3565"/>
                    <a:pt x="1619" y="3581"/>
                  </a:cubicBezTo>
                  <a:cubicBezTo>
                    <a:pt x="1795" y="4015"/>
                    <a:pt x="1928" y="4359"/>
                    <a:pt x="1979" y="4487"/>
                  </a:cubicBezTo>
                  <a:cubicBezTo>
                    <a:pt x="1979" y="4487"/>
                    <a:pt x="1979" y="4488"/>
                    <a:pt x="1979" y="4488"/>
                  </a:cubicBezTo>
                  <a:cubicBezTo>
                    <a:pt x="1980" y="4488"/>
                    <a:pt x="1980" y="4487"/>
                    <a:pt x="1980" y="4487"/>
                  </a:cubicBezTo>
                  <a:lnTo>
                    <a:pt x="2027" y="4530"/>
                  </a:lnTo>
                  <a:cubicBezTo>
                    <a:pt x="2032" y="4517"/>
                    <a:pt x="2036" y="4502"/>
                    <a:pt x="2042" y="4487"/>
                  </a:cubicBezTo>
                  <a:cubicBezTo>
                    <a:pt x="2000" y="4380"/>
                    <a:pt x="1859" y="4017"/>
                    <a:pt x="1670" y="3552"/>
                  </a:cubicBezTo>
                  <a:cubicBezTo>
                    <a:pt x="1665" y="3539"/>
                    <a:pt x="1659" y="3523"/>
                    <a:pt x="1653" y="3509"/>
                  </a:cubicBezTo>
                  <a:cubicBezTo>
                    <a:pt x="1560" y="3280"/>
                    <a:pt x="1456" y="3029"/>
                    <a:pt x="1347" y="2771"/>
                  </a:cubicBezTo>
                  <a:cubicBezTo>
                    <a:pt x="1340" y="2755"/>
                    <a:pt x="1334" y="2741"/>
                    <a:pt x="1327" y="2726"/>
                  </a:cubicBezTo>
                  <a:lnTo>
                    <a:pt x="1327" y="2725"/>
                  </a:lnTo>
                  <a:cubicBezTo>
                    <a:pt x="1247" y="2535"/>
                    <a:pt x="1163" y="2344"/>
                    <a:pt x="1080" y="2157"/>
                  </a:cubicBezTo>
                  <a:cubicBezTo>
                    <a:pt x="1074" y="2141"/>
                    <a:pt x="1065" y="2125"/>
                    <a:pt x="1059" y="2109"/>
                  </a:cubicBezTo>
                  <a:cubicBezTo>
                    <a:pt x="1049" y="2084"/>
                    <a:pt x="1038" y="2061"/>
                    <a:pt x="1027" y="2037"/>
                  </a:cubicBezTo>
                  <a:cubicBezTo>
                    <a:pt x="933" y="1828"/>
                    <a:pt x="840" y="1625"/>
                    <a:pt x="751" y="1437"/>
                  </a:cubicBezTo>
                  <a:lnTo>
                    <a:pt x="751" y="1436"/>
                  </a:lnTo>
                  <a:cubicBezTo>
                    <a:pt x="743" y="1420"/>
                    <a:pt x="735" y="1405"/>
                    <a:pt x="729" y="1389"/>
                  </a:cubicBezTo>
                  <a:cubicBezTo>
                    <a:pt x="398" y="684"/>
                    <a:pt x="133" y="158"/>
                    <a:pt x="72" y="40"/>
                  </a:cubicBezTo>
                  <a:cubicBezTo>
                    <a:pt x="65" y="24"/>
                    <a:pt x="60" y="16"/>
                    <a:pt x="60" y="15"/>
                  </a:cubicBezTo>
                  <a:cubicBezTo>
                    <a:pt x="55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8"/>
            <p:cNvSpPr/>
            <p:nvPr/>
          </p:nvSpPr>
          <p:spPr>
            <a:xfrm>
              <a:off x="1725700" y="3014800"/>
              <a:ext cx="30950" cy="25350"/>
            </a:xfrm>
            <a:custGeom>
              <a:avLst/>
              <a:gdLst/>
              <a:ahLst/>
              <a:cxnLst/>
              <a:rect l="l" t="t" r="r" b="b"/>
              <a:pathLst>
                <a:path w="1238" h="1014" extrusionOk="0">
                  <a:moveTo>
                    <a:pt x="1203" y="1"/>
                  </a:moveTo>
                  <a:lnTo>
                    <a:pt x="851" y="928"/>
                  </a:lnTo>
                  <a:lnTo>
                    <a:pt x="837" y="965"/>
                  </a:lnTo>
                  <a:lnTo>
                    <a:pt x="788" y="932"/>
                  </a:lnTo>
                  <a:lnTo>
                    <a:pt x="4" y="409"/>
                  </a:lnTo>
                  <a:cubicBezTo>
                    <a:pt x="2" y="423"/>
                    <a:pt x="1" y="438"/>
                    <a:pt x="1" y="453"/>
                  </a:cubicBezTo>
                  <a:lnTo>
                    <a:pt x="819" y="1000"/>
                  </a:lnTo>
                  <a:lnTo>
                    <a:pt x="821" y="1000"/>
                  </a:lnTo>
                  <a:lnTo>
                    <a:pt x="835" y="1010"/>
                  </a:lnTo>
                  <a:cubicBezTo>
                    <a:pt x="838" y="1013"/>
                    <a:pt x="842" y="1014"/>
                    <a:pt x="846" y="1014"/>
                  </a:cubicBezTo>
                  <a:cubicBezTo>
                    <a:pt x="848" y="1014"/>
                    <a:pt x="850" y="1013"/>
                    <a:pt x="852" y="1013"/>
                  </a:cubicBezTo>
                  <a:cubicBezTo>
                    <a:pt x="858" y="1010"/>
                    <a:pt x="861" y="1008"/>
                    <a:pt x="864" y="1003"/>
                  </a:cubicBezTo>
                  <a:lnTo>
                    <a:pt x="864" y="1000"/>
                  </a:lnTo>
                  <a:lnTo>
                    <a:pt x="874" y="976"/>
                  </a:lnTo>
                  <a:lnTo>
                    <a:pt x="874" y="974"/>
                  </a:lnTo>
                  <a:lnTo>
                    <a:pt x="1238" y="21"/>
                  </a:lnTo>
                  <a:cubicBezTo>
                    <a:pt x="1226" y="14"/>
                    <a:pt x="1216" y="6"/>
                    <a:pt x="120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8"/>
            <p:cNvSpPr/>
            <p:nvPr/>
          </p:nvSpPr>
          <p:spPr>
            <a:xfrm>
              <a:off x="1725750" y="3024600"/>
              <a:ext cx="44775" cy="33225"/>
            </a:xfrm>
            <a:custGeom>
              <a:avLst/>
              <a:gdLst/>
              <a:ahLst/>
              <a:cxnLst/>
              <a:rect l="l" t="t" r="r" b="b"/>
              <a:pathLst>
                <a:path w="1791" h="1329" extrusionOk="0">
                  <a:moveTo>
                    <a:pt x="1761" y="0"/>
                  </a:moveTo>
                  <a:lnTo>
                    <a:pt x="1179" y="1254"/>
                  </a:lnTo>
                  <a:lnTo>
                    <a:pt x="1166" y="1284"/>
                  </a:lnTo>
                  <a:lnTo>
                    <a:pt x="1116" y="1259"/>
                  </a:lnTo>
                  <a:lnTo>
                    <a:pt x="1" y="705"/>
                  </a:lnTo>
                  <a:lnTo>
                    <a:pt x="1" y="705"/>
                  </a:lnTo>
                  <a:cubicBezTo>
                    <a:pt x="2" y="721"/>
                    <a:pt x="4" y="737"/>
                    <a:pt x="6" y="750"/>
                  </a:cubicBezTo>
                  <a:lnTo>
                    <a:pt x="1141" y="1315"/>
                  </a:lnTo>
                  <a:lnTo>
                    <a:pt x="1166" y="1327"/>
                  </a:lnTo>
                  <a:cubicBezTo>
                    <a:pt x="1168" y="1328"/>
                    <a:pt x="1171" y="1329"/>
                    <a:pt x="1174" y="1329"/>
                  </a:cubicBezTo>
                  <a:cubicBezTo>
                    <a:pt x="1176" y="1329"/>
                    <a:pt x="1178" y="1328"/>
                    <a:pt x="1180" y="1328"/>
                  </a:cubicBezTo>
                  <a:cubicBezTo>
                    <a:pt x="1185" y="1326"/>
                    <a:pt x="1189" y="1323"/>
                    <a:pt x="1191" y="1318"/>
                  </a:cubicBezTo>
                  <a:lnTo>
                    <a:pt x="1199" y="1302"/>
                  </a:lnTo>
                  <a:lnTo>
                    <a:pt x="1790" y="27"/>
                  </a:lnTo>
                  <a:cubicBezTo>
                    <a:pt x="1782" y="17"/>
                    <a:pt x="1771" y="8"/>
                    <a:pt x="176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8"/>
            <p:cNvSpPr/>
            <p:nvPr/>
          </p:nvSpPr>
          <p:spPr>
            <a:xfrm>
              <a:off x="1729975" y="3036825"/>
              <a:ext cx="50775" cy="35850"/>
            </a:xfrm>
            <a:custGeom>
              <a:avLst/>
              <a:gdLst/>
              <a:ahLst/>
              <a:cxnLst/>
              <a:rect l="l" t="t" r="r" b="b"/>
              <a:pathLst>
                <a:path w="2031" h="1434" extrusionOk="0">
                  <a:moveTo>
                    <a:pt x="2007" y="1"/>
                  </a:moveTo>
                  <a:lnTo>
                    <a:pt x="1276" y="1381"/>
                  </a:lnTo>
                  <a:lnTo>
                    <a:pt x="1276" y="1382"/>
                  </a:lnTo>
                  <a:lnTo>
                    <a:pt x="1271" y="1391"/>
                  </a:lnTo>
                  <a:lnTo>
                    <a:pt x="1210" y="1375"/>
                  </a:lnTo>
                  <a:lnTo>
                    <a:pt x="0" y="1040"/>
                  </a:lnTo>
                  <a:lnTo>
                    <a:pt x="0" y="1040"/>
                  </a:lnTo>
                  <a:cubicBezTo>
                    <a:pt x="4" y="1056"/>
                    <a:pt x="10" y="1070"/>
                    <a:pt x="15" y="1085"/>
                  </a:cubicBezTo>
                  <a:lnTo>
                    <a:pt x="1229" y="1421"/>
                  </a:lnTo>
                  <a:lnTo>
                    <a:pt x="1230" y="1421"/>
                  </a:lnTo>
                  <a:lnTo>
                    <a:pt x="1276" y="1432"/>
                  </a:lnTo>
                  <a:cubicBezTo>
                    <a:pt x="1278" y="1433"/>
                    <a:pt x="1279" y="1433"/>
                    <a:pt x="1281" y="1433"/>
                  </a:cubicBezTo>
                  <a:cubicBezTo>
                    <a:pt x="1286" y="1433"/>
                    <a:pt x="1291" y="1431"/>
                    <a:pt x="1295" y="1426"/>
                  </a:cubicBezTo>
                  <a:cubicBezTo>
                    <a:pt x="1297" y="1426"/>
                    <a:pt x="1297" y="1424"/>
                    <a:pt x="1298" y="1423"/>
                  </a:cubicBezTo>
                  <a:lnTo>
                    <a:pt x="2031" y="39"/>
                  </a:lnTo>
                  <a:cubicBezTo>
                    <a:pt x="2023" y="25"/>
                    <a:pt x="2016" y="13"/>
                    <a:pt x="200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8"/>
            <p:cNvSpPr/>
            <p:nvPr/>
          </p:nvSpPr>
          <p:spPr>
            <a:xfrm>
              <a:off x="1739400" y="3063450"/>
              <a:ext cx="49875" cy="29375"/>
            </a:xfrm>
            <a:custGeom>
              <a:avLst/>
              <a:gdLst/>
              <a:ahLst/>
              <a:cxnLst/>
              <a:rect l="l" t="t" r="r" b="b"/>
              <a:pathLst>
                <a:path w="1995" h="1175" extrusionOk="0">
                  <a:moveTo>
                    <a:pt x="1988" y="0"/>
                  </a:moveTo>
                  <a:lnTo>
                    <a:pt x="1225" y="1098"/>
                  </a:lnTo>
                  <a:lnTo>
                    <a:pt x="1201" y="1131"/>
                  </a:lnTo>
                  <a:lnTo>
                    <a:pt x="1171" y="1122"/>
                  </a:lnTo>
                  <a:lnTo>
                    <a:pt x="1" y="750"/>
                  </a:lnTo>
                  <a:lnTo>
                    <a:pt x="1" y="750"/>
                  </a:lnTo>
                  <a:cubicBezTo>
                    <a:pt x="12" y="767"/>
                    <a:pt x="26" y="785"/>
                    <a:pt x="38" y="803"/>
                  </a:cubicBezTo>
                  <a:lnTo>
                    <a:pt x="1190" y="1169"/>
                  </a:lnTo>
                  <a:lnTo>
                    <a:pt x="1202" y="1173"/>
                  </a:lnTo>
                  <a:cubicBezTo>
                    <a:pt x="1204" y="1174"/>
                    <a:pt x="1207" y="1174"/>
                    <a:pt x="1209" y="1174"/>
                  </a:cubicBezTo>
                  <a:cubicBezTo>
                    <a:pt x="1216" y="1174"/>
                    <a:pt x="1222" y="1171"/>
                    <a:pt x="1225" y="1165"/>
                  </a:cubicBezTo>
                  <a:lnTo>
                    <a:pt x="1242" y="1142"/>
                  </a:lnTo>
                  <a:lnTo>
                    <a:pt x="1994" y="58"/>
                  </a:lnTo>
                  <a:cubicBezTo>
                    <a:pt x="1991" y="40"/>
                    <a:pt x="1990" y="20"/>
                    <a:pt x="198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8"/>
            <p:cNvSpPr/>
            <p:nvPr/>
          </p:nvSpPr>
          <p:spPr>
            <a:xfrm>
              <a:off x="1998725" y="3111650"/>
              <a:ext cx="74800" cy="100900"/>
            </a:xfrm>
            <a:custGeom>
              <a:avLst/>
              <a:gdLst/>
              <a:ahLst/>
              <a:cxnLst/>
              <a:rect l="l" t="t" r="r" b="b"/>
              <a:pathLst>
                <a:path w="2992" h="4036" extrusionOk="0">
                  <a:moveTo>
                    <a:pt x="2823" y="1"/>
                  </a:moveTo>
                  <a:cubicBezTo>
                    <a:pt x="2809" y="4"/>
                    <a:pt x="2795" y="9"/>
                    <a:pt x="2781" y="13"/>
                  </a:cubicBezTo>
                  <a:cubicBezTo>
                    <a:pt x="2522" y="90"/>
                    <a:pt x="2267" y="188"/>
                    <a:pt x="2025" y="308"/>
                  </a:cubicBezTo>
                  <a:cubicBezTo>
                    <a:pt x="2011" y="313"/>
                    <a:pt x="1997" y="319"/>
                    <a:pt x="1984" y="328"/>
                  </a:cubicBezTo>
                  <a:cubicBezTo>
                    <a:pt x="1792" y="425"/>
                    <a:pt x="1607" y="537"/>
                    <a:pt x="1433" y="663"/>
                  </a:cubicBezTo>
                  <a:cubicBezTo>
                    <a:pt x="1420" y="672"/>
                    <a:pt x="1408" y="681"/>
                    <a:pt x="1396" y="691"/>
                  </a:cubicBezTo>
                  <a:cubicBezTo>
                    <a:pt x="1268" y="786"/>
                    <a:pt x="1145" y="890"/>
                    <a:pt x="1031" y="1001"/>
                  </a:cubicBezTo>
                  <a:cubicBezTo>
                    <a:pt x="955" y="1075"/>
                    <a:pt x="884" y="1153"/>
                    <a:pt x="815" y="1234"/>
                  </a:cubicBezTo>
                  <a:cubicBezTo>
                    <a:pt x="805" y="1244"/>
                    <a:pt x="794" y="1256"/>
                    <a:pt x="785" y="1269"/>
                  </a:cubicBezTo>
                  <a:cubicBezTo>
                    <a:pt x="611" y="1480"/>
                    <a:pt x="461" y="1711"/>
                    <a:pt x="347" y="1959"/>
                  </a:cubicBezTo>
                  <a:cubicBezTo>
                    <a:pt x="338" y="1979"/>
                    <a:pt x="328" y="1997"/>
                    <a:pt x="321" y="2017"/>
                  </a:cubicBezTo>
                  <a:cubicBezTo>
                    <a:pt x="208" y="2271"/>
                    <a:pt x="132" y="2537"/>
                    <a:pt x="97" y="2811"/>
                  </a:cubicBezTo>
                  <a:cubicBezTo>
                    <a:pt x="48" y="3196"/>
                    <a:pt x="82" y="3590"/>
                    <a:pt x="13" y="3970"/>
                  </a:cubicBezTo>
                  <a:cubicBezTo>
                    <a:pt x="12" y="3972"/>
                    <a:pt x="13" y="3972"/>
                    <a:pt x="13" y="3972"/>
                  </a:cubicBezTo>
                  <a:cubicBezTo>
                    <a:pt x="7" y="3993"/>
                    <a:pt x="3" y="4014"/>
                    <a:pt x="0" y="4035"/>
                  </a:cubicBezTo>
                  <a:cubicBezTo>
                    <a:pt x="14" y="4032"/>
                    <a:pt x="30" y="4028"/>
                    <a:pt x="44" y="4026"/>
                  </a:cubicBezTo>
                  <a:cubicBezTo>
                    <a:pt x="631" y="3896"/>
                    <a:pt x="1243" y="3775"/>
                    <a:pt x="1750" y="3458"/>
                  </a:cubicBezTo>
                  <a:cubicBezTo>
                    <a:pt x="1825" y="3410"/>
                    <a:pt x="1898" y="3360"/>
                    <a:pt x="1970" y="3306"/>
                  </a:cubicBezTo>
                  <a:cubicBezTo>
                    <a:pt x="1984" y="3295"/>
                    <a:pt x="2000" y="3282"/>
                    <a:pt x="2016" y="3270"/>
                  </a:cubicBezTo>
                  <a:cubicBezTo>
                    <a:pt x="2302" y="3045"/>
                    <a:pt x="2549" y="2770"/>
                    <a:pt x="2721" y="2454"/>
                  </a:cubicBezTo>
                  <a:cubicBezTo>
                    <a:pt x="2728" y="2440"/>
                    <a:pt x="2734" y="2428"/>
                    <a:pt x="2742" y="2413"/>
                  </a:cubicBezTo>
                  <a:cubicBezTo>
                    <a:pt x="2801" y="2300"/>
                    <a:pt x="2849" y="2183"/>
                    <a:pt x="2886" y="2060"/>
                  </a:cubicBezTo>
                  <a:cubicBezTo>
                    <a:pt x="2907" y="1989"/>
                    <a:pt x="2926" y="1916"/>
                    <a:pt x="2939" y="1844"/>
                  </a:cubicBezTo>
                  <a:cubicBezTo>
                    <a:pt x="2942" y="1831"/>
                    <a:pt x="2944" y="1818"/>
                    <a:pt x="2945" y="1805"/>
                  </a:cubicBezTo>
                  <a:cubicBezTo>
                    <a:pt x="2978" y="1623"/>
                    <a:pt x="2990" y="1438"/>
                    <a:pt x="2991" y="1254"/>
                  </a:cubicBezTo>
                  <a:cubicBezTo>
                    <a:pt x="2991" y="1224"/>
                    <a:pt x="2991" y="1193"/>
                    <a:pt x="2990" y="1164"/>
                  </a:cubicBezTo>
                  <a:cubicBezTo>
                    <a:pt x="2990" y="1151"/>
                    <a:pt x="2990" y="1137"/>
                    <a:pt x="2989" y="1124"/>
                  </a:cubicBezTo>
                  <a:cubicBezTo>
                    <a:pt x="2981" y="756"/>
                    <a:pt x="2917" y="397"/>
                    <a:pt x="2833" y="40"/>
                  </a:cubicBezTo>
                  <a:cubicBezTo>
                    <a:pt x="2830" y="27"/>
                    <a:pt x="2827" y="13"/>
                    <a:pt x="2823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8"/>
            <p:cNvSpPr/>
            <p:nvPr/>
          </p:nvSpPr>
          <p:spPr>
            <a:xfrm>
              <a:off x="1998650" y="3110850"/>
              <a:ext cx="71400" cy="101625"/>
            </a:xfrm>
            <a:custGeom>
              <a:avLst/>
              <a:gdLst/>
              <a:ahLst/>
              <a:cxnLst/>
              <a:rect l="l" t="t" r="r" b="b"/>
              <a:pathLst>
                <a:path w="2856" h="4065" extrusionOk="0">
                  <a:moveTo>
                    <a:pt x="2823" y="0"/>
                  </a:moveTo>
                  <a:cubicBezTo>
                    <a:pt x="2813" y="0"/>
                    <a:pt x="2804" y="5"/>
                    <a:pt x="2798" y="14"/>
                  </a:cubicBezTo>
                  <a:cubicBezTo>
                    <a:pt x="2798" y="14"/>
                    <a:pt x="2792" y="24"/>
                    <a:pt x="2782" y="41"/>
                  </a:cubicBezTo>
                  <a:cubicBezTo>
                    <a:pt x="2708" y="161"/>
                    <a:pt x="2404" y="647"/>
                    <a:pt x="1983" y="1277"/>
                  </a:cubicBezTo>
                  <a:cubicBezTo>
                    <a:pt x="1970" y="1298"/>
                    <a:pt x="1956" y="1319"/>
                    <a:pt x="1941" y="1340"/>
                  </a:cubicBezTo>
                  <a:lnTo>
                    <a:pt x="1941" y="1341"/>
                  </a:lnTo>
                  <a:cubicBezTo>
                    <a:pt x="1824" y="1515"/>
                    <a:pt x="1700" y="1698"/>
                    <a:pt x="1571" y="1886"/>
                  </a:cubicBezTo>
                  <a:lnTo>
                    <a:pt x="1539" y="1934"/>
                  </a:lnTo>
                  <a:lnTo>
                    <a:pt x="1503" y="1983"/>
                  </a:lnTo>
                  <a:cubicBezTo>
                    <a:pt x="1390" y="2145"/>
                    <a:pt x="1273" y="2309"/>
                    <a:pt x="1157" y="2471"/>
                  </a:cubicBezTo>
                  <a:cubicBezTo>
                    <a:pt x="1147" y="2486"/>
                    <a:pt x="1137" y="2499"/>
                    <a:pt x="1127" y="2512"/>
                  </a:cubicBezTo>
                  <a:lnTo>
                    <a:pt x="1127" y="2513"/>
                  </a:lnTo>
                  <a:cubicBezTo>
                    <a:pt x="956" y="2749"/>
                    <a:pt x="788" y="2977"/>
                    <a:pt x="635" y="3183"/>
                  </a:cubicBezTo>
                  <a:cubicBezTo>
                    <a:pt x="625" y="3197"/>
                    <a:pt x="614" y="3211"/>
                    <a:pt x="605" y="3224"/>
                  </a:cubicBezTo>
                  <a:cubicBezTo>
                    <a:pt x="324" y="3598"/>
                    <a:pt x="99" y="3891"/>
                    <a:pt x="15" y="4000"/>
                  </a:cubicBezTo>
                  <a:cubicBezTo>
                    <a:pt x="14" y="4001"/>
                    <a:pt x="15" y="4001"/>
                    <a:pt x="15" y="4001"/>
                  </a:cubicBezTo>
                  <a:cubicBezTo>
                    <a:pt x="9" y="4022"/>
                    <a:pt x="5" y="4043"/>
                    <a:pt x="1" y="4064"/>
                  </a:cubicBezTo>
                  <a:cubicBezTo>
                    <a:pt x="16" y="4061"/>
                    <a:pt x="32" y="4058"/>
                    <a:pt x="46" y="4055"/>
                  </a:cubicBezTo>
                  <a:cubicBezTo>
                    <a:pt x="117" y="3964"/>
                    <a:pt x="356" y="3655"/>
                    <a:pt x="655" y="3254"/>
                  </a:cubicBezTo>
                  <a:cubicBezTo>
                    <a:pt x="664" y="3243"/>
                    <a:pt x="674" y="3230"/>
                    <a:pt x="684" y="3217"/>
                  </a:cubicBezTo>
                  <a:cubicBezTo>
                    <a:pt x="830" y="3018"/>
                    <a:pt x="993" y="2799"/>
                    <a:pt x="1156" y="2572"/>
                  </a:cubicBezTo>
                  <a:lnTo>
                    <a:pt x="1184" y="2533"/>
                  </a:lnTo>
                  <a:lnTo>
                    <a:pt x="1185" y="2533"/>
                  </a:lnTo>
                  <a:cubicBezTo>
                    <a:pt x="1305" y="2366"/>
                    <a:pt x="1425" y="2197"/>
                    <a:pt x="1542" y="2028"/>
                  </a:cubicBezTo>
                  <a:cubicBezTo>
                    <a:pt x="1552" y="2015"/>
                    <a:pt x="1562" y="2001"/>
                    <a:pt x="1572" y="1986"/>
                  </a:cubicBezTo>
                  <a:cubicBezTo>
                    <a:pt x="1588" y="1964"/>
                    <a:pt x="1602" y="1944"/>
                    <a:pt x="1616" y="1922"/>
                  </a:cubicBezTo>
                  <a:cubicBezTo>
                    <a:pt x="1747" y="1734"/>
                    <a:pt x="1873" y="1550"/>
                    <a:pt x="1987" y="1376"/>
                  </a:cubicBezTo>
                  <a:lnTo>
                    <a:pt x="1988" y="1376"/>
                  </a:lnTo>
                  <a:cubicBezTo>
                    <a:pt x="1999" y="1360"/>
                    <a:pt x="2008" y="1346"/>
                    <a:pt x="2018" y="1331"/>
                  </a:cubicBezTo>
                  <a:cubicBezTo>
                    <a:pt x="2451" y="684"/>
                    <a:pt x="2763" y="184"/>
                    <a:pt x="2833" y="72"/>
                  </a:cubicBezTo>
                  <a:cubicBezTo>
                    <a:pt x="2842" y="57"/>
                    <a:pt x="2846" y="50"/>
                    <a:pt x="2847" y="48"/>
                  </a:cubicBezTo>
                  <a:cubicBezTo>
                    <a:pt x="2855" y="34"/>
                    <a:pt x="2851" y="17"/>
                    <a:pt x="2838" y="4"/>
                  </a:cubicBezTo>
                  <a:cubicBezTo>
                    <a:pt x="2834" y="2"/>
                    <a:pt x="2828" y="0"/>
                    <a:pt x="2823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8"/>
            <p:cNvSpPr/>
            <p:nvPr/>
          </p:nvSpPr>
          <p:spPr>
            <a:xfrm>
              <a:off x="2047100" y="3119350"/>
              <a:ext cx="26400" cy="26125"/>
            </a:xfrm>
            <a:custGeom>
              <a:avLst/>
              <a:gdLst/>
              <a:ahLst/>
              <a:cxnLst/>
              <a:rect l="l" t="t" r="r" b="b"/>
              <a:pathLst>
                <a:path w="1056" h="1045" extrusionOk="0">
                  <a:moveTo>
                    <a:pt x="87" y="1"/>
                  </a:moveTo>
                  <a:lnTo>
                    <a:pt x="87" y="1"/>
                  </a:lnTo>
                  <a:cubicBezTo>
                    <a:pt x="72" y="6"/>
                    <a:pt x="60" y="14"/>
                    <a:pt x="46" y="21"/>
                  </a:cubicBezTo>
                  <a:lnTo>
                    <a:pt x="2" y="1005"/>
                  </a:lnTo>
                  <a:lnTo>
                    <a:pt x="2" y="1006"/>
                  </a:lnTo>
                  <a:lnTo>
                    <a:pt x="1" y="1024"/>
                  </a:lnTo>
                  <a:cubicBezTo>
                    <a:pt x="1" y="1030"/>
                    <a:pt x="3" y="1035"/>
                    <a:pt x="7" y="1039"/>
                  </a:cubicBezTo>
                  <a:cubicBezTo>
                    <a:pt x="10" y="1042"/>
                    <a:pt x="16" y="1045"/>
                    <a:pt x="22" y="1045"/>
                  </a:cubicBezTo>
                  <a:lnTo>
                    <a:pt x="23" y="1042"/>
                  </a:lnTo>
                  <a:lnTo>
                    <a:pt x="49" y="1037"/>
                  </a:lnTo>
                  <a:lnTo>
                    <a:pt x="50" y="1037"/>
                  </a:lnTo>
                  <a:lnTo>
                    <a:pt x="1055" y="856"/>
                  </a:lnTo>
                  <a:cubicBezTo>
                    <a:pt x="1055" y="843"/>
                    <a:pt x="1055" y="829"/>
                    <a:pt x="1054" y="816"/>
                  </a:cubicBezTo>
                  <a:lnTo>
                    <a:pt x="82" y="994"/>
                  </a:lnTo>
                  <a:lnTo>
                    <a:pt x="43" y="1000"/>
                  </a:lnTo>
                  <a:lnTo>
                    <a:pt x="45" y="943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8"/>
            <p:cNvSpPr/>
            <p:nvPr/>
          </p:nvSpPr>
          <p:spPr>
            <a:xfrm>
              <a:off x="2033550" y="3128250"/>
              <a:ext cx="38775" cy="33400"/>
            </a:xfrm>
            <a:custGeom>
              <a:avLst/>
              <a:gdLst/>
              <a:ahLst/>
              <a:cxnLst/>
              <a:rect l="l" t="t" r="r" b="b"/>
              <a:pathLst>
                <a:path w="1551" h="1336" extrusionOk="0">
                  <a:moveTo>
                    <a:pt x="38" y="1"/>
                  </a:moveTo>
                  <a:cubicBezTo>
                    <a:pt x="24" y="10"/>
                    <a:pt x="13" y="18"/>
                    <a:pt x="0" y="28"/>
                  </a:cubicBezTo>
                  <a:lnTo>
                    <a:pt x="105" y="1290"/>
                  </a:lnTo>
                  <a:lnTo>
                    <a:pt x="108" y="1318"/>
                  </a:lnTo>
                  <a:cubicBezTo>
                    <a:pt x="108" y="1323"/>
                    <a:pt x="110" y="1327"/>
                    <a:pt x="115" y="1331"/>
                  </a:cubicBezTo>
                  <a:cubicBezTo>
                    <a:pt x="119" y="1336"/>
                    <a:pt x="124" y="1336"/>
                    <a:pt x="129" y="1336"/>
                  </a:cubicBezTo>
                  <a:lnTo>
                    <a:pt x="146" y="1333"/>
                  </a:lnTo>
                  <a:lnTo>
                    <a:pt x="1544" y="1180"/>
                  </a:lnTo>
                  <a:cubicBezTo>
                    <a:pt x="1547" y="1167"/>
                    <a:pt x="1550" y="1154"/>
                    <a:pt x="1551" y="1141"/>
                  </a:cubicBezTo>
                  <a:lnTo>
                    <a:pt x="1551" y="1141"/>
                  </a:lnTo>
                  <a:lnTo>
                    <a:pt x="176" y="1291"/>
                  </a:lnTo>
                  <a:lnTo>
                    <a:pt x="145" y="1296"/>
                  </a:lnTo>
                  <a:lnTo>
                    <a:pt x="141" y="1241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58"/>
            <p:cNvSpPr/>
            <p:nvPr/>
          </p:nvSpPr>
          <p:spPr>
            <a:xfrm>
              <a:off x="2018300" y="3142500"/>
              <a:ext cx="48975" cy="32750"/>
            </a:xfrm>
            <a:custGeom>
              <a:avLst/>
              <a:gdLst/>
              <a:ahLst/>
              <a:cxnLst/>
              <a:rect l="l" t="t" r="r" b="b"/>
              <a:pathLst>
                <a:path w="1959" h="1310" extrusionOk="0">
                  <a:moveTo>
                    <a:pt x="30" y="1"/>
                  </a:moveTo>
                  <a:cubicBezTo>
                    <a:pt x="20" y="11"/>
                    <a:pt x="9" y="23"/>
                    <a:pt x="1" y="37"/>
                  </a:cubicBezTo>
                  <a:lnTo>
                    <a:pt x="341" y="1250"/>
                  </a:lnTo>
                  <a:lnTo>
                    <a:pt x="341" y="1251"/>
                  </a:lnTo>
                  <a:lnTo>
                    <a:pt x="354" y="1297"/>
                  </a:lnTo>
                  <a:cubicBezTo>
                    <a:pt x="355" y="1303"/>
                    <a:pt x="362" y="1308"/>
                    <a:pt x="370" y="1310"/>
                  </a:cubicBezTo>
                  <a:lnTo>
                    <a:pt x="374" y="1310"/>
                  </a:lnTo>
                  <a:lnTo>
                    <a:pt x="1938" y="1220"/>
                  </a:lnTo>
                  <a:cubicBezTo>
                    <a:pt x="1945" y="1207"/>
                    <a:pt x="1952" y="1194"/>
                    <a:pt x="1959" y="1179"/>
                  </a:cubicBezTo>
                  <a:lnTo>
                    <a:pt x="1959" y="1179"/>
                  </a:lnTo>
                  <a:lnTo>
                    <a:pt x="401" y="1268"/>
                  </a:lnTo>
                  <a:lnTo>
                    <a:pt x="388" y="1268"/>
                  </a:lnTo>
                  <a:lnTo>
                    <a:pt x="371" y="1209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58"/>
            <p:cNvSpPr/>
            <p:nvPr/>
          </p:nvSpPr>
          <p:spPr>
            <a:xfrm>
              <a:off x="2006650" y="3160625"/>
              <a:ext cx="42450" cy="33700"/>
            </a:xfrm>
            <a:custGeom>
              <a:avLst/>
              <a:gdLst/>
              <a:ahLst/>
              <a:cxnLst/>
              <a:rect l="l" t="t" r="r" b="b"/>
              <a:pathLst>
                <a:path w="1698" h="1348" extrusionOk="0">
                  <a:moveTo>
                    <a:pt x="27" y="1"/>
                  </a:moveTo>
                  <a:cubicBezTo>
                    <a:pt x="18" y="21"/>
                    <a:pt x="9" y="41"/>
                    <a:pt x="1" y="60"/>
                  </a:cubicBezTo>
                  <a:lnTo>
                    <a:pt x="284" y="1236"/>
                  </a:lnTo>
                  <a:lnTo>
                    <a:pt x="288" y="1248"/>
                  </a:lnTo>
                  <a:cubicBezTo>
                    <a:pt x="290" y="1257"/>
                    <a:pt x="296" y="1263"/>
                    <a:pt x="306" y="1263"/>
                  </a:cubicBezTo>
                  <a:lnTo>
                    <a:pt x="335" y="1264"/>
                  </a:lnTo>
                  <a:lnTo>
                    <a:pt x="1652" y="1347"/>
                  </a:lnTo>
                  <a:cubicBezTo>
                    <a:pt x="1666" y="1336"/>
                    <a:pt x="1682" y="1323"/>
                    <a:pt x="1698" y="1311"/>
                  </a:cubicBezTo>
                  <a:lnTo>
                    <a:pt x="363" y="1229"/>
                  </a:lnTo>
                  <a:lnTo>
                    <a:pt x="322" y="1226"/>
                  </a:lnTo>
                  <a:lnTo>
                    <a:pt x="314" y="1195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58"/>
            <p:cNvSpPr/>
            <p:nvPr/>
          </p:nvSpPr>
          <p:spPr>
            <a:xfrm>
              <a:off x="1735350" y="3206475"/>
              <a:ext cx="115900" cy="61725"/>
            </a:xfrm>
            <a:custGeom>
              <a:avLst/>
              <a:gdLst/>
              <a:ahLst/>
              <a:cxnLst/>
              <a:rect l="l" t="t" r="r" b="b"/>
              <a:pathLst>
                <a:path w="4636" h="2469" extrusionOk="0">
                  <a:moveTo>
                    <a:pt x="1476" y="0"/>
                  </a:moveTo>
                  <a:cubicBezTo>
                    <a:pt x="1274" y="0"/>
                    <a:pt x="1072" y="15"/>
                    <a:pt x="874" y="45"/>
                  </a:cubicBezTo>
                  <a:cubicBezTo>
                    <a:pt x="858" y="46"/>
                    <a:pt x="843" y="49"/>
                    <a:pt x="830" y="51"/>
                  </a:cubicBezTo>
                  <a:cubicBezTo>
                    <a:pt x="563" y="93"/>
                    <a:pt x="299" y="161"/>
                    <a:pt x="43" y="250"/>
                  </a:cubicBezTo>
                  <a:cubicBezTo>
                    <a:pt x="28" y="255"/>
                    <a:pt x="16" y="259"/>
                    <a:pt x="1" y="264"/>
                  </a:cubicBezTo>
                  <a:cubicBezTo>
                    <a:pt x="5" y="277"/>
                    <a:pt x="11" y="290"/>
                    <a:pt x="16" y="302"/>
                  </a:cubicBezTo>
                  <a:cubicBezTo>
                    <a:pt x="148" y="648"/>
                    <a:pt x="305" y="977"/>
                    <a:pt x="511" y="1281"/>
                  </a:cubicBezTo>
                  <a:cubicBezTo>
                    <a:pt x="517" y="1291"/>
                    <a:pt x="526" y="1302"/>
                    <a:pt x="533" y="1312"/>
                  </a:cubicBezTo>
                  <a:cubicBezTo>
                    <a:pt x="549" y="1338"/>
                    <a:pt x="568" y="1362"/>
                    <a:pt x="585" y="1386"/>
                  </a:cubicBezTo>
                  <a:cubicBezTo>
                    <a:pt x="693" y="1534"/>
                    <a:pt x="810" y="1679"/>
                    <a:pt x="942" y="1808"/>
                  </a:cubicBezTo>
                  <a:cubicBezTo>
                    <a:pt x="952" y="1818"/>
                    <a:pt x="961" y="1828"/>
                    <a:pt x="972" y="1836"/>
                  </a:cubicBezTo>
                  <a:cubicBezTo>
                    <a:pt x="1024" y="1887"/>
                    <a:pt x="1080" y="1936"/>
                    <a:pt x="1138" y="1981"/>
                  </a:cubicBezTo>
                  <a:cubicBezTo>
                    <a:pt x="1240" y="2060"/>
                    <a:pt x="1347" y="2129"/>
                    <a:pt x="1461" y="2187"/>
                  </a:cubicBezTo>
                  <a:cubicBezTo>
                    <a:pt x="1474" y="2195"/>
                    <a:pt x="1487" y="2201"/>
                    <a:pt x="1501" y="2208"/>
                  </a:cubicBezTo>
                  <a:cubicBezTo>
                    <a:pt x="1824" y="2368"/>
                    <a:pt x="2185" y="2449"/>
                    <a:pt x="2550" y="2464"/>
                  </a:cubicBezTo>
                  <a:cubicBezTo>
                    <a:pt x="2569" y="2465"/>
                    <a:pt x="2589" y="2465"/>
                    <a:pt x="2609" y="2467"/>
                  </a:cubicBezTo>
                  <a:cubicBezTo>
                    <a:pt x="2637" y="2468"/>
                    <a:pt x="2665" y="2468"/>
                    <a:pt x="2693" y="2468"/>
                  </a:cubicBezTo>
                  <a:cubicBezTo>
                    <a:pt x="2754" y="2468"/>
                    <a:pt x="2814" y="2467"/>
                    <a:pt x="2874" y="2463"/>
                  </a:cubicBezTo>
                  <a:cubicBezTo>
                    <a:pt x="3473" y="2429"/>
                    <a:pt x="4041" y="2173"/>
                    <a:pt x="4593" y="1937"/>
                  </a:cubicBezTo>
                  <a:cubicBezTo>
                    <a:pt x="4607" y="1931"/>
                    <a:pt x="4620" y="1926"/>
                    <a:pt x="4635" y="1920"/>
                  </a:cubicBezTo>
                  <a:cubicBezTo>
                    <a:pt x="4619" y="1906"/>
                    <a:pt x="4604" y="1891"/>
                    <a:pt x="4588" y="1875"/>
                  </a:cubicBezTo>
                  <a:cubicBezTo>
                    <a:pt x="4588" y="1875"/>
                    <a:pt x="4589" y="1875"/>
                    <a:pt x="4588" y="1874"/>
                  </a:cubicBezTo>
                  <a:cubicBezTo>
                    <a:pt x="4310" y="1605"/>
                    <a:pt x="4110" y="1264"/>
                    <a:pt x="3847" y="977"/>
                  </a:cubicBezTo>
                  <a:cubicBezTo>
                    <a:pt x="3661" y="774"/>
                    <a:pt x="3444" y="602"/>
                    <a:pt x="3207" y="460"/>
                  </a:cubicBezTo>
                  <a:cubicBezTo>
                    <a:pt x="3189" y="450"/>
                    <a:pt x="3171" y="438"/>
                    <a:pt x="3152" y="428"/>
                  </a:cubicBezTo>
                  <a:cubicBezTo>
                    <a:pt x="2915" y="293"/>
                    <a:pt x="2658" y="190"/>
                    <a:pt x="2395" y="119"/>
                  </a:cubicBezTo>
                  <a:cubicBezTo>
                    <a:pt x="2379" y="114"/>
                    <a:pt x="2366" y="111"/>
                    <a:pt x="2351" y="108"/>
                  </a:cubicBezTo>
                  <a:cubicBezTo>
                    <a:pt x="2248" y="80"/>
                    <a:pt x="2145" y="60"/>
                    <a:pt x="2041" y="44"/>
                  </a:cubicBezTo>
                  <a:cubicBezTo>
                    <a:pt x="1883" y="18"/>
                    <a:pt x="1722" y="6"/>
                    <a:pt x="1563" y="1"/>
                  </a:cubicBezTo>
                  <a:cubicBezTo>
                    <a:pt x="1548" y="0"/>
                    <a:pt x="1533" y="0"/>
                    <a:pt x="1517" y="0"/>
                  </a:cubicBezTo>
                  <a:cubicBezTo>
                    <a:pt x="1503" y="0"/>
                    <a:pt x="1490" y="0"/>
                    <a:pt x="147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58"/>
            <p:cNvSpPr/>
            <p:nvPr/>
          </p:nvSpPr>
          <p:spPr>
            <a:xfrm>
              <a:off x="1734475" y="3212350"/>
              <a:ext cx="116775" cy="42575"/>
            </a:xfrm>
            <a:custGeom>
              <a:avLst/>
              <a:gdLst/>
              <a:ahLst/>
              <a:cxnLst/>
              <a:rect l="l" t="t" r="r" b="b"/>
              <a:pathLst>
                <a:path w="4671" h="1703" extrusionOk="0">
                  <a:moveTo>
                    <a:pt x="33" y="0"/>
                  </a:moveTo>
                  <a:cubicBezTo>
                    <a:pt x="22" y="0"/>
                    <a:pt x="11" y="8"/>
                    <a:pt x="5" y="19"/>
                  </a:cubicBezTo>
                  <a:cubicBezTo>
                    <a:pt x="0" y="36"/>
                    <a:pt x="7" y="53"/>
                    <a:pt x="21" y="60"/>
                  </a:cubicBezTo>
                  <a:cubicBezTo>
                    <a:pt x="23" y="60"/>
                    <a:pt x="31" y="63"/>
                    <a:pt x="47" y="69"/>
                  </a:cubicBezTo>
                  <a:cubicBezTo>
                    <a:pt x="170" y="121"/>
                    <a:pt x="714" y="349"/>
                    <a:pt x="1441" y="625"/>
                  </a:cubicBezTo>
                  <a:cubicBezTo>
                    <a:pt x="1457" y="631"/>
                    <a:pt x="1475" y="639"/>
                    <a:pt x="1492" y="645"/>
                  </a:cubicBezTo>
                  <a:lnTo>
                    <a:pt x="1493" y="645"/>
                  </a:lnTo>
                  <a:cubicBezTo>
                    <a:pt x="1688" y="720"/>
                    <a:pt x="1895" y="797"/>
                    <a:pt x="2112" y="875"/>
                  </a:cubicBezTo>
                  <a:cubicBezTo>
                    <a:pt x="2136" y="884"/>
                    <a:pt x="2160" y="892"/>
                    <a:pt x="2184" y="902"/>
                  </a:cubicBezTo>
                  <a:cubicBezTo>
                    <a:pt x="2201" y="908"/>
                    <a:pt x="2217" y="913"/>
                    <a:pt x="2234" y="918"/>
                  </a:cubicBezTo>
                  <a:cubicBezTo>
                    <a:pt x="2427" y="988"/>
                    <a:pt x="2623" y="1056"/>
                    <a:pt x="2817" y="1121"/>
                  </a:cubicBezTo>
                  <a:lnTo>
                    <a:pt x="2818" y="1121"/>
                  </a:lnTo>
                  <a:cubicBezTo>
                    <a:pt x="2833" y="1127"/>
                    <a:pt x="2849" y="1132"/>
                    <a:pt x="2865" y="1138"/>
                  </a:cubicBezTo>
                  <a:cubicBezTo>
                    <a:pt x="3129" y="1227"/>
                    <a:pt x="3388" y="1313"/>
                    <a:pt x="3623" y="1389"/>
                  </a:cubicBezTo>
                  <a:cubicBezTo>
                    <a:pt x="3639" y="1394"/>
                    <a:pt x="3654" y="1398"/>
                    <a:pt x="3669" y="1402"/>
                  </a:cubicBezTo>
                  <a:cubicBezTo>
                    <a:pt x="4145" y="1555"/>
                    <a:pt x="4518" y="1670"/>
                    <a:pt x="4628" y="1702"/>
                  </a:cubicBezTo>
                  <a:cubicBezTo>
                    <a:pt x="4642" y="1696"/>
                    <a:pt x="4655" y="1691"/>
                    <a:pt x="4670" y="1685"/>
                  </a:cubicBezTo>
                  <a:cubicBezTo>
                    <a:pt x="4654" y="1671"/>
                    <a:pt x="4639" y="1656"/>
                    <a:pt x="4623" y="1640"/>
                  </a:cubicBezTo>
                  <a:cubicBezTo>
                    <a:pt x="4623" y="1640"/>
                    <a:pt x="4624" y="1640"/>
                    <a:pt x="4623" y="1639"/>
                  </a:cubicBezTo>
                  <a:cubicBezTo>
                    <a:pt x="4491" y="1599"/>
                    <a:pt x="4138" y="1492"/>
                    <a:pt x="3692" y="1349"/>
                  </a:cubicBezTo>
                  <a:cubicBezTo>
                    <a:pt x="3676" y="1343"/>
                    <a:pt x="3660" y="1338"/>
                    <a:pt x="3643" y="1332"/>
                  </a:cubicBezTo>
                  <a:cubicBezTo>
                    <a:pt x="3400" y="1253"/>
                    <a:pt x="3130" y="1166"/>
                    <a:pt x="2854" y="1072"/>
                  </a:cubicBezTo>
                  <a:lnTo>
                    <a:pt x="2854" y="1071"/>
                  </a:lnTo>
                  <a:lnTo>
                    <a:pt x="2807" y="1055"/>
                  </a:lnTo>
                  <a:cubicBezTo>
                    <a:pt x="2619" y="990"/>
                    <a:pt x="2428" y="924"/>
                    <a:pt x="2243" y="857"/>
                  </a:cubicBezTo>
                  <a:lnTo>
                    <a:pt x="2185" y="836"/>
                  </a:lnTo>
                  <a:cubicBezTo>
                    <a:pt x="2166" y="830"/>
                    <a:pt x="2149" y="824"/>
                    <a:pt x="2130" y="816"/>
                  </a:cubicBezTo>
                  <a:cubicBezTo>
                    <a:pt x="1917" y="740"/>
                    <a:pt x="1709" y="662"/>
                    <a:pt x="1513" y="588"/>
                  </a:cubicBezTo>
                  <a:lnTo>
                    <a:pt x="1513" y="587"/>
                  </a:lnTo>
                  <a:cubicBezTo>
                    <a:pt x="1489" y="578"/>
                    <a:pt x="1466" y="569"/>
                    <a:pt x="1441" y="561"/>
                  </a:cubicBezTo>
                  <a:cubicBezTo>
                    <a:pt x="734" y="290"/>
                    <a:pt x="204" y="69"/>
                    <a:pt x="74" y="16"/>
                  </a:cubicBezTo>
                  <a:cubicBezTo>
                    <a:pt x="56" y="8"/>
                    <a:pt x="45" y="3"/>
                    <a:pt x="44" y="3"/>
                  </a:cubicBezTo>
                  <a:cubicBezTo>
                    <a:pt x="40" y="1"/>
                    <a:pt x="37" y="0"/>
                    <a:pt x="33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58"/>
            <p:cNvSpPr/>
            <p:nvPr/>
          </p:nvSpPr>
          <p:spPr>
            <a:xfrm>
              <a:off x="1748125" y="3207675"/>
              <a:ext cx="24575" cy="31625"/>
            </a:xfrm>
            <a:custGeom>
              <a:avLst/>
              <a:gdLst/>
              <a:ahLst/>
              <a:cxnLst/>
              <a:rect l="l" t="t" r="r" b="b"/>
              <a:pathLst>
                <a:path w="983" h="1265" extrusionOk="0">
                  <a:moveTo>
                    <a:pt x="361" y="1"/>
                  </a:moveTo>
                  <a:cubicBezTo>
                    <a:pt x="345" y="2"/>
                    <a:pt x="330" y="5"/>
                    <a:pt x="316" y="7"/>
                  </a:cubicBezTo>
                  <a:lnTo>
                    <a:pt x="895" y="750"/>
                  </a:lnTo>
                  <a:lnTo>
                    <a:pt x="931" y="796"/>
                  </a:lnTo>
                  <a:lnTo>
                    <a:pt x="895" y="813"/>
                  </a:lnTo>
                  <a:lnTo>
                    <a:pt x="0" y="1233"/>
                  </a:lnTo>
                  <a:cubicBezTo>
                    <a:pt x="6" y="1243"/>
                    <a:pt x="15" y="1254"/>
                    <a:pt x="22" y="1264"/>
                  </a:cubicBezTo>
                  <a:lnTo>
                    <a:pt x="946" y="831"/>
                  </a:lnTo>
                  <a:lnTo>
                    <a:pt x="947" y="831"/>
                  </a:lnTo>
                  <a:lnTo>
                    <a:pt x="971" y="820"/>
                  </a:lnTo>
                  <a:lnTo>
                    <a:pt x="972" y="820"/>
                  </a:lnTo>
                  <a:cubicBezTo>
                    <a:pt x="977" y="817"/>
                    <a:pt x="980" y="813"/>
                    <a:pt x="981" y="808"/>
                  </a:cubicBezTo>
                  <a:cubicBezTo>
                    <a:pt x="983" y="801"/>
                    <a:pt x="981" y="796"/>
                    <a:pt x="977" y="791"/>
                  </a:cubicBezTo>
                  <a:lnTo>
                    <a:pt x="967" y="778"/>
                  </a:lnTo>
                  <a:lnTo>
                    <a:pt x="967" y="776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58"/>
            <p:cNvSpPr/>
            <p:nvPr/>
          </p:nvSpPr>
          <p:spPr>
            <a:xfrm>
              <a:off x="1758875" y="3206550"/>
              <a:ext cx="32075" cy="45875"/>
            </a:xfrm>
            <a:custGeom>
              <a:avLst/>
              <a:gdLst/>
              <a:ahLst/>
              <a:cxnLst/>
              <a:rect l="l" t="t" r="r" b="b"/>
              <a:pathLst>
                <a:path w="1283" h="1835" extrusionOk="0">
                  <a:moveTo>
                    <a:pt x="573" y="1"/>
                  </a:moveTo>
                  <a:lnTo>
                    <a:pt x="1206" y="1072"/>
                  </a:lnTo>
                  <a:lnTo>
                    <a:pt x="1233" y="1119"/>
                  </a:lnTo>
                  <a:lnTo>
                    <a:pt x="1206" y="1134"/>
                  </a:lnTo>
                  <a:lnTo>
                    <a:pt x="0" y="1807"/>
                  </a:lnTo>
                  <a:cubicBezTo>
                    <a:pt x="10" y="1817"/>
                    <a:pt x="18" y="1826"/>
                    <a:pt x="29" y="1834"/>
                  </a:cubicBezTo>
                  <a:lnTo>
                    <a:pt x="1258" y="1150"/>
                  </a:lnTo>
                  <a:lnTo>
                    <a:pt x="1272" y="1142"/>
                  </a:lnTo>
                  <a:cubicBezTo>
                    <a:pt x="1278" y="1140"/>
                    <a:pt x="1280" y="1136"/>
                    <a:pt x="1281" y="1130"/>
                  </a:cubicBezTo>
                  <a:cubicBezTo>
                    <a:pt x="1283" y="1125"/>
                    <a:pt x="1281" y="1120"/>
                    <a:pt x="1279" y="1116"/>
                  </a:cubicBezTo>
                  <a:lnTo>
                    <a:pt x="1264" y="1093"/>
                  </a:lnTo>
                  <a:lnTo>
                    <a:pt x="618" y="3"/>
                  </a:lnTo>
                  <a:cubicBezTo>
                    <a:pt x="604" y="1"/>
                    <a:pt x="588" y="1"/>
                    <a:pt x="57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58"/>
            <p:cNvSpPr/>
            <p:nvPr/>
          </p:nvSpPr>
          <p:spPr>
            <a:xfrm>
              <a:off x="1771875" y="3209175"/>
              <a:ext cx="34425" cy="52550"/>
            </a:xfrm>
            <a:custGeom>
              <a:avLst/>
              <a:gdLst/>
              <a:ahLst/>
              <a:cxnLst/>
              <a:rect l="l" t="t" r="r" b="b"/>
              <a:pathLst>
                <a:path w="1377" h="2102" extrusionOk="0">
                  <a:moveTo>
                    <a:pt x="889" y="1"/>
                  </a:moveTo>
                  <a:lnTo>
                    <a:pt x="1311" y="1183"/>
                  </a:lnTo>
                  <a:lnTo>
                    <a:pt x="1332" y="1242"/>
                  </a:lnTo>
                  <a:lnTo>
                    <a:pt x="1322" y="1248"/>
                  </a:lnTo>
                  <a:lnTo>
                    <a:pt x="1321" y="1248"/>
                  </a:lnTo>
                  <a:lnTo>
                    <a:pt x="0" y="2081"/>
                  </a:lnTo>
                  <a:cubicBezTo>
                    <a:pt x="13" y="2088"/>
                    <a:pt x="26" y="2094"/>
                    <a:pt x="40" y="2102"/>
                  </a:cubicBezTo>
                  <a:lnTo>
                    <a:pt x="1366" y="1267"/>
                  </a:lnTo>
                  <a:cubicBezTo>
                    <a:pt x="1367" y="1266"/>
                    <a:pt x="1369" y="1266"/>
                    <a:pt x="1369" y="1265"/>
                  </a:cubicBezTo>
                  <a:cubicBezTo>
                    <a:pt x="1375" y="1260"/>
                    <a:pt x="1376" y="1252"/>
                    <a:pt x="1374" y="1245"/>
                  </a:cubicBezTo>
                  <a:lnTo>
                    <a:pt x="1358" y="1200"/>
                  </a:lnTo>
                  <a:lnTo>
                    <a:pt x="1358" y="1199"/>
                  </a:lnTo>
                  <a:lnTo>
                    <a:pt x="933" y="12"/>
                  </a:lnTo>
                  <a:cubicBezTo>
                    <a:pt x="917" y="8"/>
                    <a:pt x="903" y="4"/>
                    <a:pt x="88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58"/>
            <p:cNvSpPr/>
            <p:nvPr/>
          </p:nvSpPr>
          <p:spPr>
            <a:xfrm>
              <a:off x="1799025" y="3217200"/>
              <a:ext cx="27925" cy="51000"/>
            </a:xfrm>
            <a:custGeom>
              <a:avLst/>
              <a:gdLst/>
              <a:ahLst/>
              <a:cxnLst/>
              <a:rect l="l" t="t" r="r" b="b"/>
              <a:pathLst>
                <a:path w="1117" h="2040" extrusionOk="0">
                  <a:moveTo>
                    <a:pt x="603" y="1"/>
                  </a:moveTo>
                  <a:lnTo>
                    <a:pt x="1060" y="1140"/>
                  </a:lnTo>
                  <a:lnTo>
                    <a:pt x="1072" y="1171"/>
                  </a:lnTo>
                  <a:lnTo>
                    <a:pt x="1040" y="1195"/>
                  </a:lnTo>
                  <a:lnTo>
                    <a:pt x="1" y="2036"/>
                  </a:lnTo>
                  <a:cubicBezTo>
                    <a:pt x="21" y="2038"/>
                    <a:pt x="41" y="2038"/>
                    <a:pt x="61" y="2040"/>
                  </a:cubicBezTo>
                  <a:lnTo>
                    <a:pt x="1084" y="1209"/>
                  </a:lnTo>
                  <a:lnTo>
                    <a:pt x="1108" y="1192"/>
                  </a:lnTo>
                  <a:cubicBezTo>
                    <a:pt x="1114" y="1186"/>
                    <a:pt x="1116" y="1177"/>
                    <a:pt x="1114" y="1168"/>
                  </a:cubicBezTo>
                  <a:lnTo>
                    <a:pt x="1109" y="1156"/>
                  </a:lnTo>
                  <a:lnTo>
                    <a:pt x="657" y="34"/>
                  </a:lnTo>
                  <a:cubicBezTo>
                    <a:pt x="639" y="24"/>
                    <a:pt x="620" y="11"/>
                    <a:pt x="60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58"/>
            <p:cNvSpPr/>
            <p:nvPr/>
          </p:nvSpPr>
          <p:spPr>
            <a:xfrm>
              <a:off x="1862475" y="3063575"/>
              <a:ext cx="45650" cy="72250"/>
            </a:xfrm>
            <a:custGeom>
              <a:avLst/>
              <a:gdLst/>
              <a:ahLst/>
              <a:cxnLst/>
              <a:rect l="l" t="t" r="r" b="b"/>
              <a:pathLst>
                <a:path w="1826" h="2890" extrusionOk="0">
                  <a:moveTo>
                    <a:pt x="985" y="0"/>
                  </a:moveTo>
                  <a:cubicBezTo>
                    <a:pt x="964" y="0"/>
                    <a:pt x="942" y="2"/>
                    <a:pt x="919" y="6"/>
                  </a:cubicBezTo>
                  <a:cubicBezTo>
                    <a:pt x="0" y="159"/>
                    <a:pt x="1365" y="2889"/>
                    <a:pt x="1365" y="2889"/>
                  </a:cubicBezTo>
                  <a:lnTo>
                    <a:pt x="1574" y="2876"/>
                  </a:lnTo>
                  <a:cubicBezTo>
                    <a:pt x="1574" y="2876"/>
                    <a:pt x="1825" y="0"/>
                    <a:pt x="9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58"/>
            <p:cNvSpPr/>
            <p:nvPr/>
          </p:nvSpPr>
          <p:spPr>
            <a:xfrm>
              <a:off x="1892975" y="3141250"/>
              <a:ext cx="45675" cy="72250"/>
            </a:xfrm>
            <a:custGeom>
              <a:avLst/>
              <a:gdLst/>
              <a:ahLst/>
              <a:cxnLst/>
              <a:rect l="l" t="t" r="r" b="b"/>
              <a:pathLst>
                <a:path w="1827" h="2890" extrusionOk="0">
                  <a:moveTo>
                    <a:pt x="461" y="0"/>
                  </a:moveTo>
                  <a:lnTo>
                    <a:pt x="251" y="14"/>
                  </a:lnTo>
                  <a:cubicBezTo>
                    <a:pt x="251" y="14"/>
                    <a:pt x="0" y="2890"/>
                    <a:pt x="840" y="2890"/>
                  </a:cubicBezTo>
                  <a:cubicBezTo>
                    <a:pt x="862" y="2890"/>
                    <a:pt x="884" y="2888"/>
                    <a:pt x="907" y="2884"/>
                  </a:cubicBezTo>
                  <a:cubicBezTo>
                    <a:pt x="1826" y="2730"/>
                    <a:pt x="461" y="0"/>
                    <a:pt x="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8"/>
            <p:cNvSpPr/>
            <p:nvPr/>
          </p:nvSpPr>
          <p:spPr>
            <a:xfrm>
              <a:off x="1899700" y="3073275"/>
              <a:ext cx="62050" cy="64000"/>
            </a:xfrm>
            <a:custGeom>
              <a:avLst/>
              <a:gdLst/>
              <a:ahLst/>
              <a:cxnLst/>
              <a:rect l="l" t="t" r="r" b="b"/>
              <a:pathLst>
                <a:path w="2482" h="2560" extrusionOk="0">
                  <a:moveTo>
                    <a:pt x="1525" y="0"/>
                  </a:moveTo>
                  <a:cubicBezTo>
                    <a:pt x="807" y="0"/>
                    <a:pt x="0" y="2422"/>
                    <a:pt x="0" y="2422"/>
                  </a:cubicBezTo>
                  <a:lnTo>
                    <a:pt x="158" y="2559"/>
                  </a:lnTo>
                  <a:cubicBezTo>
                    <a:pt x="158" y="2559"/>
                    <a:pt x="2482" y="610"/>
                    <a:pt x="1723" y="68"/>
                  </a:cubicBezTo>
                  <a:cubicBezTo>
                    <a:pt x="1658" y="22"/>
                    <a:pt x="1592" y="0"/>
                    <a:pt x="1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8"/>
            <p:cNvSpPr/>
            <p:nvPr/>
          </p:nvSpPr>
          <p:spPr>
            <a:xfrm>
              <a:off x="1839350" y="3139775"/>
              <a:ext cx="62100" cy="64025"/>
            </a:xfrm>
            <a:custGeom>
              <a:avLst/>
              <a:gdLst/>
              <a:ahLst/>
              <a:cxnLst/>
              <a:rect l="l" t="t" r="r" b="b"/>
              <a:pathLst>
                <a:path w="2484" h="2561" extrusionOk="0">
                  <a:moveTo>
                    <a:pt x="2326" y="0"/>
                  </a:moveTo>
                  <a:cubicBezTo>
                    <a:pt x="2326" y="0"/>
                    <a:pt x="1" y="1951"/>
                    <a:pt x="759" y="2493"/>
                  </a:cubicBezTo>
                  <a:cubicBezTo>
                    <a:pt x="824" y="2539"/>
                    <a:pt x="891" y="2560"/>
                    <a:pt x="958" y="2560"/>
                  </a:cubicBezTo>
                  <a:cubicBezTo>
                    <a:pt x="1676" y="2560"/>
                    <a:pt x="2484" y="139"/>
                    <a:pt x="2484" y="139"/>
                  </a:cubicBezTo>
                  <a:lnTo>
                    <a:pt x="23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8"/>
            <p:cNvSpPr/>
            <p:nvPr/>
          </p:nvSpPr>
          <p:spPr>
            <a:xfrm>
              <a:off x="1903275" y="3115450"/>
              <a:ext cx="74550" cy="25225"/>
            </a:xfrm>
            <a:custGeom>
              <a:avLst/>
              <a:gdLst/>
              <a:ahLst/>
              <a:cxnLst/>
              <a:rect l="l" t="t" r="r" b="b"/>
              <a:pathLst>
                <a:path w="2982" h="1009" extrusionOk="0">
                  <a:moveTo>
                    <a:pt x="2362" y="1"/>
                  </a:moveTo>
                  <a:cubicBezTo>
                    <a:pt x="1528" y="1"/>
                    <a:pt x="0" y="765"/>
                    <a:pt x="0" y="765"/>
                  </a:cubicBezTo>
                  <a:lnTo>
                    <a:pt x="15" y="973"/>
                  </a:lnTo>
                  <a:cubicBezTo>
                    <a:pt x="15" y="973"/>
                    <a:pt x="419" y="1009"/>
                    <a:pt x="925" y="1009"/>
                  </a:cubicBezTo>
                  <a:cubicBezTo>
                    <a:pt x="1801" y="1009"/>
                    <a:pt x="2981" y="902"/>
                    <a:pt x="2884" y="319"/>
                  </a:cubicBezTo>
                  <a:cubicBezTo>
                    <a:pt x="2845" y="87"/>
                    <a:pt x="2643" y="1"/>
                    <a:pt x="2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8"/>
            <p:cNvSpPr/>
            <p:nvPr/>
          </p:nvSpPr>
          <p:spPr>
            <a:xfrm>
              <a:off x="1823300" y="3136375"/>
              <a:ext cx="74575" cy="25225"/>
            </a:xfrm>
            <a:custGeom>
              <a:avLst/>
              <a:gdLst/>
              <a:ahLst/>
              <a:cxnLst/>
              <a:rect l="l" t="t" r="r" b="b"/>
              <a:pathLst>
                <a:path w="2983" h="1009" extrusionOk="0">
                  <a:moveTo>
                    <a:pt x="2061" y="0"/>
                  </a:moveTo>
                  <a:cubicBezTo>
                    <a:pt x="1184" y="0"/>
                    <a:pt x="0" y="107"/>
                    <a:pt x="98" y="691"/>
                  </a:cubicBezTo>
                  <a:cubicBezTo>
                    <a:pt x="137" y="922"/>
                    <a:pt x="339" y="1009"/>
                    <a:pt x="620" y="1009"/>
                  </a:cubicBezTo>
                  <a:cubicBezTo>
                    <a:pt x="1454" y="1009"/>
                    <a:pt x="2982" y="245"/>
                    <a:pt x="2982" y="245"/>
                  </a:cubicBezTo>
                  <a:lnTo>
                    <a:pt x="2968" y="35"/>
                  </a:lnTo>
                  <a:cubicBezTo>
                    <a:pt x="2968" y="35"/>
                    <a:pt x="2565" y="0"/>
                    <a:pt x="20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58"/>
            <p:cNvSpPr/>
            <p:nvPr/>
          </p:nvSpPr>
          <p:spPr>
            <a:xfrm>
              <a:off x="1901825" y="3137650"/>
              <a:ext cx="75850" cy="46925"/>
            </a:xfrm>
            <a:custGeom>
              <a:avLst/>
              <a:gdLst/>
              <a:ahLst/>
              <a:cxnLst/>
              <a:rect l="l" t="t" r="r" b="b"/>
              <a:pathLst>
                <a:path w="3034" h="1877" extrusionOk="0">
                  <a:moveTo>
                    <a:pt x="138" y="0"/>
                  </a:moveTo>
                  <a:lnTo>
                    <a:pt x="0" y="158"/>
                  </a:lnTo>
                  <a:cubicBezTo>
                    <a:pt x="0" y="158"/>
                    <a:pt x="1442" y="1877"/>
                    <a:pt x="2191" y="1877"/>
                  </a:cubicBezTo>
                  <a:cubicBezTo>
                    <a:pt x="2313" y="1877"/>
                    <a:pt x="2417" y="1831"/>
                    <a:pt x="2493" y="1724"/>
                  </a:cubicBezTo>
                  <a:cubicBezTo>
                    <a:pt x="3033" y="966"/>
                    <a:pt x="138" y="0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58"/>
            <p:cNvSpPr/>
            <p:nvPr/>
          </p:nvSpPr>
          <p:spPr>
            <a:xfrm>
              <a:off x="1823450" y="3092475"/>
              <a:ext cx="75875" cy="46950"/>
            </a:xfrm>
            <a:custGeom>
              <a:avLst/>
              <a:gdLst/>
              <a:ahLst/>
              <a:cxnLst/>
              <a:rect l="l" t="t" r="r" b="b"/>
              <a:pathLst>
                <a:path w="3035" h="1878" extrusionOk="0">
                  <a:moveTo>
                    <a:pt x="844" y="1"/>
                  </a:moveTo>
                  <a:cubicBezTo>
                    <a:pt x="722" y="1"/>
                    <a:pt x="618" y="47"/>
                    <a:pt x="542" y="153"/>
                  </a:cubicBezTo>
                  <a:cubicBezTo>
                    <a:pt x="0" y="912"/>
                    <a:pt x="2895" y="1878"/>
                    <a:pt x="2895" y="1878"/>
                  </a:cubicBezTo>
                  <a:lnTo>
                    <a:pt x="3034" y="1720"/>
                  </a:lnTo>
                  <a:cubicBezTo>
                    <a:pt x="3034" y="1720"/>
                    <a:pt x="1593" y="1"/>
                    <a:pt x="8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8"/>
            <p:cNvSpPr/>
            <p:nvPr/>
          </p:nvSpPr>
          <p:spPr>
            <a:xfrm>
              <a:off x="1886700" y="3124500"/>
              <a:ext cx="24525" cy="24550"/>
            </a:xfrm>
            <a:custGeom>
              <a:avLst/>
              <a:gdLst/>
              <a:ahLst/>
              <a:cxnLst/>
              <a:rect l="l" t="t" r="r" b="b"/>
              <a:pathLst>
                <a:path w="981" h="982" extrusionOk="0">
                  <a:moveTo>
                    <a:pt x="491" y="0"/>
                  </a:moveTo>
                  <a:cubicBezTo>
                    <a:pt x="219" y="0"/>
                    <a:pt x="0" y="220"/>
                    <a:pt x="0" y="490"/>
                  </a:cubicBezTo>
                  <a:cubicBezTo>
                    <a:pt x="0" y="762"/>
                    <a:pt x="219" y="982"/>
                    <a:pt x="491" y="982"/>
                  </a:cubicBezTo>
                  <a:cubicBezTo>
                    <a:pt x="762" y="982"/>
                    <a:pt x="981" y="762"/>
                    <a:pt x="981" y="490"/>
                  </a:cubicBezTo>
                  <a:cubicBezTo>
                    <a:pt x="981" y="220"/>
                    <a:pt x="762" y="0"/>
                    <a:pt x="491" y="0"/>
                  </a:cubicBezTo>
                  <a:close/>
                </a:path>
              </a:pathLst>
            </a:custGeom>
            <a:solidFill>
              <a:srgbClr val="FFC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8"/>
            <p:cNvSpPr/>
            <p:nvPr/>
          </p:nvSpPr>
          <p:spPr>
            <a:xfrm>
              <a:off x="1840725" y="3262425"/>
              <a:ext cx="40700" cy="39175"/>
            </a:xfrm>
            <a:custGeom>
              <a:avLst/>
              <a:gdLst/>
              <a:ahLst/>
              <a:cxnLst/>
              <a:rect l="l" t="t" r="r" b="b"/>
              <a:pathLst>
                <a:path w="1628" h="1567" extrusionOk="0">
                  <a:moveTo>
                    <a:pt x="982" y="391"/>
                  </a:moveTo>
                  <a:cubicBezTo>
                    <a:pt x="988" y="391"/>
                    <a:pt x="994" y="393"/>
                    <a:pt x="1000" y="395"/>
                  </a:cubicBezTo>
                  <a:cubicBezTo>
                    <a:pt x="1025" y="403"/>
                    <a:pt x="1036" y="431"/>
                    <a:pt x="1033" y="483"/>
                  </a:cubicBezTo>
                  <a:cubicBezTo>
                    <a:pt x="1030" y="535"/>
                    <a:pt x="1009" y="618"/>
                    <a:pt x="972" y="736"/>
                  </a:cubicBezTo>
                  <a:cubicBezTo>
                    <a:pt x="908" y="935"/>
                    <a:pt x="853" y="1034"/>
                    <a:pt x="807" y="1034"/>
                  </a:cubicBezTo>
                  <a:cubicBezTo>
                    <a:pt x="804" y="1034"/>
                    <a:pt x="800" y="1033"/>
                    <a:pt x="797" y="1032"/>
                  </a:cubicBezTo>
                  <a:cubicBezTo>
                    <a:pt x="760" y="1021"/>
                    <a:pt x="746" y="995"/>
                    <a:pt x="758" y="960"/>
                  </a:cubicBezTo>
                  <a:lnTo>
                    <a:pt x="934" y="418"/>
                  </a:lnTo>
                  <a:cubicBezTo>
                    <a:pt x="948" y="401"/>
                    <a:pt x="964" y="391"/>
                    <a:pt x="982" y="391"/>
                  </a:cubicBezTo>
                  <a:close/>
                  <a:moveTo>
                    <a:pt x="617" y="0"/>
                  </a:moveTo>
                  <a:cubicBezTo>
                    <a:pt x="604" y="0"/>
                    <a:pt x="591" y="0"/>
                    <a:pt x="578" y="1"/>
                  </a:cubicBezTo>
                  <a:cubicBezTo>
                    <a:pt x="492" y="6"/>
                    <a:pt x="442" y="23"/>
                    <a:pt x="434" y="53"/>
                  </a:cubicBezTo>
                  <a:lnTo>
                    <a:pt x="8" y="1369"/>
                  </a:lnTo>
                  <a:cubicBezTo>
                    <a:pt x="0" y="1388"/>
                    <a:pt x="11" y="1405"/>
                    <a:pt x="39" y="1421"/>
                  </a:cubicBezTo>
                  <a:cubicBezTo>
                    <a:pt x="63" y="1438"/>
                    <a:pt x="118" y="1459"/>
                    <a:pt x="202" y="1488"/>
                  </a:cubicBezTo>
                  <a:cubicBezTo>
                    <a:pt x="287" y="1515"/>
                    <a:pt x="368" y="1536"/>
                    <a:pt x="451" y="1553"/>
                  </a:cubicBezTo>
                  <a:cubicBezTo>
                    <a:pt x="494" y="1562"/>
                    <a:pt x="527" y="1567"/>
                    <a:pt x="549" y="1567"/>
                  </a:cubicBezTo>
                  <a:cubicBezTo>
                    <a:pt x="568" y="1567"/>
                    <a:pt x="579" y="1563"/>
                    <a:pt x="581" y="1556"/>
                  </a:cubicBezTo>
                  <a:lnTo>
                    <a:pt x="657" y="1322"/>
                  </a:lnTo>
                  <a:lnTo>
                    <a:pt x="688" y="1126"/>
                  </a:lnTo>
                  <a:lnTo>
                    <a:pt x="705" y="1131"/>
                  </a:lnTo>
                  <a:lnTo>
                    <a:pt x="700" y="1152"/>
                  </a:lnTo>
                  <a:cubicBezTo>
                    <a:pt x="697" y="1183"/>
                    <a:pt x="705" y="1222"/>
                    <a:pt x="728" y="1271"/>
                  </a:cubicBezTo>
                  <a:cubicBezTo>
                    <a:pt x="739" y="1294"/>
                    <a:pt x="760" y="1318"/>
                    <a:pt x="788" y="1342"/>
                  </a:cubicBezTo>
                  <a:cubicBezTo>
                    <a:pt x="818" y="1367"/>
                    <a:pt x="855" y="1385"/>
                    <a:pt x="899" y="1399"/>
                  </a:cubicBezTo>
                  <a:cubicBezTo>
                    <a:pt x="954" y="1417"/>
                    <a:pt x="1006" y="1426"/>
                    <a:pt x="1054" y="1426"/>
                  </a:cubicBezTo>
                  <a:cubicBezTo>
                    <a:pt x="1112" y="1426"/>
                    <a:pt x="1165" y="1413"/>
                    <a:pt x="1212" y="1386"/>
                  </a:cubicBezTo>
                  <a:cubicBezTo>
                    <a:pt x="1254" y="1362"/>
                    <a:pt x="1293" y="1331"/>
                    <a:pt x="1328" y="1295"/>
                  </a:cubicBezTo>
                  <a:cubicBezTo>
                    <a:pt x="1362" y="1258"/>
                    <a:pt x="1394" y="1213"/>
                    <a:pt x="1425" y="1157"/>
                  </a:cubicBezTo>
                  <a:cubicBezTo>
                    <a:pt x="1455" y="1102"/>
                    <a:pt x="1482" y="1047"/>
                    <a:pt x="1504" y="990"/>
                  </a:cubicBezTo>
                  <a:cubicBezTo>
                    <a:pt x="1526" y="933"/>
                    <a:pt x="1547" y="878"/>
                    <a:pt x="1566" y="818"/>
                  </a:cubicBezTo>
                  <a:cubicBezTo>
                    <a:pt x="1586" y="759"/>
                    <a:pt x="1598" y="714"/>
                    <a:pt x="1607" y="683"/>
                  </a:cubicBezTo>
                  <a:cubicBezTo>
                    <a:pt x="1614" y="651"/>
                    <a:pt x="1619" y="607"/>
                    <a:pt x="1624" y="551"/>
                  </a:cubicBezTo>
                  <a:cubicBezTo>
                    <a:pt x="1628" y="495"/>
                    <a:pt x="1624" y="446"/>
                    <a:pt x="1612" y="405"/>
                  </a:cubicBezTo>
                  <a:cubicBezTo>
                    <a:pt x="1599" y="364"/>
                    <a:pt x="1573" y="324"/>
                    <a:pt x="1535" y="283"/>
                  </a:cubicBezTo>
                  <a:cubicBezTo>
                    <a:pt x="1497" y="242"/>
                    <a:pt x="1450" y="212"/>
                    <a:pt x="1392" y="194"/>
                  </a:cubicBezTo>
                  <a:cubicBezTo>
                    <a:pt x="1334" y="175"/>
                    <a:pt x="1283" y="164"/>
                    <a:pt x="1235" y="164"/>
                  </a:cubicBezTo>
                  <a:cubicBezTo>
                    <a:pt x="1188" y="164"/>
                    <a:pt x="1150" y="168"/>
                    <a:pt x="1123" y="178"/>
                  </a:cubicBezTo>
                  <a:cubicBezTo>
                    <a:pt x="1093" y="187"/>
                    <a:pt x="1064" y="201"/>
                    <a:pt x="1035" y="220"/>
                  </a:cubicBezTo>
                  <a:cubicBezTo>
                    <a:pt x="1003" y="240"/>
                    <a:pt x="984" y="254"/>
                    <a:pt x="978" y="266"/>
                  </a:cubicBezTo>
                  <a:lnTo>
                    <a:pt x="961" y="261"/>
                  </a:lnTo>
                  <a:cubicBezTo>
                    <a:pt x="968" y="183"/>
                    <a:pt x="972" y="138"/>
                    <a:pt x="970" y="126"/>
                  </a:cubicBezTo>
                  <a:cubicBezTo>
                    <a:pt x="967" y="115"/>
                    <a:pt x="956" y="100"/>
                    <a:pt x="936" y="83"/>
                  </a:cubicBezTo>
                  <a:cubicBezTo>
                    <a:pt x="916" y="66"/>
                    <a:pt x="884" y="51"/>
                    <a:pt x="844" y="37"/>
                  </a:cubicBezTo>
                  <a:cubicBezTo>
                    <a:pt x="766" y="13"/>
                    <a:pt x="691" y="0"/>
                    <a:pt x="6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8"/>
            <p:cNvSpPr/>
            <p:nvPr/>
          </p:nvSpPr>
          <p:spPr>
            <a:xfrm>
              <a:off x="1882300" y="3260125"/>
              <a:ext cx="19225" cy="42175"/>
            </a:xfrm>
            <a:custGeom>
              <a:avLst/>
              <a:gdLst/>
              <a:ahLst/>
              <a:cxnLst/>
              <a:rect l="l" t="t" r="r" b="b"/>
              <a:pathLst>
                <a:path w="769" h="1687" extrusionOk="0">
                  <a:moveTo>
                    <a:pt x="482" y="0"/>
                  </a:moveTo>
                  <a:cubicBezTo>
                    <a:pt x="421" y="0"/>
                    <a:pt x="362" y="7"/>
                    <a:pt x="306" y="22"/>
                  </a:cubicBezTo>
                  <a:cubicBezTo>
                    <a:pt x="221" y="43"/>
                    <a:pt x="177" y="69"/>
                    <a:pt x="173" y="101"/>
                  </a:cubicBezTo>
                  <a:lnTo>
                    <a:pt x="4" y="1596"/>
                  </a:lnTo>
                  <a:cubicBezTo>
                    <a:pt x="1" y="1616"/>
                    <a:pt x="11" y="1629"/>
                    <a:pt x="36" y="1640"/>
                  </a:cubicBezTo>
                  <a:cubicBezTo>
                    <a:pt x="61" y="1652"/>
                    <a:pt x="116" y="1661"/>
                    <a:pt x="204" y="1671"/>
                  </a:cubicBezTo>
                  <a:cubicBezTo>
                    <a:pt x="290" y="1681"/>
                    <a:pt x="376" y="1686"/>
                    <a:pt x="458" y="1686"/>
                  </a:cubicBezTo>
                  <a:cubicBezTo>
                    <a:pt x="541" y="1686"/>
                    <a:pt x="585" y="1679"/>
                    <a:pt x="587" y="1663"/>
                  </a:cubicBezTo>
                  <a:lnTo>
                    <a:pt x="761" y="128"/>
                  </a:lnTo>
                  <a:cubicBezTo>
                    <a:pt x="769" y="61"/>
                    <a:pt x="707" y="20"/>
                    <a:pt x="574" y="5"/>
                  </a:cubicBezTo>
                  <a:cubicBezTo>
                    <a:pt x="543" y="2"/>
                    <a:pt x="512" y="0"/>
                    <a:pt x="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8"/>
            <p:cNvSpPr/>
            <p:nvPr/>
          </p:nvSpPr>
          <p:spPr>
            <a:xfrm>
              <a:off x="1904175" y="3270525"/>
              <a:ext cx="33300" cy="33125"/>
            </a:xfrm>
            <a:custGeom>
              <a:avLst/>
              <a:gdLst/>
              <a:ahLst/>
              <a:cxnLst/>
              <a:rect l="l" t="t" r="r" b="b"/>
              <a:pathLst>
                <a:path w="1332" h="1325" extrusionOk="0">
                  <a:moveTo>
                    <a:pt x="700" y="682"/>
                  </a:moveTo>
                  <a:lnTo>
                    <a:pt x="722" y="937"/>
                  </a:lnTo>
                  <a:cubicBezTo>
                    <a:pt x="723" y="948"/>
                    <a:pt x="717" y="959"/>
                    <a:pt x="708" y="968"/>
                  </a:cubicBezTo>
                  <a:cubicBezTo>
                    <a:pt x="697" y="979"/>
                    <a:pt x="684" y="985"/>
                    <a:pt x="665" y="986"/>
                  </a:cubicBezTo>
                  <a:cubicBezTo>
                    <a:pt x="663" y="986"/>
                    <a:pt x="661" y="986"/>
                    <a:pt x="660" y="986"/>
                  </a:cubicBezTo>
                  <a:cubicBezTo>
                    <a:pt x="620" y="986"/>
                    <a:pt x="595" y="940"/>
                    <a:pt x="587" y="849"/>
                  </a:cubicBezTo>
                  <a:cubicBezTo>
                    <a:pt x="584" y="808"/>
                    <a:pt x="592" y="771"/>
                    <a:pt x="612" y="738"/>
                  </a:cubicBezTo>
                  <a:cubicBezTo>
                    <a:pt x="632" y="705"/>
                    <a:pt x="663" y="686"/>
                    <a:pt x="700" y="682"/>
                  </a:cubicBezTo>
                  <a:close/>
                  <a:moveTo>
                    <a:pt x="719" y="0"/>
                  </a:moveTo>
                  <a:cubicBezTo>
                    <a:pt x="681" y="0"/>
                    <a:pt x="640" y="3"/>
                    <a:pt x="596" y="6"/>
                  </a:cubicBezTo>
                  <a:cubicBezTo>
                    <a:pt x="505" y="14"/>
                    <a:pt x="409" y="35"/>
                    <a:pt x="314" y="70"/>
                  </a:cubicBezTo>
                  <a:cubicBezTo>
                    <a:pt x="219" y="102"/>
                    <a:pt x="147" y="136"/>
                    <a:pt x="96" y="172"/>
                  </a:cubicBezTo>
                  <a:cubicBezTo>
                    <a:pt x="44" y="206"/>
                    <a:pt x="21" y="234"/>
                    <a:pt x="22" y="253"/>
                  </a:cubicBezTo>
                  <a:cubicBezTo>
                    <a:pt x="26" y="308"/>
                    <a:pt x="54" y="369"/>
                    <a:pt x="105" y="434"/>
                  </a:cubicBezTo>
                  <a:cubicBezTo>
                    <a:pt x="154" y="496"/>
                    <a:pt x="192" y="527"/>
                    <a:pt x="218" y="527"/>
                  </a:cubicBezTo>
                  <a:cubicBezTo>
                    <a:pt x="219" y="527"/>
                    <a:pt x="220" y="527"/>
                    <a:pt x="221" y="527"/>
                  </a:cubicBezTo>
                  <a:cubicBezTo>
                    <a:pt x="232" y="526"/>
                    <a:pt x="253" y="514"/>
                    <a:pt x="285" y="491"/>
                  </a:cubicBezTo>
                  <a:cubicBezTo>
                    <a:pt x="317" y="469"/>
                    <a:pt x="356" y="446"/>
                    <a:pt x="405" y="423"/>
                  </a:cubicBezTo>
                  <a:cubicBezTo>
                    <a:pt x="452" y="399"/>
                    <a:pt x="494" y="386"/>
                    <a:pt x="529" y="383"/>
                  </a:cubicBezTo>
                  <a:cubicBezTo>
                    <a:pt x="539" y="382"/>
                    <a:pt x="549" y="382"/>
                    <a:pt x="557" y="382"/>
                  </a:cubicBezTo>
                  <a:cubicBezTo>
                    <a:pt x="579" y="382"/>
                    <a:pt x="597" y="385"/>
                    <a:pt x="610" y="392"/>
                  </a:cubicBezTo>
                  <a:cubicBezTo>
                    <a:pt x="652" y="413"/>
                    <a:pt x="675" y="454"/>
                    <a:pt x="681" y="513"/>
                  </a:cubicBezTo>
                  <a:lnTo>
                    <a:pt x="610" y="519"/>
                  </a:lnTo>
                  <a:cubicBezTo>
                    <a:pt x="498" y="528"/>
                    <a:pt x="396" y="549"/>
                    <a:pt x="303" y="582"/>
                  </a:cubicBezTo>
                  <a:cubicBezTo>
                    <a:pt x="243" y="606"/>
                    <a:pt x="190" y="632"/>
                    <a:pt x="147" y="664"/>
                  </a:cubicBezTo>
                  <a:cubicBezTo>
                    <a:pt x="103" y="696"/>
                    <a:pt x="66" y="738"/>
                    <a:pt x="39" y="791"/>
                  </a:cubicBezTo>
                  <a:cubicBezTo>
                    <a:pt x="11" y="844"/>
                    <a:pt x="1" y="904"/>
                    <a:pt x="6" y="973"/>
                  </a:cubicBezTo>
                  <a:cubicBezTo>
                    <a:pt x="11" y="1041"/>
                    <a:pt x="28" y="1099"/>
                    <a:pt x="55" y="1148"/>
                  </a:cubicBezTo>
                  <a:cubicBezTo>
                    <a:pt x="82" y="1196"/>
                    <a:pt x="111" y="1232"/>
                    <a:pt x="144" y="1255"/>
                  </a:cubicBezTo>
                  <a:cubicBezTo>
                    <a:pt x="210" y="1301"/>
                    <a:pt x="295" y="1325"/>
                    <a:pt x="397" y="1325"/>
                  </a:cubicBezTo>
                  <a:cubicBezTo>
                    <a:pt x="418" y="1325"/>
                    <a:pt x="440" y="1324"/>
                    <a:pt x="463" y="1322"/>
                  </a:cubicBezTo>
                  <a:cubicBezTo>
                    <a:pt x="624" y="1307"/>
                    <a:pt x="717" y="1233"/>
                    <a:pt x="742" y="1105"/>
                  </a:cubicBezTo>
                  <a:lnTo>
                    <a:pt x="758" y="1103"/>
                  </a:lnTo>
                  <a:lnTo>
                    <a:pt x="786" y="1226"/>
                  </a:lnTo>
                  <a:cubicBezTo>
                    <a:pt x="790" y="1238"/>
                    <a:pt x="794" y="1249"/>
                    <a:pt x="799" y="1254"/>
                  </a:cubicBezTo>
                  <a:cubicBezTo>
                    <a:pt x="803" y="1259"/>
                    <a:pt x="817" y="1264"/>
                    <a:pt x="839" y="1266"/>
                  </a:cubicBezTo>
                  <a:cubicBezTo>
                    <a:pt x="846" y="1267"/>
                    <a:pt x="854" y="1267"/>
                    <a:pt x="864" y="1267"/>
                  </a:cubicBezTo>
                  <a:cubicBezTo>
                    <a:pt x="892" y="1267"/>
                    <a:pt x="933" y="1264"/>
                    <a:pt x="989" y="1259"/>
                  </a:cubicBezTo>
                  <a:cubicBezTo>
                    <a:pt x="1065" y="1253"/>
                    <a:pt x="1141" y="1242"/>
                    <a:pt x="1217" y="1226"/>
                  </a:cubicBezTo>
                  <a:cubicBezTo>
                    <a:pt x="1294" y="1210"/>
                    <a:pt x="1332" y="1194"/>
                    <a:pt x="1331" y="1178"/>
                  </a:cubicBezTo>
                  <a:lnTo>
                    <a:pt x="1274" y="526"/>
                  </a:lnTo>
                  <a:cubicBezTo>
                    <a:pt x="1268" y="448"/>
                    <a:pt x="1257" y="382"/>
                    <a:pt x="1242" y="329"/>
                  </a:cubicBezTo>
                  <a:cubicBezTo>
                    <a:pt x="1231" y="284"/>
                    <a:pt x="1216" y="247"/>
                    <a:pt x="1199" y="219"/>
                  </a:cubicBezTo>
                  <a:cubicBezTo>
                    <a:pt x="1181" y="192"/>
                    <a:pt x="1157" y="161"/>
                    <a:pt x="1124" y="127"/>
                  </a:cubicBezTo>
                  <a:cubicBezTo>
                    <a:pt x="1091" y="93"/>
                    <a:pt x="1053" y="69"/>
                    <a:pt x="1008" y="50"/>
                  </a:cubicBezTo>
                  <a:cubicBezTo>
                    <a:pt x="964" y="33"/>
                    <a:pt x="907" y="18"/>
                    <a:pt x="838" y="9"/>
                  </a:cubicBezTo>
                  <a:cubicBezTo>
                    <a:pt x="802" y="3"/>
                    <a:pt x="762" y="0"/>
                    <a:pt x="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8"/>
            <p:cNvSpPr/>
            <p:nvPr/>
          </p:nvSpPr>
          <p:spPr>
            <a:xfrm>
              <a:off x="1937650" y="3259925"/>
              <a:ext cx="40500" cy="38425"/>
            </a:xfrm>
            <a:custGeom>
              <a:avLst/>
              <a:gdLst/>
              <a:ahLst/>
              <a:cxnLst/>
              <a:rect l="l" t="t" r="r" b="b"/>
              <a:pathLst>
                <a:path w="1620" h="1537" extrusionOk="0">
                  <a:moveTo>
                    <a:pt x="1001" y="1"/>
                  </a:moveTo>
                  <a:cubicBezTo>
                    <a:pt x="951" y="1"/>
                    <a:pt x="896" y="12"/>
                    <a:pt x="836" y="35"/>
                  </a:cubicBezTo>
                  <a:cubicBezTo>
                    <a:pt x="788" y="53"/>
                    <a:pt x="747" y="75"/>
                    <a:pt x="711" y="101"/>
                  </a:cubicBezTo>
                  <a:cubicBezTo>
                    <a:pt x="626" y="169"/>
                    <a:pt x="579" y="248"/>
                    <a:pt x="568" y="342"/>
                  </a:cubicBezTo>
                  <a:lnTo>
                    <a:pt x="554" y="347"/>
                  </a:lnTo>
                  <a:lnTo>
                    <a:pt x="503" y="264"/>
                  </a:lnTo>
                  <a:cubicBezTo>
                    <a:pt x="485" y="237"/>
                    <a:pt x="457" y="224"/>
                    <a:pt x="420" y="224"/>
                  </a:cubicBezTo>
                  <a:cubicBezTo>
                    <a:pt x="394" y="224"/>
                    <a:pt x="363" y="230"/>
                    <a:pt x="327" y="243"/>
                  </a:cubicBezTo>
                  <a:cubicBezTo>
                    <a:pt x="241" y="275"/>
                    <a:pt x="163" y="320"/>
                    <a:pt x="96" y="378"/>
                  </a:cubicBezTo>
                  <a:cubicBezTo>
                    <a:pt x="30" y="436"/>
                    <a:pt x="0" y="478"/>
                    <a:pt x="11" y="506"/>
                  </a:cubicBezTo>
                  <a:lnTo>
                    <a:pt x="383" y="1513"/>
                  </a:lnTo>
                  <a:cubicBezTo>
                    <a:pt x="389" y="1529"/>
                    <a:pt x="404" y="1536"/>
                    <a:pt x="430" y="1536"/>
                  </a:cubicBezTo>
                  <a:cubicBezTo>
                    <a:pt x="431" y="1536"/>
                    <a:pt x="433" y="1536"/>
                    <a:pt x="435" y="1536"/>
                  </a:cubicBezTo>
                  <a:cubicBezTo>
                    <a:pt x="462" y="1535"/>
                    <a:pt x="516" y="1519"/>
                    <a:pt x="599" y="1489"/>
                  </a:cubicBezTo>
                  <a:cubicBezTo>
                    <a:pt x="682" y="1458"/>
                    <a:pt x="759" y="1425"/>
                    <a:pt x="832" y="1388"/>
                  </a:cubicBezTo>
                  <a:cubicBezTo>
                    <a:pt x="906" y="1349"/>
                    <a:pt x="941" y="1323"/>
                    <a:pt x="935" y="1309"/>
                  </a:cubicBezTo>
                  <a:lnTo>
                    <a:pt x="638" y="505"/>
                  </a:lnTo>
                  <a:cubicBezTo>
                    <a:pt x="625" y="468"/>
                    <a:pt x="637" y="443"/>
                    <a:pt x="675" y="428"/>
                  </a:cubicBezTo>
                  <a:cubicBezTo>
                    <a:pt x="682" y="426"/>
                    <a:pt x="689" y="425"/>
                    <a:pt x="695" y="425"/>
                  </a:cubicBezTo>
                  <a:cubicBezTo>
                    <a:pt x="712" y="425"/>
                    <a:pt x="727" y="433"/>
                    <a:pt x="741" y="448"/>
                  </a:cubicBezTo>
                  <a:cubicBezTo>
                    <a:pt x="750" y="462"/>
                    <a:pt x="761" y="478"/>
                    <a:pt x="772" y="495"/>
                  </a:cubicBezTo>
                  <a:cubicBezTo>
                    <a:pt x="784" y="513"/>
                    <a:pt x="801" y="551"/>
                    <a:pt x="824" y="612"/>
                  </a:cubicBezTo>
                  <a:lnTo>
                    <a:pt x="1063" y="1262"/>
                  </a:lnTo>
                  <a:cubicBezTo>
                    <a:pt x="1068" y="1278"/>
                    <a:pt x="1084" y="1286"/>
                    <a:pt x="1106" y="1286"/>
                  </a:cubicBezTo>
                  <a:cubicBezTo>
                    <a:pt x="1108" y="1286"/>
                    <a:pt x="1111" y="1286"/>
                    <a:pt x="1113" y="1286"/>
                  </a:cubicBezTo>
                  <a:cubicBezTo>
                    <a:pt x="1140" y="1285"/>
                    <a:pt x="1193" y="1269"/>
                    <a:pt x="1276" y="1238"/>
                  </a:cubicBezTo>
                  <a:cubicBezTo>
                    <a:pt x="1358" y="1207"/>
                    <a:pt x="1437" y="1174"/>
                    <a:pt x="1511" y="1136"/>
                  </a:cubicBezTo>
                  <a:cubicBezTo>
                    <a:pt x="1586" y="1099"/>
                    <a:pt x="1619" y="1072"/>
                    <a:pt x="1614" y="1058"/>
                  </a:cubicBezTo>
                  <a:lnTo>
                    <a:pt x="1382" y="428"/>
                  </a:lnTo>
                  <a:cubicBezTo>
                    <a:pt x="1313" y="243"/>
                    <a:pt x="1240" y="120"/>
                    <a:pt x="1159" y="54"/>
                  </a:cubicBezTo>
                  <a:cubicBezTo>
                    <a:pt x="1116" y="19"/>
                    <a:pt x="1063" y="1"/>
                    <a:pt x="10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8"/>
            <p:cNvSpPr/>
            <p:nvPr/>
          </p:nvSpPr>
          <p:spPr>
            <a:xfrm>
              <a:off x="1967175" y="3239300"/>
              <a:ext cx="37150" cy="38150"/>
            </a:xfrm>
            <a:custGeom>
              <a:avLst/>
              <a:gdLst/>
              <a:ahLst/>
              <a:cxnLst/>
              <a:rect l="l" t="t" r="r" b="b"/>
              <a:pathLst>
                <a:path w="1486" h="1526" extrusionOk="0">
                  <a:moveTo>
                    <a:pt x="420" y="1"/>
                  </a:moveTo>
                  <a:cubicBezTo>
                    <a:pt x="381" y="1"/>
                    <a:pt x="331" y="22"/>
                    <a:pt x="268" y="63"/>
                  </a:cubicBezTo>
                  <a:cubicBezTo>
                    <a:pt x="197" y="111"/>
                    <a:pt x="133" y="171"/>
                    <a:pt x="75" y="241"/>
                  </a:cubicBezTo>
                  <a:cubicBezTo>
                    <a:pt x="18" y="313"/>
                    <a:pt x="1" y="368"/>
                    <a:pt x="26" y="404"/>
                  </a:cubicBezTo>
                  <a:lnTo>
                    <a:pt x="171" y="624"/>
                  </a:lnTo>
                  <a:lnTo>
                    <a:pt x="113" y="662"/>
                  </a:lnTo>
                  <a:cubicBezTo>
                    <a:pt x="89" y="678"/>
                    <a:pt x="82" y="709"/>
                    <a:pt x="91" y="757"/>
                  </a:cubicBezTo>
                  <a:cubicBezTo>
                    <a:pt x="101" y="804"/>
                    <a:pt x="121" y="853"/>
                    <a:pt x="153" y="900"/>
                  </a:cubicBezTo>
                  <a:cubicBezTo>
                    <a:pt x="186" y="947"/>
                    <a:pt x="216" y="983"/>
                    <a:pt x="244" y="1004"/>
                  </a:cubicBezTo>
                  <a:cubicBezTo>
                    <a:pt x="263" y="1019"/>
                    <a:pt x="280" y="1027"/>
                    <a:pt x="292" y="1027"/>
                  </a:cubicBezTo>
                  <a:cubicBezTo>
                    <a:pt x="297" y="1027"/>
                    <a:pt x="302" y="1025"/>
                    <a:pt x="306" y="1023"/>
                  </a:cubicBezTo>
                  <a:lnTo>
                    <a:pt x="396" y="962"/>
                  </a:lnTo>
                  <a:lnTo>
                    <a:pt x="585" y="1245"/>
                  </a:lnTo>
                  <a:cubicBezTo>
                    <a:pt x="708" y="1431"/>
                    <a:pt x="834" y="1526"/>
                    <a:pt x="962" y="1526"/>
                  </a:cubicBezTo>
                  <a:cubicBezTo>
                    <a:pt x="1027" y="1526"/>
                    <a:pt x="1090" y="1514"/>
                    <a:pt x="1147" y="1490"/>
                  </a:cubicBezTo>
                  <a:cubicBezTo>
                    <a:pt x="1205" y="1468"/>
                    <a:pt x="1273" y="1430"/>
                    <a:pt x="1349" y="1379"/>
                  </a:cubicBezTo>
                  <a:cubicBezTo>
                    <a:pt x="1426" y="1326"/>
                    <a:pt x="1469" y="1284"/>
                    <a:pt x="1477" y="1249"/>
                  </a:cubicBezTo>
                  <a:cubicBezTo>
                    <a:pt x="1485" y="1214"/>
                    <a:pt x="1462" y="1157"/>
                    <a:pt x="1410" y="1076"/>
                  </a:cubicBezTo>
                  <a:cubicBezTo>
                    <a:pt x="1383" y="1033"/>
                    <a:pt x="1360" y="1004"/>
                    <a:pt x="1342" y="987"/>
                  </a:cubicBezTo>
                  <a:cubicBezTo>
                    <a:pt x="1331" y="978"/>
                    <a:pt x="1321" y="973"/>
                    <a:pt x="1310" y="973"/>
                  </a:cubicBezTo>
                  <a:cubicBezTo>
                    <a:pt x="1301" y="973"/>
                    <a:pt x="1292" y="976"/>
                    <a:pt x="1283" y="982"/>
                  </a:cubicBezTo>
                  <a:cubicBezTo>
                    <a:pt x="1262" y="995"/>
                    <a:pt x="1233" y="1005"/>
                    <a:pt x="1196" y="1009"/>
                  </a:cubicBezTo>
                  <a:cubicBezTo>
                    <a:pt x="1192" y="1010"/>
                    <a:pt x="1187" y="1010"/>
                    <a:pt x="1183" y="1010"/>
                  </a:cubicBezTo>
                  <a:cubicBezTo>
                    <a:pt x="1152" y="1010"/>
                    <a:pt x="1128" y="996"/>
                    <a:pt x="1107" y="967"/>
                  </a:cubicBezTo>
                  <a:lnTo>
                    <a:pt x="887" y="636"/>
                  </a:lnTo>
                  <a:lnTo>
                    <a:pt x="994" y="565"/>
                  </a:lnTo>
                  <a:cubicBezTo>
                    <a:pt x="1016" y="551"/>
                    <a:pt x="1021" y="520"/>
                    <a:pt x="1010" y="473"/>
                  </a:cubicBezTo>
                  <a:cubicBezTo>
                    <a:pt x="997" y="425"/>
                    <a:pt x="973" y="373"/>
                    <a:pt x="933" y="314"/>
                  </a:cubicBezTo>
                  <a:cubicBezTo>
                    <a:pt x="885" y="241"/>
                    <a:pt x="845" y="204"/>
                    <a:pt x="815" y="204"/>
                  </a:cubicBezTo>
                  <a:cubicBezTo>
                    <a:pt x="808" y="204"/>
                    <a:pt x="802" y="206"/>
                    <a:pt x="796" y="210"/>
                  </a:cubicBezTo>
                  <a:lnTo>
                    <a:pt x="662" y="299"/>
                  </a:lnTo>
                  <a:lnTo>
                    <a:pt x="487" y="36"/>
                  </a:lnTo>
                  <a:cubicBezTo>
                    <a:pt x="471" y="13"/>
                    <a:pt x="449" y="1"/>
                    <a:pt x="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8"/>
            <p:cNvSpPr/>
            <p:nvPr/>
          </p:nvSpPr>
          <p:spPr>
            <a:xfrm>
              <a:off x="1994175" y="3223375"/>
              <a:ext cx="36800" cy="40050"/>
            </a:xfrm>
            <a:custGeom>
              <a:avLst/>
              <a:gdLst/>
              <a:ahLst/>
              <a:cxnLst/>
              <a:rect l="l" t="t" r="r" b="b"/>
              <a:pathLst>
                <a:path w="1472" h="1602" extrusionOk="0">
                  <a:moveTo>
                    <a:pt x="684" y="0"/>
                  </a:moveTo>
                  <a:cubicBezTo>
                    <a:pt x="669" y="0"/>
                    <a:pt x="652" y="4"/>
                    <a:pt x="631" y="10"/>
                  </a:cubicBezTo>
                  <a:cubicBezTo>
                    <a:pt x="605" y="19"/>
                    <a:pt x="575" y="32"/>
                    <a:pt x="541" y="53"/>
                  </a:cubicBezTo>
                  <a:cubicBezTo>
                    <a:pt x="506" y="75"/>
                    <a:pt x="463" y="108"/>
                    <a:pt x="411" y="151"/>
                  </a:cubicBezTo>
                  <a:cubicBezTo>
                    <a:pt x="361" y="194"/>
                    <a:pt x="300" y="252"/>
                    <a:pt x="230" y="325"/>
                  </a:cubicBezTo>
                  <a:cubicBezTo>
                    <a:pt x="161" y="397"/>
                    <a:pt x="106" y="470"/>
                    <a:pt x="68" y="546"/>
                  </a:cubicBezTo>
                  <a:cubicBezTo>
                    <a:pt x="31" y="621"/>
                    <a:pt x="10" y="683"/>
                    <a:pt x="4" y="731"/>
                  </a:cubicBezTo>
                  <a:cubicBezTo>
                    <a:pt x="0" y="779"/>
                    <a:pt x="9" y="829"/>
                    <a:pt x="27" y="877"/>
                  </a:cubicBezTo>
                  <a:cubicBezTo>
                    <a:pt x="48" y="926"/>
                    <a:pt x="67" y="960"/>
                    <a:pt x="84" y="981"/>
                  </a:cubicBezTo>
                  <a:cubicBezTo>
                    <a:pt x="101" y="1002"/>
                    <a:pt x="129" y="1031"/>
                    <a:pt x="168" y="1069"/>
                  </a:cubicBezTo>
                  <a:cubicBezTo>
                    <a:pt x="206" y="1108"/>
                    <a:pt x="254" y="1132"/>
                    <a:pt x="308" y="1144"/>
                  </a:cubicBezTo>
                  <a:cubicBezTo>
                    <a:pt x="330" y="1149"/>
                    <a:pt x="350" y="1151"/>
                    <a:pt x="370" y="1151"/>
                  </a:cubicBezTo>
                  <a:cubicBezTo>
                    <a:pt x="401" y="1151"/>
                    <a:pt x="429" y="1146"/>
                    <a:pt x="457" y="1136"/>
                  </a:cubicBezTo>
                  <a:cubicBezTo>
                    <a:pt x="503" y="1119"/>
                    <a:pt x="546" y="1097"/>
                    <a:pt x="590" y="1071"/>
                  </a:cubicBezTo>
                  <a:cubicBezTo>
                    <a:pt x="634" y="1042"/>
                    <a:pt x="673" y="1015"/>
                    <a:pt x="706" y="988"/>
                  </a:cubicBezTo>
                  <a:cubicBezTo>
                    <a:pt x="740" y="960"/>
                    <a:pt x="771" y="939"/>
                    <a:pt x="800" y="927"/>
                  </a:cubicBezTo>
                  <a:cubicBezTo>
                    <a:pt x="813" y="921"/>
                    <a:pt x="825" y="919"/>
                    <a:pt x="835" y="919"/>
                  </a:cubicBezTo>
                  <a:cubicBezTo>
                    <a:pt x="848" y="919"/>
                    <a:pt x="858" y="923"/>
                    <a:pt x="866" y="931"/>
                  </a:cubicBezTo>
                  <a:cubicBezTo>
                    <a:pt x="882" y="946"/>
                    <a:pt x="885" y="961"/>
                    <a:pt x="878" y="979"/>
                  </a:cubicBezTo>
                  <a:cubicBezTo>
                    <a:pt x="869" y="998"/>
                    <a:pt x="846" y="1029"/>
                    <a:pt x="806" y="1069"/>
                  </a:cubicBezTo>
                  <a:cubicBezTo>
                    <a:pt x="766" y="1110"/>
                    <a:pt x="705" y="1150"/>
                    <a:pt x="625" y="1188"/>
                  </a:cubicBezTo>
                  <a:cubicBezTo>
                    <a:pt x="543" y="1225"/>
                    <a:pt x="499" y="1250"/>
                    <a:pt x="488" y="1260"/>
                  </a:cubicBezTo>
                  <a:cubicBezTo>
                    <a:pt x="469" y="1278"/>
                    <a:pt x="478" y="1329"/>
                    <a:pt x="510" y="1409"/>
                  </a:cubicBezTo>
                  <a:cubicBezTo>
                    <a:pt x="545" y="1488"/>
                    <a:pt x="581" y="1551"/>
                    <a:pt x="625" y="1592"/>
                  </a:cubicBezTo>
                  <a:cubicBezTo>
                    <a:pt x="632" y="1598"/>
                    <a:pt x="642" y="1602"/>
                    <a:pt x="656" y="1602"/>
                  </a:cubicBezTo>
                  <a:cubicBezTo>
                    <a:pt x="675" y="1602"/>
                    <a:pt x="702" y="1595"/>
                    <a:pt x="735" y="1581"/>
                  </a:cubicBezTo>
                  <a:cubicBezTo>
                    <a:pt x="846" y="1534"/>
                    <a:pt x="985" y="1423"/>
                    <a:pt x="1152" y="1250"/>
                  </a:cubicBezTo>
                  <a:cubicBezTo>
                    <a:pt x="1434" y="958"/>
                    <a:pt x="1472" y="714"/>
                    <a:pt x="1269" y="511"/>
                  </a:cubicBezTo>
                  <a:cubicBezTo>
                    <a:pt x="1209" y="453"/>
                    <a:pt x="1145" y="421"/>
                    <a:pt x="1076" y="411"/>
                  </a:cubicBezTo>
                  <a:cubicBezTo>
                    <a:pt x="1061" y="410"/>
                    <a:pt x="1047" y="409"/>
                    <a:pt x="1033" y="409"/>
                  </a:cubicBezTo>
                  <a:cubicBezTo>
                    <a:pt x="981" y="409"/>
                    <a:pt x="933" y="419"/>
                    <a:pt x="889" y="441"/>
                  </a:cubicBezTo>
                  <a:cubicBezTo>
                    <a:pt x="834" y="468"/>
                    <a:pt x="782" y="498"/>
                    <a:pt x="732" y="532"/>
                  </a:cubicBezTo>
                  <a:cubicBezTo>
                    <a:pt x="684" y="567"/>
                    <a:pt x="642" y="594"/>
                    <a:pt x="605" y="616"/>
                  </a:cubicBezTo>
                  <a:cubicBezTo>
                    <a:pt x="583" y="630"/>
                    <a:pt x="565" y="637"/>
                    <a:pt x="551" y="637"/>
                  </a:cubicBezTo>
                  <a:cubicBezTo>
                    <a:pt x="541" y="637"/>
                    <a:pt x="533" y="633"/>
                    <a:pt x="526" y="627"/>
                  </a:cubicBezTo>
                  <a:cubicBezTo>
                    <a:pt x="501" y="604"/>
                    <a:pt x="510" y="569"/>
                    <a:pt x="552" y="526"/>
                  </a:cubicBezTo>
                  <a:cubicBezTo>
                    <a:pt x="579" y="500"/>
                    <a:pt x="629" y="466"/>
                    <a:pt x="703" y="426"/>
                  </a:cubicBezTo>
                  <a:cubicBezTo>
                    <a:pt x="777" y="387"/>
                    <a:pt x="821" y="358"/>
                    <a:pt x="838" y="341"/>
                  </a:cubicBezTo>
                  <a:cubicBezTo>
                    <a:pt x="855" y="324"/>
                    <a:pt x="851" y="274"/>
                    <a:pt x="826" y="194"/>
                  </a:cubicBezTo>
                  <a:cubicBezTo>
                    <a:pt x="801" y="113"/>
                    <a:pt x="768" y="53"/>
                    <a:pt x="727" y="15"/>
                  </a:cubicBezTo>
                  <a:cubicBezTo>
                    <a:pt x="717" y="5"/>
                    <a:pt x="702" y="0"/>
                    <a:pt x="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8"/>
            <p:cNvSpPr/>
            <p:nvPr/>
          </p:nvSpPr>
          <p:spPr>
            <a:xfrm>
              <a:off x="1765600" y="2953000"/>
              <a:ext cx="66975" cy="65900"/>
            </a:xfrm>
            <a:custGeom>
              <a:avLst/>
              <a:gdLst/>
              <a:ahLst/>
              <a:cxnLst/>
              <a:rect l="l" t="t" r="r" b="b"/>
              <a:pathLst>
                <a:path w="2679" h="2636" extrusionOk="0">
                  <a:moveTo>
                    <a:pt x="1953" y="1"/>
                  </a:moveTo>
                  <a:cubicBezTo>
                    <a:pt x="1899" y="1"/>
                    <a:pt x="1829" y="37"/>
                    <a:pt x="1741" y="108"/>
                  </a:cubicBezTo>
                  <a:cubicBezTo>
                    <a:pt x="1651" y="178"/>
                    <a:pt x="1569" y="262"/>
                    <a:pt x="1496" y="355"/>
                  </a:cubicBezTo>
                  <a:cubicBezTo>
                    <a:pt x="1422" y="448"/>
                    <a:pt x="1400" y="516"/>
                    <a:pt x="1427" y="560"/>
                  </a:cubicBezTo>
                  <a:lnTo>
                    <a:pt x="1901" y="1260"/>
                  </a:lnTo>
                  <a:lnTo>
                    <a:pt x="1872" y="1283"/>
                  </a:lnTo>
                  <a:lnTo>
                    <a:pt x="1259" y="660"/>
                  </a:lnTo>
                  <a:cubicBezTo>
                    <a:pt x="1232" y="632"/>
                    <a:pt x="1199" y="618"/>
                    <a:pt x="1161" y="618"/>
                  </a:cubicBezTo>
                  <a:cubicBezTo>
                    <a:pt x="1121" y="618"/>
                    <a:pt x="1068" y="646"/>
                    <a:pt x="999" y="700"/>
                  </a:cubicBezTo>
                  <a:cubicBezTo>
                    <a:pt x="819" y="845"/>
                    <a:pt x="758" y="961"/>
                    <a:pt x="817" y="1047"/>
                  </a:cubicBezTo>
                  <a:lnTo>
                    <a:pt x="1287" y="1751"/>
                  </a:lnTo>
                  <a:lnTo>
                    <a:pt x="1258" y="1774"/>
                  </a:lnTo>
                  <a:lnTo>
                    <a:pt x="659" y="1174"/>
                  </a:lnTo>
                  <a:cubicBezTo>
                    <a:pt x="629" y="1143"/>
                    <a:pt x="593" y="1127"/>
                    <a:pt x="553" y="1127"/>
                  </a:cubicBezTo>
                  <a:cubicBezTo>
                    <a:pt x="497" y="1127"/>
                    <a:pt x="430" y="1158"/>
                    <a:pt x="354" y="1219"/>
                  </a:cubicBezTo>
                  <a:cubicBezTo>
                    <a:pt x="253" y="1299"/>
                    <a:pt x="168" y="1398"/>
                    <a:pt x="96" y="1510"/>
                  </a:cubicBezTo>
                  <a:cubicBezTo>
                    <a:pt x="26" y="1625"/>
                    <a:pt x="1" y="1694"/>
                    <a:pt x="22" y="1721"/>
                  </a:cubicBezTo>
                  <a:lnTo>
                    <a:pt x="1495" y="2618"/>
                  </a:lnTo>
                  <a:cubicBezTo>
                    <a:pt x="1513" y="2630"/>
                    <a:pt x="1531" y="2635"/>
                    <a:pt x="1551" y="2635"/>
                  </a:cubicBezTo>
                  <a:cubicBezTo>
                    <a:pt x="1559" y="2635"/>
                    <a:pt x="1568" y="2634"/>
                    <a:pt x="1578" y="2632"/>
                  </a:cubicBezTo>
                  <a:cubicBezTo>
                    <a:pt x="1606" y="2624"/>
                    <a:pt x="1653" y="2594"/>
                    <a:pt x="1720" y="2541"/>
                  </a:cubicBezTo>
                  <a:cubicBezTo>
                    <a:pt x="1899" y="2399"/>
                    <a:pt x="1976" y="2301"/>
                    <a:pt x="1956" y="2250"/>
                  </a:cubicBezTo>
                  <a:lnTo>
                    <a:pt x="1775" y="1802"/>
                  </a:lnTo>
                  <a:lnTo>
                    <a:pt x="1801" y="1782"/>
                  </a:lnTo>
                  <a:lnTo>
                    <a:pt x="2198" y="2055"/>
                  </a:lnTo>
                  <a:cubicBezTo>
                    <a:pt x="2218" y="2069"/>
                    <a:pt x="2237" y="2075"/>
                    <a:pt x="2257" y="2075"/>
                  </a:cubicBezTo>
                  <a:cubicBezTo>
                    <a:pt x="2264" y="2075"/>
                    <a:pt x="2271" y="2074"/>
                    <a:pt x="2277" y="2073"/>
                  </a:cubicBezTo>
                  <a:cubicBezTo>
                    <a:pt x="2305" y="2067"/>
                    <a:pt x="2347" y="2042"/>
                    <a:pt x="2404" y="1996"/>
                  </a:cubicBezTo>
                  <a:cubicBezTo>
                    <a:pt x="2593" y="1845"/>
                    <a:pt x="2678" y="1741"/>
                    <a:pt x="2658" y="1685"/>
                  </a:cubicBezTo>
                  <a:lnTo>
                    <a:pt x="2070" y="45"/>
                  </a:lnTo>
                  <a:cubicBezTo>
                    <a:pt x="2047" y="15"/>
                    <a:pt x="2009" y="1"/>
                    <a:pt x="1955" y="1"/>
                  </a:cubicBezTo>
                  <a:cubicBezTo>
                    <a:pt x="1955" y="1"/>
                    <a:pt x="1954" y="1"/>
                    <a:pt x="19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8"/>
            <p:cNvSpPr/>
            <p:nvPr/>
          </p:nvSpPr>
          <p:spPr>
            <a:xfrm>
              <a:off x="1835650" y="2943950"/>
              <a:ext cx="46400" cy="43300"/>
            </a:xfrm>
            <a:custGeom>
              <a:avLst/>
              <a:gdLst/>
              <a:ahLst/>
              <a:cxnLst/>
              <a:rect l="l" t="t" r="r" b="b"/>
              <a:pathLst>
                <a:path w="1856" h="1732" extrusionOk="0">
                  <a:moveTo>
                    <a:pt x="943" y="855"/>
                  </a:moveTo>
                  <a:lnTo>
                    <a:pt x="1049" y="1146"/>
                  </a:lnTo>
                  <a:cubicBezTo>
                    <a:pt x="1054" y="1160"/>
                    <a:pt x="1052" y="1175"/>
                    <a:pt x="1044" y="1188"/>
                  </a:cubicBezTo>
                  <a:cubicBezTo>
                    <a:pt x="1037" y="1204"/>
                    <a:pt x="1021" y="1216"/>
                    <a:pt x="1000" y="1224"/>
                  </a:cubicBezTo>
                  <a:cubicBezTo>
                    <a:pt x="993" y="1227"/>
                    <a:pt x="986" y="1228"/>
                    <a:pt x="979" y="1228"/>
                  </a:cubicBezTo>
                  <a:cubicBezTo>
                    <a:pt x="937" y="1228"/>
                    <a:pt x="899" y="1181"/>
                    <a:pt x="864" y="1087"/>
                  </a:cubicBezTo>
                  <a:cubicBezTo>
                    <a:pt x="848" y="1041"/>
                    <a:pt x="845" y="994"/>
                    <a:pt x="859" y="948"/>
                  </a:cubicBezTo>
                  <a:cubicBezTo>
                    <a:pt x="871" y="902"/>
                    <a:pt x="900" y="871"/>
                    <a:pt x="943" y="855"/>
                  </a:cubicBezTo>
                  <a:close/>
                  <a:moveTo>
                    <a:pt x="1030" y="1"/>
                  </a:moveTo>
                  <a:cubicBezTo>
                    <a:pt x="988" y="1"/>
                    <a:pt x="942" y="4"/>
                    <a:pt x="891" y="10"/>
                  </a:cubicBezTo>
                  <a:cubicBezTo>
                    <a:pt x="807" y="21"/>
                    <a:pt x="713" y="46"/>
                    <a:pt x="606" y="86"/>
                  </a:cubicBezTo>
                  <a:cubicBezTo>
                    <a:pt x="499" y="125"/>
                    <a:pt x="396" y="181"/>
                    <a:pt x="294" y="250"/>
                  </a:cubicBezTo>
                  <a:cubicBezTo>
                    <a:pt x="193" y="321"/>
                    <a:pt x="118" y="384"/>
                    <a:pt x="70" y="441"/>
                  </a:cubicBezTo>
                  <a:cubicBezTo>
                    <a:pt x="21" y="499"/>
                    <a:pt x="0" y="539"/>
                    <a:pt x="8" y="560"/>
                  </a:cubicBezTo>
                  <a:cubicBezTo>
                    <a:pt x="32" y="626"/>
                    <a:pt x="84" y="688"/>
                    <a:pt x="164" y="749"/>
                  </a:cubicBezTo>
                  <a:cubicBezTo>
                    <a:pt x="232" y="800"/>
                    <a:pt x="283" y="825"/>
                    <a:pt x="314" y="825"/>
                  </a:cubicBezTo>
                  <a:cubicBezTo>
                    <a:pt x="320" y="825"/>
                    <a:pt x="325" y="824"/>
                    <a:pt x="330" y="822"/>
                  </a:cubicBezTo>
                  <a:cubicBezTo>
                    <a:pt x="343" y="816"/>
                    <a:pt x="364" y="797"/>
                    <a:pt x="395" y="760"/>
                  </a:cubicBezTo>
                  <a:cubicBezTo>
                    <a:pt x="424" y="725"/>
                    <a:pt x="464" y="683"/>
                    <a:pt x="514" y="641"/>
                  </a:cubicBezTo>
                  <a:cubicBezTo>
                    <a:pt x="564" y="598"/>
                    <a:pt x="608" y="570"/>
                    <a:pt x="649" y="555"/>
                  </a:cubicBezTo>
                  <a:cubicBezTo>
                    <a:pt x="681" y="544"/>
                    <a:pt x="708" y="538"/>
                    <a:pt x="730" y="538"/>
                  </a:cubicBezTo>
                  <a:cubicBezTo>
                    <a:pt x="736" y="538"/>
                    <a:pt x="742" y="538"/>
                    <a:pt x="747" y="539"/>
                  </a:cubicBezTo>
                  <a:cubicBezTo>
                    <a:pt x="805" y="551"/>
                    <a:pt x="845" y="590"/>
                    <a:pt x="870" y="658"/>
                  </a:cubicBezTo>
                  <a:lnTo>
                    <a:pt x="787" y="689"/>
                  </a:lnTo>
                  <a:cubicBezTo>
                    <a:pt x="658" y="736"/>
                    <a:pt x="543" y="794"/>
                    <a:pt x="445" y="862"/>
                  </a:cubicBezTo>
                  <a:cubicBezTo>
                    <a:pt x="381" y="909"/>
                    <a:pt x="329" y="957"/>
                    <a:pt x="286" y="1009"/>
                  </a:cubicBezTo>
                  <a:cubicBezTo>
                    <a:pt x="244" y="1058"/>
                    <a:pt x="216" y="1120"/>
                    <a:pt x="200" y="1193"/>
                  </a:cubicBezTo>
                  <a:cubicBezTo>
                    <a:pt x="182" y="1263"/>
                    <a:pt x="190" y="1340"/>
                    <a:pt x="218" y="1418"/>
                  </a:cubicBezTo>
                  <a:cubicBezTo>
                    <a:pt x="245" y="1497"/>
                    <a:pt x="284" y="1560"/>
                    <a:pt x="332" y="1608"/>
                  </a:cubicBezTo>
                  <a:cubicBezTo>
                    <a:pt x="379" y="1657"/>
                    <a:pt x="424" y="1690"/>
                    <a:pt x="471" y="1707"/>
                  </a:cubicBezTo>
                  <a:cubicBezTo>
                    <a:pt x="517" y="1723"/>
                    <a:pt x="567" y="1732"/>
                    <a:pt x="621" y="1732"/>
                  </a:cubicBezTo>
                  <a:cubicBezTo>
                    <a:pt x="696" y="1732"/>
                    <a:pt x="778" y="1715"/>
                    <a:pt x="866" y="1683"/>
                  </a:cubicBezTo>
                  <a:cubicBezTo>
                    <a:pt x="1053" y="1615"/>
                    <a:pt x="1140" y="1498"/>
                    <a:pt x="1130" y="1334"/>
                  </a:cubicBezTo>
                  <a:lnTo>
                    <a:pt x="1150" y="1325"/>
                  </a:lnTo>
                  <a:lnTo>
                    <a:pt x="1223" y="1461"/>
                  </a:lnTo>
                  <a:cubicBezTo>
                    <a:pt x="1232" y="1477"/>
                    <a:pt x="1240" y="1486"/>
                    <a:pt x="1248" y="1491"/>
                  </a:cubicBezTo>
                  <a:cubicBezTo>
                    <a:pt x="1252" y="1493"/>
                    <a:pt x="1258" y="1494"/>
                    <a:pt x="1267" y="1494"/>
                  </a:cubicBezTo>
                  <a:cubicBezTo>
                    <a:pt x="1276" y="1494"/>
                    <a:pt x="1287" y="1493"/>
                    <a:pt x="1301" y="1491"/>
                  </a:cubicBezTo>
                  <a:cubicBezTo>
                    <a:pt x="1328" y="1486"/>
                    <a:pt x="1386" y="1467"/>
                    <a:pt x="1472" y="1436"/>
                  </a:cubicBezTo>
                  <a:cubicBezTo>
                    <a:pt x="1561" y="1404"/>
                    <a:pt x="1646" y="1366"/>
                    <a:pt x="1732" y="1323"/>
                  </a:cubicBezTo>
                  <a:cubicBezTo>
                    <a:pt x="1816" y="1280"/>
                    <a:pt x="1855" y="1249"/>
                    <a:pt x="1849" y="1231"/>
                  </a:cubicBezTo>
                  <a:lnTo>
                    <a:pt x="1573" y="479"/>
                  </a:lnTo>
                  <a:cubicBezTo>
                    <a:pt x="1539" y="389"/>
                    <a:pt x="1506" y="316"/>
                    <a:pt x="1471" y="258"/>
                  </a:cubicBezTo>
                  <a:cubicBezTo>
                    <a:pt x="1443" y="209"/>
                    <a:pt x="1415" y="170"/>
                    <a:pt x="1385" y="144"/>
                  </a:cubicBezTo>
                  <a:cubicBezTo>
                    <a:pt x="1355" y="115"/>
                    <a:pt x="1316" y="88"/>
                    <a:pt x="1266" y="60"/>
                  </a:cubicBezTo>
                  <a:cubicBezTo>
                    <a:pt x="1216" y="30"/>
                    <a:pt x="1163" y="12"/>
                    <a:pt x="1105" y="5"/>
                  </a:cubicBezTo>
                  <a:cubicBezTo>
                    <a:pt x="1082" y="2"/>
                    <a:pt x="1057" y="1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8"/>
            <p:cNvSpPr/>
            <p:nvPr/>
          </p:nvSpPr>
          <p:spPr>
            <a:xfrm>
              <a:off x="1878700" y="2923350"/>
              <a:ext cx="32675" cy="51250"/>
            </a:xfrm>
            <a:custGeom>
              <a:avLst/>
              <a:gdLst/>
              <a:ahLst/>
              <a:cxnLst/>
              <a:rect l="l" t="t" r="r" b="b"/>
              <a:pathLst>
                <a:path w="1307" h="2050" extrusionOk="0">
                  <a:moveTo>
                    <a:pt x="676" y="1"/>
                  </a:moveTo>
                  <a:cubicBezTo>
                    <a:pt x="649" y="1"/>
                    <a:pt x="619" y="3"/>
                    <a:pt x="585" y="7"/>
                  </a:cubicBezTo>
                  <a:cubicBezTo>
                    <a:pt x="483" y="21"/>
                    <a:pt x="382" y="50"/>
                    <a:pt x="279" y="98"/>
                  </a:cubicBezTo>
                  <a:cubicBezTo>
                    <a:pt x="178" y="145"/>
                    <a:pt x="131" y="197"/>
                    <a:pt x="137" y="250"/>
                  </a:cubicBezTo>
                  <a:lnTo>
                    <a:pt x="178" y="569"/>
                  </a:lnTo>
                  <a:lnTo>
                    <a:pt x="94" y="580"/>
                  </a:lnTo>
                  <a:cubicBezTo>
                    <a:pt x="58" y="585"/>
                    <a:pt x="33" y="615"/>
                    <a:pt x="18" y="671"/>
                  </a:cubicBezTo>
                  <a:cubicBezTo>
                    <a:pt x="3" y="728"/>
                    <a:pt x="1" y="792"/>
                    <a:pt x="10" y="863"/>
                  </a:cubicBezTo>
                  <a:cubicBezTo>
                    <a:pt x="17" y="932"/>
                    <a:pt x="32" y="987"/>
                    <a:pt x="52" y="1026"/>
                  </a:cubicBezTo>
                  <a:cubicBezTo>
                    <a:pt x="70" y="1062"/>
                    <a:pt x="88" y="1079"/>
                    <a:pt x="107" y="1079"/>
                  </a:cubicBezTo>
                  <a:cubicBezTo>
                    <a:pt x="108" y="1079"/>
                    <a:pt x="109" y="1079"/>
                    <a:pt x="110" y="1079"/>
                  </a:cubicBezTo>
                  <a:lnTo>
                    <a:pt x="241" y="1062"/>
                  </a:lnTo>
                  <a:lnTo>
                    <a:pt x="295" y="1474"/>
                  </a:lnTo>
                  <a:cubicBezTo>
                    <a:pt x="330" y="1746"/>
                    <a:pt x="417" y="1917"/>
                    <a:pt x="557" y="1986"/>
                  </a:cubicBezTo>
                  <a:cubicBezTo>
                    <a:pt x="630" y="2021"/>
                    <a:pt x="702" y="2042"/>
                    <a:pt x="779" y="2047"/>
                  </a:cubicBezTo>
                  <a:cubicBezTo>
                    <a:pt x="799" y="2049"/>
                    <a:pt x="819" y="2049"/>
                    <a:pt x="841" y="2049"/>
                  </a:cubicBezTo>
                  <a:cubicBezTo>
                    <a:pt x="904" y="2049"/>
                    <a:pt x="977" y="2043"/>
                    <a:pt x="1062" y="2032"/>
                  </a:cubicBezTo>
                  <a:cubicBezTo>
                    <a:pt x="1175" y="2018"/>
                    <a:pt x="1245" y="1995"/>
                    <a:pt x="1272" y="1960"/>
                  </a:cubicBezTo>
                  <a:cubicBezTo>
                    <a:pt x="1300" y="1926"/>
                    <a:pt x="1306" y="1851"/>
                    <a:pt x="1294" y="1733"/>
                  </a:cubicBezTo>
                  <a:cubicBezTo>
                    <a:pt x="1285" y="1674"/>
                    <a:pt x="1277" y="1628"/>
                    <a:pt x="1266" y="1600"/>
                  </a:cubicBezTo>
                  <a:cubicBezTo>
                    <a:pt x="1255" y="1574"/>
                    <a:pt x="1238" y="1562"/>
                    <a:pt x="1214" y="1562"/>
                  </a:cubicBezTo>
                  <a:cubicBezTo>
                    <a:pt x="1211" y="1562"/>
                    <a:pt x="1207" y="1563"/>
                    <a:pt x="1203" y="1563"/>
                  </a:cubicBezTo>
                  <a:cubicBezTo>
                    <a:pt x="1196" y="1564"/>
                    <a:pt x="1188" y="1565"/>
                    <a:pt x="1181" y="1565"/>
                  </a:cubicBezTo>
                  <a:cubicBezTo>
                    <a:pt x="1155" y="1565"/>
                    <a:pt x="1126" y="1559"/>
                    <a:pt x="1093" y="1547"/>
                  </a:cubicBezTo>
                  <a:cubicBezTo>
                    <a:pt x="1048" y="1533"/>
                    <a:pt x="1025" y="1501"/>
                    <a:pt x="1019" y="1454"/>
                  </a:cubicBezTo>
                  <a:lnTo>
                    <a:pt x="956" y="971"/>
                  </a:lnTo>
                  <a:lnTo>
                    <a:pt x="1110" y="952"/>
                  </a:lnTo>
                  <a:cubicBezTo>
                    <a:pt x="1142" y="948"/>
                    <a:pt x="1164" y="916"/>
                    <a:pt x="1178" y="858"/>
                  </a:cubicBezTo>
                  <a:cubicBezTo>
                    <a:pt x="1190" y="800"/>
                    <a:pt x="1193" y="728"/>
                    <a:pt x="1180" y="643"/>
                  </a:cubicBezTo>
                  <a:cubicBezTo>
                    <a:pt x="1164" y="515"/>
                    <a:pt x="1134" y="453"/>
                    <a:pt x="1091" y="453"/>
                  </a:cubicBezTo>
                  <a:cubicBezTo>
                    <a:pt x="1089" y="453"/>
                    <a:pt x="1087" y="453"/>
                    <a:pt x="1085" y="453"/>
                  </a:cubicBezTo>
                  <a:lnTo>
                    <a:pt x="891" y="479"/>
                  </a:lnTo>
                  <a:lnTo>
                    <a:pt x="841" y="96"/>
                  </a:lnTo>
                  <a:cubicBezTo>
                    <a:pt x="833" y="32"/>
                    <a:pt x="778" y="1"/>
                    <a:pt x="6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8"/>
            <p:cNvSpPr/>
            <p:nvPr/>
          </p:nvSpPr>
          <p:spPr>
            <a:xfrm>
              <a:off x="1915000" y="2934925"/>
              <a:ext cx="40775" cy="40025"/>
            </a:xfrm>
            <a:custGeom>
              <a:avLst/>
              <a:gdLst/>
              <a:ahLst/>
              <a:cxnLst/>
              <a:rect l="l" t="t" r="r" b="b"/>
              <a:pathLst>
                <a:path w="1631" h="1601" extrusionOk="0">
                  <a:moveTo>
                    <a:pt x="849" y="382"/>
                  </a:moveTo>
                  <a:cubicBezTo>
                    <a:pt x="852" y="382"/>
                    <a:pt x="855" y="382"/>
                    <a:pt x="858" y="383"/>
                  </a:cubicBezTo>
                  <a:cubicBezTo>
                    <a:pt x="911" y="387"/>
                    <a:pt x="934" y="444"/>
                    <a:pt x="925" y="549"/>
                  </a:cubicBezTo>
                  <a:cubicBezTo>
                    <a:pt x="920" y="607"/>
                    <a:pt x="900" y="654"/>
                    <a:pt x="863" y="692"/>
                  </a:cubicBezTo>
                  <a:cubicBezTo>
                    <a:pt x="829" y="727"/>
                    <a:pt x="790" y="743"/>
                    <a:pt x="744" y="743"/>
                  </a:cubicBezTo>
                  <a:cubicBezTo>
                    <a:pt x="740" y="743"/>
                    <a:pt x="736" y="743"/>
                    <a:pt x="732" y="743"/>
                  </a:cubicBezTo>
                  <a:lnTo>
                    <a:pt x="747" y="567"/>
                  </a:lnTo>
                  <a:cubicBezTo>
                    <a:pt x="758" y="444"/>
                    <a:pt x="792" y="382"/>
                    <a:pt x="849" y="382"/>
                  </a:cubicBezTo>
                  <a:close/>
                  <a:moveTo>
                    <a:pt x="791" y="1"/>
                  </a:moveTo>
                  <a:cubicBezTo>
                    <a:pt x="725" y="1"/>
                    <a:pt x="664" y="5"/>
                    <a:pt x="607" y="13"/>
                  </a:cubicBezTo>
                  <a:cubicBezTo>
                    <a:pt x="504" y="29"/>
                    <a:pt x="406" y="65"/>
                    <a:pt x="318" y="119"/>
                  </a:cubicBezTo>
                  <a:cubicBezTo>
                    <a:pt x="139" y="225"/>
                    <a:pt x="36" y="440"/>
                    <a:pt x="7" y="760"/>
                  </a:cubicBezTo>
                  <a:cubicBezTo>
                    <a:pt x="0" y="844"/>
                    <a:pt x="1" y="926"/>
                    <a:pt x="12" y="1004"/>
                  </a:cubicBezTo>
                  <a:cubicBezTo>
                    <a:pt x="19" y="1058"/>
                    <a:pt x="32" y="1108"/>
                    <a:pt x="49" y="1153"/>
                  </a:cubicBezTo>
                  <a:cubicBezTo>
                    <a:pt x="67" y="1197"/>
                    <a:pt x="94" y="1246"/>
                    <a:pt x="133" y="1297"/>
                  </a:cubicBezTo>
                  <a:cubicBezTo>
                    <a:pt x="172" y="1349"/>
                    <a:pt x="219" y="1394"/>
                    <a:pt x="273" y="1432"/>
                  </a:cubicBezTo>
                  <a:cubicBezTo>
                    <a:pt x="328" y="1470"/>
                    <a:pt x="399" y="1504"/>
                    <a:pt x="489" y="1533"/>
                  </a:cubicBezTo>
                  <a:cubicBezTo>
                    <a:pt x="577" y="1562"/>
                    <a:pt x="688" y="1583"/>
                    <a:pt x="824" y="1595"/>
                  </a:cubicBezTo>
                  <a:cubicBezTo>
                    <a:pt x="870" y="1599"/>
                    <a:pt x="917" y="1601"/>
                    <a:pt x="965" y="1601"/>
                  </a:cubicBezTo>
                  <a:cubicBezTo>
                    <a:pt x="1056" y="1601"/>
                    <a:pt x="1148" y="1593"/>
                    <a:pt x="1243" y="1579"/>
                  </a:cubicBezTo>
                  <a:cubicBezTo>
                    <a:pt x="1388" y="1557"/>
                    <a:pt x="1463" y="1511"/>
                    <a:pt x="1469" y="1442"/>
                  </a:cubicBezTo>
                  <a:cubicBezTo>
                    <a:pt x="1473" y="1395"/>
                    <a:pt x="1453" y="1317"/>
                    <a:pt x="1408" y="1212"/>
                  </a:cubicBezTo>
                  <a:cubicBezTo>
                    <a:pt x="1363" y="1107"/>
                    <a:pt x="1322" y="1052"/>
                    <a:pt x="1289" y="1049"/>
                  </a:cubicBezTo>
                  <a:cubicBezTo>
                    <a:pt x="1289" y="1049"/>
                    <a:pt x="1289" y="1049"/>
                    <a:pt x="1289" y="1049"/>
                  </a:cubicBezTo>
                  <a:cubicBezTo>
                    <a:pt x="1281" y="1049"/>
                    <a:pt x="1226" y="1065"/>
                    <a:pt x="1122" y="1099"/>
                  </a:cubicBezTo>
                  <a:cubicBezTo>
                    <a:pt x="1030" y="1128"/>
                    <a:pt x="954" y="1142"/>
                    <a:pt x="895" y="1142"/>
                  </a:cubicBezTo>
                  <a:cubicBezTo>
                    <a:pt x="885" y="1142"/>
                    <a:pt x="876" y="1142"/>
                    <a:pt x="867" y="1141"/>
                  </a:cubicBezTo>
                  <a:cubicBezTo>
                    <a:pt x="758" y="1132"/>
                    <a:pt x="708" y="1069"/>
                    <a:pt x="719" y="954"/>
                  </a:cubicBezTo>
                  <a:lnTo>
                    <a:pt x="719" y="954"/>
                  </a:lnTo>
                  <a:lnTo>
                    <a:pt x="804" y="963"/>
                  </a:lnTo>
                  <a:cubicBezTo>
                    <a:pt x="864" y="969"/>
                    <a:pt x="920" y="971"/>
                    <a:pt x="972" y="971"/>
                  </a:cubicBezTo>
                  <a:cubicBezTo>
                    <a:pt x="1365" y="971"/>
                    <a:pt x="1574" y="827"/>
                    <a:pt x="1601" y="536"/>
                  </a:cubicBezTo>
                  <a:cubicBezTo>
                    <a:pt x="1630" y="226"/>
                    <a:pt x="1420" y="50"/>
                    <a:pt x="974" y="10"/>
                  </a:cubicBezTo>
                  <a:cubicBezTo>
                    <a:pt x="909" y="4"/>
                    <a:pt x="848" y="1"/>
                    <a:pt x="7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8"/>
            <p:cNvSpPr/>
            <p:nvPr/>
          </p:nvSpPr>
          <p:spPr>
            <a:xfrm>
              <a:off x="1954300" y="2942325"/>
              <a:ext cx="45050" cy="38550"/>
            </a:xfrm>
            <a:custGeom>
              <a:avLst/>
              <a:gdLst/>
              <a:ahLst/>
              <a:cxnLst/>
              <a:rect l="l" t="t" r="r" b="b"/>
              <a:pathLst>
                <a:path w="1802" h="1542" extrusionOk="0">
                  <a:moveTo>
                    <a:pt x="644" y="1"/>
                  </a:moveTo>
                  <a:cubicBezTo>
                    <a:pt x="631" y="1"/>
                    <a:pt x="618" y="1"/>
                    <a:pt x="605" y="2"/>
                  </a:cubicBezTo>
                  <a:cubicBezTo>
                    <a:pt x="500" y="7"/>
                    <a:pt x="441" y="26"/>
                    <a:pt x="430" y="57"/>
                  </a:cubicBezTo>
                  <a:lnTo>
                    <a:pt x="8" y="1297"/>
                  </a:lnTo>
                  <a:cubicBezTo>
                    <a:pt x="0" y="1319"/>
                    <a:pt x="10" y="1340"/>
                    <a:pt x="37" y="1359"/>
                  </a:cubicBezTo>
                  <a:cubicBezTo>
                    <a:pt x="64" y="1379"/>
                    <a:pt x="129" y="1406"/>
                    <a:pt x="230" y="1441"/>
                  </a:cubicBezTo>
                  <a:cubicBezTo>
                    <a:pt x="332" y="1474"/>
                    <a:pt x="432" y="1504"/>
                    <a:pt x="530" y="1525"/>
                  </a:cubicBezTo>
                  <a:cubicBezTo>
                    <a:pt x="582" y="1536"/>
                    <a:pt x="621" y="1542"/>
                    <a:pt x="647" y="1542"/>
                  </a:cubicBezTo>
                  <a:cubicBezTo>
                    <a:pt x="670" y="1542"/>
                    <a:pt x="683" y="1537"/>
                    <a:pt x="686" y="1529"/>
                  </a:cubicBezTo>
                  <a:lnTo>
                    <a:pt x="936" y="794"/>
                  </a:lnTo>
                  <a:cubicBezTo>
                    <a:pt x="946" y="763"/>
                    <a:pt x="962" y="742"/>
                    <a:pt x="980" y="731"/>
                  </a:cubicBezTo>
                  <a:cubicBezTo>
                    <a:pt x="987" y="726"/>
                    <a:pt x="998" y="724"/>
                    <a:pt x="1011" y="724"/>
                  </a:cubicBezTo>
                  <a:cubicBezTo>
                    <a:pt x="1032" y="724"/>
                    <a:pt x="1061" y="730"/>
                    <a:pt x="1096" y="742"/>
                  </a:cubicBezTo>
                  <a:cubicBezTo>
                    <a:pt x="1154" y="762"/>
                    <a:pt x="1225" y="800"/>
                    <a:pt x="1305" y="856"/>
                  </a:cubicBezTo>
                  <a:cubicBezTo>
                    <a:pt x="1385" y="910"/>
                    <a:pt x="1433" y="942"/>
                    <a:pt x="1451" y="947"/>
                  </a:cubicBezTo>
                  <a:cubicBezTo>
                    <a:pt x="1458" y="950"/>
                    <a:pt x="1465" y="951"/>
                    <a:pt x="1473" y="951"/>
                  </a:cubicBezTo>
                  <a:cubicBezTo>
                    <a:pt x="1509" y="951"/>
                    <a:pt x="1549" y="921"/>
                    <a:pt x="1594" y="862"/>
                  </a:cubicBezTo>
                  <a:cubicBezTo>
                    <a:pt x="1647" y="790"/>
                    <a:pt x="1689" y="721"/>
                    <a:pt x="1719" y="654"/>
                  </a:cubicBezTo>
                  <a:cubicBezTo>
                    <a:pt x="1749" y="588"/>
                    <a:pt x="1772" y="532"/>
                    <a:pt x="1788" y="488"/>
                  </a:cubicBezTo>
                  <a:cubicBezTo>
                    <a:pt x="1801" y="442"/>
                    <a:pt x="1796" y="400"/>
                    <a:pt x="1770" y="359"/>
                  </a:cubicBezTo>
                  <a:cubicBezTo>
                    <a:pt x="1743" y="319"/>
                    <a:pt x="1688" y="283"/>
                    <a:pt x="1598" y="253"/>
                  </a:cubicBezTo>
                  <a:cubicBezTo>
                    <a:pt x="1538" y="233"/>
                    <a:pt x="1475" y="222"/>
                    <a:pt x="1409" y="222"/>
                  </a:cubicBezTo>
                  <a:cubicBezTo>
                    <a:pt x="1376" y="222"/>
                    <a:pt x="1343" y="225"/>
                    <a:pt x="1309" y="230"/>
                  </a:cubicBezTo>
                  <a:cubicBezTo>
                    <a:pt x="1205" y="243"/>
                    <a:pt x="1130" y="279"/>
                    <a:pt x="1085" y="335"/>
                  </a:cubicBezTo>
                  <a:lnTo>
                    <a:pt x="1068" y="330"/>
                  </a:lnTo>
                  <a:lnTo>
                    <a:pt x="1083" y="205"/>
                  </a:lnTo>
                  <a:cubicBezTo>
                    <a:pt x="1090" y="138"/>
                    <a:pt x="1039" y="87"/>
                    <a:pt x="928" y="51"/>
                  </a:cubicBezTo>
                  <a:cubicBezTo>
                    <a:pt x="831" y="17"/>
                    <a:pt x="737" y="1"/>
                    <a:pt x="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8"/>
            <p:cNvSpPr/>
            <p:nvPr/>
          </p:nvSpPr>
          <p:spPr>
            <a:xfrm>
              <a:off x="1998125" y="3027125"/>
              <a:ext cx="38675" cy="45675"/>
            </a:xfrm>
            <a:custGeom>
              <a:avLst/>
              <a:gdLst/>
              <a:ahLst/>
              <a:cxnLst/>
              <a:rect l="l" t="t" r="r" b="b"/>
              <a:pathLst>
                <a:path w="1547" h="1827" extrusionOk="0">
                  <a:moveTo>
                    <a:pt x="810" y="1"/>
                  </a:moveTo>
                  <a:cubicBezTo>
                    <a:pt x="786" y="1"/>
                    <a:pt x="761" y="15"/>
                    <a:pt x="751" y="43"/>
                  </a:cubicBezTo>
                  <a:cubicBezTo>
                    <a:pt x="694" y="213"/>
                    <a:pt x="614" y="375"/>
                    <a:pt x="505" y="516"/>
                  </a:cubicBezTo>
                  <a:cubicBezTo>
                    <a:pt x="385" y="669"/>
                    <a:pt x="229" y="797"/>
                    <a:pt x="51" y="872"/>
                  </a:cubicBezTo>
                  <a:cubicBezTo>
                    <a:pt x="1" y="894"/>
                    <a:pt x="1" y="965"/>
                    <a:pt x="53" y="986"/>
                  </a:cubicBezTo>
                  <a:cubicBezTo>
                    <a:pt x="397" y="1128"/>
                    <a:pt x="615" y="1396"/>
                    <a:pt x="764" y="1786"/>
                  </a:cubicBezTo>
                  <a:cubicBezTo>
                    <a:pt x="774" y="1813"/>
                    <a:pt x="798" y="1826"/>
                    <a:pt x="822" y="1826"/>
                  </a:cubicBezTo>
                  <a:cubicBezTo>
                    <a:pt x="845" y="1826"/>
                    <a:pt x="868" y="1814"/>
                    <a:pt x="878" y="1788"/>
                  </a:cubicBezTo>
                  <a:cubicBezTo>
                    <a:pt x="1009" y="1467"/>
                    <a:pt x="1189" y="1130"/>
                    <a:pt x="1500" y="969"/>
                  </a:cubicBezTo>
                  <a:cubicBezTo>
                    <a:pt x="1546" y="946"/>
                    <a:pt x="1545" y="881"/>
                    <a:pt x="1499" y="859"/>
                  </a:cubicBezTo>
                  <a:cubicBezTo>
                    <a:pt x="1324" y="773"/>
                    <a:pt x="1177" y="632"/>
                    <a:pt x="1068" y="468"/>
                  </a:cubicBezTo>
                  <a:cubicBezTo>
                    <a:pt x="977" y="331"/>
                    <a:pt x="915" y="193"/>
                    <a:pt x="869" y="45"/>
                  </a:cubicBezTo>
                  <a:cubicBezTo>
                    <a:pt x="860" y="15"/>
                    <a:pt x="835" y="1"/>
                    <a:pt x="8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8"/>
            <p:cNvSpPr/>
            <p:nvPr/>
          </p:nvSpPr>
          <p:spPr>
            <a:xfrm>
              <a:off x="2038225" y="3203975"/>
              <a:ext cx="38650" cy="45675"/>
            </a:xfrm>
            <a:custGeom>
              <a:avLst/>
              <a:gdLst/>
              <a:ahLst/>
              <a:cxnLst/>
              <a:rect l="l" t="t" r="r" b="b"/>
              <a:pathLst>
                <a:path w="1546" h="1827" extrusionOk="0">
                  <a:moveTo>
                    <a:pt x="809" y="1"/>
                  </a:moveTo>
                  <a:cubicBezTo>
                    <a:pt x="784" y="1"/>
                    <a:pt x="760" y="15"/>
                    <a:pt x="750" y="44"/>
                  </a:cubicBezTo>
                  <a:cubicBezTo>
                    <a:pt x="694" y="213"/>
                    <a:pt x="614" y="375"/>
                    <a:pt x="504" y="515"/>
                  </a:cubicBezTo>
                  <a:cubicBezTo>
                    <a:pt x="384" y="670"/>
                    <a:pt x="228" y="797"/>
                    <a:pt x="51" y="872"/>
                  </a:cubicBezTo>
                  <a:cubicBezTo>
                    <a:pt x="0" y="893"/>
                    <a:pt x="0" y="965"/>
                    <a:pt x="52" y="986"/>
                  </a:cubicBezTo>
                  <a:cubicBezTo>
                    <a:pt x="396" y="1128"/>
                    <a:pt x="615" y="1397"/>
                    <a:pt x="763" y="1786"/>
                  </a:cubicBezTo>
                  <a:cubicBezTo>
                    <a:pt x="774" y="1813"/>
                    <a:pt x="798" y="1827"/>
                    <a:pt x="822" y="1827"/>
                  </a:cubicBezTo>
                  <a:cubicBezTo>
                    <a:pt x="845" y="1827"/>
                    <a:pt x="868" y="1814"/>
                    <a:pt x="878" y="1787"/>
                  </a:cubicBezTo>
                  <a:cubicBezTo>
                    <a:pt x="1008" y="1466"/>
                    <a:pt x="1188" y="1129"/>
                    <a:pt x="1499" y="969"/>
                  </a:cubicBezTo>
                  <a:cubicBezTo>
                    <a:pt x="1546" y="945"/>
                    <a:pt x="1545" y="881"/>
                    <a:pt x="1498" y="859"/>
                  </a:cubicBezTo>
                  <a:cubicBezTo>
                    <a:pt x="1324" y="772"/>
                    <a:pt x="1177" y="632"/>
                    <a:pt x="1067" y="469"/>
                  </a:cubicBezTo>
                  <a:cubicBezTo>
                    <a:pt x="976" y="330"/>
                    <a:pt x="915" y="193"/>
                    <a:pt x="868" y="45"/>
                  </a:cubicBezTo>
                  <a:cubicBezTo>
                    <a:pt x="859" y="15"/>
                    <a:pt x="83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8"/>
            <p:cNvSpPr/>
            <p:nvPr/>
          </p:nvSpPr>
          <p:spPr>
            <a:xfrm>
              <a:off x="1740575" y="2945750"/>
              <a:ext cx="33950" cy="40150"/>
            </a:xfrm>
            <a:custGeom>
              <a:avLst/>
              <a:gdLst/>
              <a:ahLst/>
              <a:cxnLst/>
              <a:rect l="l" t="t" r="r" b="b"/>
              <a:pathLst>
                <a:path w="1358" h="1606" extrusionOk="0">
                  <a:moveTo>
                    <a:pt x="710" y="1"/>
                  </a:moveTo>
                  <a:cubicBezTo>
                    <a:pt x="689" y="1"/>
                    <a:pt x="667" y="13"/>
                    <a:pt x="659" y="38"/>
                  </a:cubicBezTo>
                  <a:cubicBezTo>
                    <a:pt x="608" y="189"/>
                    <a:pt x="539" y="331"/>
                    <a:pt x="443" y="454"/>
                  </a:cubicBezTo>
                  <a:cubicBezTo>
                    <a:pt x="338" y="589"/>
                    <a:pt x="201" y="701"/>
                    <a:pt x="44" y="767"/>
                  </a:cubicBezTo>
                  <a:cubicBezTo>
                    <a:pt x="0" y="785"/>
                    <a:pt x="1" y="848"/>
                    <a:pt x="45" y="867"/>
                  </a:cubicBezTo>
                  <a:cubicBezTo>
                    <a:pt x="348" y="990"/>
                    <a:pt x="540" y="1227"/>
                    <a:pt x="670" y="1569"/>
                  </a:cubicBezTo>
                  <a:cubicBezTo>
                    <a:pt x="680" y="1593"/>
                    <a:pt x="701" y="1605"/>
                    <a:pt x="723" y="1605"/>
                  </a:cubicBezTo>
                  <a:cubicBezTo>
                    <a:pt x="743" y="1605"/>
                    <a:pt x="763" y="1594"/>
                    <a:pt x="771" y="1571"/>
                  </a:cubicBezTo>
                  <a:cubicBezTo>
                    <a:pt x="885" y="1289"/>
                    <a:pt x="1044" y="993"/>
                    <a:pt x="1317" y="852"/>
                  </a:cubicBezTo>
                  <a:cubicBezTo>
                    <a:pt x="1357" y="831"/>
                    <a:pt x="1357" y="775"/>
                    <a:pt x="1316" y="756"/>
                  </a:cubicBezTo>
                  <a:cubicBezTo>
                    <a:pt x="1164" y="679"/>
                    <a:pt x="1033" y="555"/>
                    <a:pt x="937" y="412"/>
                  </a:cubicBezTo>
                  <a:cubicBezTo>
                    <a:pt x="858" y="291"/>
                    <a:pt x="802" y="170"/>
                    <a:pt x="763" y="40"/>
                  </a:cubicBezTo>
                  <a:cubicBezTo>
                    <a:pt x="755" y="14"/>
                    <a:pt x="732" y="1"/>
                    <a:pt x="7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8"/>
            <p:cNvSpPr/>
            <p:nvPr/>
          </p:nvSpPr>
          <p:spPr>
            <a:xfrm>
              <a:off x="1697375" y="3161725"/>
              <a:ext cx="33950" cy="40125"/>
            </a:xfrm>
            <a:custGeom>
              <a:avLst/>
              <a:gdLst/>
              <a:ahLst/>
              <a:cxnLst/>
              <a:rect l="l" t="t" r="r" b="b"/>
              <a:pathLst>
                <a:path w="1358" h="1605" extrusionOk="0">
                  <a:moveTo>
                    <a:pt x="712" y="1"/>
                  </a:moveTo>
                  <a:cubicBezTo>
                    <a:pt x="690" y="1"/>
                    <a:pt x="669" y="13"/>
                    <a:pt x="660" y="39"/>
                  </a:cubicBezTo>
                  <a:cubicBezTo>
                    <a:pt x="610" y="188"/>
                    <a:pt x="540" y="330"/>
                    <a:pt x="445" y="454"/>
                  </a:cubicBezTo>
                  <a:cubicBezTo>
                    <a:pt x="339" y="589"/>
                    <a:pt x="203" y="700"/>
                    <a:pt x="46" y="767"/>
                  </a:cubicBezTo>
                  <a:cubicBezTo>
                    <a:pt x="1" y="785"/>
                    <a:pt x="3" y="849"/>
                    <a:pt x="47" y="867"/>
                  </a:cubicBezTo>
                  <a:cubicBezTo>
                    <a:pt x="350" y="990"/>
                    <a:pt x="541" y="1226"/>
                    <a:pt x="672" y="1568"/>
                  </a:cubicBezTo>
                  <a:cubicBezTo>
                    <a:pt x="680" y="1592"/>
                    <a:pt x="702" y="1604"/>
                    <a:pt x="723" y="1604"/>
                  </a:cubicBezTo>
                  <a:cubicBezTo>
                    <a:pt x="744" y="1604"/>
                    <a:pt x="764" y="1593"/>
                    <a:pt x="773" y="1570"/>
                  </a:cubicBezTo>
                  <a:cubicBezTo>
                    <a:pt x="886" y="1289"/>
                    <a:pt x="1045" y="993"/>
                    <a:pt x="1319" y="852"/>
                  </a:cubicBezTo>
                  <a:cubicBezTo>
                    <a:pt x="1358" y="831"/>
                    <a:pt x="1358" y="775"/>
                    <a:pt x="1318" y="755"/>
                  </a:cubicBezTo>
                  <a:cubicBezTo>
                    <a:pt x="1165" y="678"/>
                    <a:pt x="1035" y="555"/>
                    <a:pt x="939" y="411"/>
                  </a:cubicBezTo>
                  <a:cubicBezTo>
                    <a:pt x="858" y="291"/>
                    <a:pt x="803" y="170"/>
                    <a:pt x="763" y="40"/>
                  </a:cubicBezTo>
                  <a:cubicBezTo>
                    <a:pt x="755" y="14"/>
                    <a:pt x="733" y="1"/>
                    <a:pt x="7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8" name="Google Shape;2388;p58"/>
          <p:cNvSpPr/>
          <p:nvPr/>
        </p:nvSpPr>
        <p:spPr>
          <a:xfrm>
            <a:off x="1362712" y="1277234"/>
            <a:ext cx="166902" cy="197104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58"/>
          <p:cNvSpPr/>
          <p:nvPr/>
        </p:nvSpPr>
        <p:spPr>
          <a:xfrm>
            <a:off x="7034912" y="1782284"/>
            <a:ext cx="166902" cy="197104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0" name="Google Shape;2390;p58"/>
          <p:cNvPicPr preferRelativeResize="0"/>
          <p:nvPr/>
        </p:nvPicPr>
        <p:blipFill rotWithShape="1">
          <a:blip r:embed="rId3">
            <a:alphaModFix/>
          </a:blip>
          <a:srcRect t="-9075"/>
          <a:stretch/>
        </p:blipFill>
        <p:spPr>
          <a:xfrm>
            <a:off x="1529625" y="487100"/>
            <a:ext cx="4892201" cy="366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5" name="Google Shape;2395;p59"/>
          <p:cNvGrpSpPr/>
          <p:nvPr/>
        </p:nvGrpSpPr>
        <p:grpSpPr>
          <a:xfrm>
            <a:off x="8086186" y="2318781"/>
            <a:ext cx="380623" cy="505928"/>
            <a:chOff x="5382225" y="1510350"/>
            <a:chExt cx="54075" cy="71875"/>
          </a:xfrm>
        </p:grpSpPr>
        <p:sp>
          <p:nvSpPr>
            <p:cNvPr id="2396" name="Google Shape;2396;p59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8" name="Google Shape;2398;p59"/>
          <p:cNvGrpSpPr/>
          <p:nvPr/>
        </p:nvGrpSpPr>
        <p:grpSpPr>
          <a:xfrm>
            <a:off x="6852345" y="3409526"/>
            <a:ext cx="1405647" cy="1251120"/>
            <a:chOff x="1640600" y="2901325"/>
            <a:chExt cx="464600" cy="413525"/>
          </a:xfrm>
        </p:grpSpPr>
        <p:sp>
          <p:nvSpPr>
            <p:cNvPr id="2399" name="Google Shape;2399;p59"/>
            <p:cNvSpPr/>
            <p:nvPr/>
          </p:nvSpPr>
          <p:spPr>
            <a:xfrm>
              <a:off x="1640600" y="2901325"/>
              <a:ext cx="464600" cy="413525"/>
            </a:xfrm>
            <a:custGeom>
              <a:avLst/>
              <a:gdLst/>
              <a:ahLst/>
              <a:cxnLst/>
              <a:rect l="l" t="t" r="r" b="b"/>
              <a:pathLst>
                <a:path w="18584" h="16541" extrusionOk="0">
                  <a:moveTo>
                    <a:pt x="8325" y="0"/>
                  </a:moveTo>
                  <a:cubicBezTo>
                    <a:pt x="7626" y="0"/>
                    <a:pt x="6986" y="599"/>
                    <a:pt x="6781" y="1576"/>
                  </a:cubicBezTo>
                  <a:cubicBezTo>
                    <a:pt x="6434" y="1684"/>
                    <a:pt x="6231" y="1915"/>
                    <a:pt x="6027" y="2188"/>
                  </a:cubicBezTo>
                  <a:cubicBezTo>
                    <a:pt x="5916" y="2209"/>
                    <a:pt x="5821" y="2260"/>
                    <a:pt x="5747" y="2313"/>
                  </a:cubicBezTo>
                  <a:cubicBezTo>
                    <a:pt x="5660" y="2110"/>
                    <a:pt x="5432" y="2087"/>
                    <a:pt x="5315" y="1898"/>
                  </a:cubicBezTo>
                  <a:cubicBezTo>
                    <a:pt x="5182" y="1629"/>
                    <a:pt x="5075" y="1271"/>
                    <a:pt x="4715" y="1271"/>
                  </a:cubicBezTo>
                  <a:cubicBezTo>
                    <a:pt x="4705" y="1271"/>
                    <a:pt x="4695" y="1272"/>
                    <a:pt x="4685" y="1272"/>
                  </a:cubicBezTo>
                  <a:cubicBezTo>
                    <a:pt x="4672" y="1271"/>
                    <a:pt x="4659" y="1271"/>
                    <a:pt x="4646" y="1271"/>
                  </a:cubicBezTo>
                  <a:cubicBezTo>
                    <a:pt x="4167" y="1271"/>
                    <a:pt x="4202" y="1917"/>
                    <a:pt x="3833" y="2076"/>
                  </a:cubicBezTo>
                  <a:cubicBezTo>
                    <a:pt x="3398" y="2241"/>
                    <a:pt x="3402" y="2907"/>
                    <a:pt x="3837" y="3068"/>
                  </a:cubicBezTo>
                  <a:cubicBezTo>
                    <a:pt x="4085" y="3082"/>
                    <a:pt x="4196" y="3731"/>
                    <a:pt x="4510" y="3809"/>
                  </a:cubicBezTo>
                  <a:cubicBezTo>
                    <a:pt x="4516" y="3857"/>
                    <a:pt x="4528" y="3907"/>
                    <a:pt x="4550" y="3955"/>
                  </a:cubicBezTo>
                  <a:cubicBezTo>
                    <a:pt x="4250" y="3864"/>
                    <a:pt x="3877" y="3582"/>
                    <a:pt x="3525" y="3582"/>
                  </a:cubicBezTo>
                  <a:cubicBezTo>
                    <a:pt x="3448" y="3582"/>
                    <a:pt x="3372" y="3596"/>
                    <a:pt x="3298" y="3628"/>
                  </a:cubicBezTo>
                  <a:cubicBezTo>
                    <a:pt x="2766" y="4065"/>
                    <a:pt x="2877" y="5422"/>
                    <a:pt x="2960" y="6069"/>
                  </a:cubicBezTo>
                  <a:cubicBezTo>
                    <a:pt x="1850" y="6432"/>
                    <a:pt x="0" y="10205"/>
                    <a:pt x="1218" y="10894"/>
                  </a:cubicBezTo>
                  <a:cubicBezTo>
                    <a:pt x="1313" y="10933"/>
                    <a:pt x="1404" y="10950"/>
                    <a:pt x="1492" y="10950"/>
                  </a:cubicBezTo>
                  <a:cubicBezTo>
                    <a:pt x="1842" y="10950"/>
                    <a:pt x="2143" y="10670"/>
                    <a:pt x="2436" y="10311"/>
                  </a:cubicBezTo>
                  <a:lnTo>
                    <a:pt x="2436" y="10311"/>
                  </a:lnTo>
                  <a:cubicBezTo>
                    <a:pt x="2373" y="10484"/>
                    <a:pt x="2266" y="10643"/>
                    <a:pt x="2106" y="10713"/>
                  </a:cubicBezTo>
                  <a:cubicBezTo>
                    <a:pt x="1672" y="10879"/>
                    <a:pt x="1675" y="11545"/>
                    <a:pt x="2110" y="11707"/>
                  </a:cubicBezTo>
                  <a:cubicBezTo>
                    <a:pt x="2391" y="11755"/>
                    <a:pt x="2502" y="12485"/>
                    <a:pt x="2915" y="12485"/>
                  </a:cubicBezTo>
                  <a:cubicBezTo>
                    <a:pt x="2933" y="12485"/>
                    <a:pt x="2951" y="12484"/>
                    <a:pt x="2970" y="12481"/>
                  </a:cubicBezTo>
                  <a:cubicBezTo>
                    <a:pt x="3074" y="12481"/>
                    <a:pt x="3171" y="12450"/>
                    <a:pt x="3254" y="12398"/>
                  </a:cubicBezTo>
                  <a:cubicBezTo>
                    <a:pt x="3639" y="14017"/>
                    <a:pt x="4952" y="15147"/>
                    <a:pt x="6484" y="15147"/>
                  </a:cubicBezTo>
                  <a:cubicBezTo>
                    <a:pt x="6902" y="15147"/>
                    <a:pt x="7337" y="15063"/>
                    <a:pt x="7774" y="14881"/>
                  </a:cubicBezTo>
                  <a:lnTo>
                    <a:pt x="7774" y="14881"/>
                  </a:lnTo>
                  <a:cubicBezTo>
                    <a:pt x="7684" y="15264"/>
                    <a:pt x="7252" y="15964"/>
                    <a:pt x="7752" y="16245"/>
                  </a:cubicBezTo>
                  <a:cubicBezTo>
                    <a:pt x="7943" y="16344"/>
                    <a:pt x="8240" y="16466"/>
                    <a:pt x="8504" y="16466"/>
                  </a:cubicBezTo>
                  <a:cubicBezTo>
                    <a:pt x="8655" y="16466"/>
                    <a:pt x="8795" y="16427"/>
                    <a:pt x="8900" y="16320"/>
                  </a:cubicBezTo>
                  <a:cubicBezTo>
                    <a:pt x="8941" y="16326"/>
                    <a:pt x="8984" y="16330"/>
                    <a:pt x="9026" y="16330"/>
                  </a:cubicBezTo>
                  <a:cubicBezTo>
                    <a:pt x="9121" y="16330"/>
                    <a:pt x="9216" y="16313"/>
                    <a:pt x="9305" y="16281"/>
                  </a:cubicBezTo>
                  <a:cubicBezTo>
                    <a:pt x="9457" y="16435"/>
                    <a:pt x="9733" y="16501"/>
                    <a:pt x="9995" y="16501"/>
                  </a:cubicBezTo>
                  <a:cubicBezTo>
                    <a:pt x="10159" y="16501"/>
                    <a:pt x="10318" y="16475"/>
                    <a:pt x="10439" y="16428"/>
                  </a:cubicBezTo>
                  <a:cubicBezTo>
                    <a:pt x="10559" y="16508"/>
                    <a:pt x="10768" y="16540"/>
                    <a:pt x="11002" y="16540"/>
                  </a:cubicBezTo>
                  <a:cubicBezTo>
                    <a:pt x="11417" y="16540"/>
                    <a:pt x="11913" y="16438"/>
                    <a:pt x="12129" y="16318"/>
                  </a:cubicBezTo>
                  <a:cubicBezTo>
                    <a:pt x="12178" y="16332"/>
                    <a:pt x="12229" y="16339"/>
                    <a:pt x="12281" y="16339"/>
                  </a:cubicBezTo>
                  <a:cubicBezTo>
                    <a:pt x="12521" y="16339"/>
                    <a:pt x="12786" y="16202"/>
                    <a:pt x="12996" y="16090"/>
                  </a:cubicBezTo>
                  <a:cubicBezTo>
                    <a:pt x="13291" y="16062"/>
                    <a:pt x="13901" y="15806"/>
                    <a:pt x="13942" y="15501"/>
                  </a:cubicBezTo>
                  <a:cubicBezTo>
                    <a:pt x="13952" y="15502"/>
                    <a:pt x="13961" y="15502"/>
                    <a:pt x="13971" y="15502"/>
                  </a:cubicBezTo>
                  <a:cubicBezTo>
                    <a:pt x="14373" y="15502"/>
                    <a:pt x="14776" y="15309"/>
                    <a:pt x="14969" y="14912"/>
                  </a:cubicBezTo>
                  <a:cubicBezTo>
                    <a:pt x="15380" y="14771"/>
                    <a:pt x="15994" y="14176"/>
                    <a:pt x="15997" y="13693"/>
                  </a:cubicBezTo>
                  <a:cubicBezTo>
                    <a:pt x="16065" y="13771"/>
                    <a:pt x="16131" y="13881"/>
                    <a:pt x="16194" y="14042"/>
                  </a:cubicBezTo>
                  <a:cubicBezTo>
                    <a:pt x="16272" y="14272"/>
                    <a:pt x="16488" y="14388"/>
                    <a:pt x="16704" y="14388"/>
                  </a:cubicBezTo>
                  <a:cubicBezTo>
                    <a:pt x="16915" y="14388"/>
                    <a:pt x="17127" y="14277"/>
                    <a:pt x="17209" y="14053"/>
                  </a:cubicBezTo>
                  <a:cubicBezTo>
                    <a:pt x="17289" y="13854"/>
                    <a:pt x="17417" y="13579"/>
                    <a:pt x="17603" y="13483"/>
                  </a:cubicBezTo>
                  <a:cubicBezTo>
                    <a:pt x="17998" y="13296"/>
                    <a:pt x="17993" y="12686"/>
                    <a:pt x="17595" y="12507"/>
                  </a:cubicBezTo>
                  <a:cubicBezTo>
                    <a:pt x="17256" y="12371"/>
                    <a:pt x="17278" y="11883"/>
                    <a:pt x="16995" y="11693"/>
                  </a:cubicBezTo>
                  <a:cubicBezTo>
                    <a:pt x="17576" y="11096"/>
                    <a:pt x="17813" y="10320"/>
                    <a:pt x="17774" y="9489"/>
                  </a:cubicBezTo>
                  <a:cubicBezTo>
                    <a:pt x="17678" y="9030"/>
                    <a:pt x="17840" y="8061"/>
                    <a:pt x="17215" y="7884"/>
                  </a:cubicBezTo>
                  <a:cubicBezTo>
                    <a:pt x="18583" y="5571"/>
                    <a:pt x="17194" y="2947"/>
                    <a:pt x="15233" y="2947"/>
                  </a:cubicBezTo>
                  <a:cubicBezTo>
                    <a:pt x="14544" y="2947"/>
                    <a:pt x="13783" y="3271"/>
                    <a:pt x="13048" y="4049"/>
                  </a:cubicBezTo>
                  <a:lnTo>
                    <a:pt x="12861" y="3611"/>
                  </a:lnTo>
                  <a:cubicBezTo>
                    <a:pt x="12856" y="3602"/>
                    <a:pt x="12852" y="3593"/>
                    <a:pt x="12848" y="3585"/>
                  </a:cubicBezTo>
                  <a:lnTo>
                    <a:pt x="12848" y="3585"/>
                  </a:lnTo>
                  <a:cubicBezTo>
                    <a:pt x="12956" y="3623"/>
                    <a:pt x="13055" y="3642"/>
                    <a:pt x="13145" y="3642"/>
                  </a:cubicBezTo>
                  <a:cubicBezTo>
                    <a:pt x="13484" y="3642"/>
                    <a:pt x="13692" y="3383"/>
                    <a:pt x="13770" y="2998"/>
                  </a:cubicBezTo>
                  <a:cubicBezTo>
                    <a:pt x="13843" y="3020"/>
                    <a:pt x="13913" y="3030"/>
                    <a:pt x="13981" y="3030"/>
                  </a:cubicBezTo>
                  <a:cubicBezTo>
                    <a:pt x="14850" y="3030"/>
                    <a:pt x="15235" y="1350"/>
                    <a:pt x="13963" y="1350"/>
                  </a:cubicBezTo>
                  <a:cubicBezTo>
                    <a:pt x="13935" y="1350"/>
                    <a:pt x="13906" y="1350"/>
                    <a:pt x="13876" y="1352"/>
                  </a:cubicBezTo>
                  <a:cubicBezTo>
                    <a:pt x="13698" y="1206"/>
                    <a:pt x="13429" y="1129"/>
                    <a:pt x="13174" y="1129"/>
                  </a:cubicBezTo>
                  <a:cubicBezTo>
                    <a:pt x="13042" y="1129"/>
                    <a:pt x="12913" y="1150"/>
                    <a:pt x="12804" y="1193"/>
                  </a:cubicBezTo>
                  <a:cubicBezTo>
                    <a:pt x="12601" y="963"/>
                    <a:pt x="12180" y="833"/>
                    <a:pt x="11770" y="833"/>
                  </a:cubicBezTo>
                  <a:cubicBezTo>
                    <a:pt x="11486" y="833"/>
                    <a:pt x="11207" y="896"/>
                    <a:pt x="11009" y="1031"/>
                  </a:cubicBezTo>
                  <a:cubicBezTo>
                    <a:pt x="10950" y="956"/>
                    <a:pt x="10883" y="905"/>
                    <a:pt x="10819" y="875"/>
                  </a:cubicBezTo>
                  <a:cubicBezTo>
                    <a:pt x="10788" y="531"/>
                    <a:pt x="10465" y="383"/>
                    <a:pt x="10120" y="383"/>
                  </a:cubicBezTo>
                  <a:cubicBezTo>
                    <a:pt x="9884" y="383"/>
                    <a:pt x="9637" y="452"/>
                    <a:pt x="9466" y="575"/>
                  </a:cubicBezTo>
                  <a:cubicBezTo>
                    <a:pt x="9109" y="180"/>
                    <a:pt x="8708" y="0"/>
                    <a:pt x="83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1691800" y="3102100"/>
              <a:ext cx="140650" cy="125700"/>
            </a:xfrm>
            <a:custGeom>
              <a:avLst/>
              <a:gdLst/>
              <a:ahLst/>
              <a:cxnLst/>
              <a:rect l="l" t="t" r="r" b="b"/>
              <a:pathLst>
                <a:path w="5626" h="5028" extrusionOk="0">
                  <a:moveTo>
                    <a:pt x="358" y="1"/>
                  </a:moveTo>
                  <a:lnTo>
                    <a:pt x="1" y="435"/>
                  </a:lnTo>
                  <a:lnTo>
                    <a:pt x="331" y="705"/>
                  </a:lnTo>
                  <a:lnTo>
                    <a:pt x="1007" y="1257"/>
                  </a:lnTo>
                  <a:lnTo>
                    <a:pt x="4029" y="3723"/>
                  </a:lnTo>
                  <a:lnTo>
                    <a:pt x="5223" y="4697"/>
                  </a:lnTo>
                  <a:lnTo>
                    <a:pt x="5626" y="5028"/>
                  </a:lnTo>
                  <a:lnTo>
                    <a:pt x="5042" y="2294"/>
                  </a:lnTo>
                  <a:lnTo>
                    <a:pt x="5018" y="2282"/>
                  </a:lnTo>
                  <a:lnTo>
                    <a:pt x="4136" y="1851"/>
                  </a:lnTo>
                  <a:lnTo>
                    <a:pt x="1044" y="337"/>
                  </a:lnTo>
                  <a:lnTo>
                    <a:pt x="699" y="168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792500" y="3148375"/>
              <a:ext cx="29875" cy="71175"/>
            </a:xfrm>
            <a:custGeom>
              <a:avLst/>
              <a:gdLst/>
              <a:ahLst/>
              <a:cxnLst/>
              <a:rect l="l" t="t" r="r" b="b"/>
              <a:pathLst>
                <a:path w="1195" h="2847" extrusionOk="0">
                  <a:moveTo>
                    <a:pt x="108" y="0"/>
                  </a:moveTo>
                  <a:lnTo>
                    <a:pt x="1" y="1872"/>
                  </a:lnTo>
                  <a:lnTo>
                    <a:pt x="1195" y="2846"/>
                  </a:lnTo>
                  <a:lnTo>
                    <a:pt x="990" y="431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474DA2">
                <a:alpha val="6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700050" y="3106300"/>
              <a:ext cx="17925" cy="27225"/>
            </a:xfrm>
            <a:custGeom>
              <a:avLst/>
              <a:gdLst/>
              <a:ahLst/>
              <a:cxnLst/>
              <a:rect l="l" t="t" r="r" b="b"/>
              <a:pathLst>
                <a:path w="717" h="1089" extrusionOk="0">
                  <a:moveTo>
                    <a:pt x="367" y="0"/>
                  </a:moveTo>
                  <a:lnTo>
                    <a:pt x="1" y="536"/>
                  </a:lnTo>
                  <a:lnTo>
                    <a:pt x="677" y="1089"/>
                  </a:lnTo>
                  <a:lnTo>
                    <a:pt x="716" y="169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474DA2">
                <a:alpha val="6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669875" y="3065000"/>
              <a:ext cx="58225" cy="98575"/>
            </a:xfrm>
            <a:custGeom>
              <a:avLst/>
              <a:gdLst/>
              <a:ahLst/>
              <a:cxnLst/>
              <a:rect l="l" t="t" r="r" b="b"/>
              <a:pathLst>
                <a:path w="2329" h="3943" extrusionOk="0">
                  <a:moveTo>
                    <a:pt x="1990" y="1"/>
                  </a:moveTo>
                  <a:cubicBezTo>
                    <a:pt x="1691" y="1"/>
                    <a:pt x="1123" y="741"/>
                    <a:pt x="667" y="1746"/>
                  </a:cubicBezTo>
                  <a:cubicBezTo>
                    <a:pt x="176" y="2827"/>
                    <a:pt x="0" y="3805"/>
                    <a:pt x="275" y="3930"/>
                  </a:cubicBezTo>
                  <a:cubicBezTo>
                    <a:pt x="294" y="3939"/>
                    <a:pt x="315" y="3943"/>
                    <a:pt x="338" y="3943"/>
                  </a:cubicBezTo>
                  <a:cubicBezTo>
                    <a:pt x="636" y="3943"/>
                    <a:pt x="1205" y="3202"/>
                    <a:pt x="1661" y="2197"/>
                  </a:cubicBezTo>
                  <a:cubicBezTo>
                    <a:pt x="2153" y="1117"/>
                    <a:pt x="2328" y="138"/>
                    <a:pt x="2054" y="14"/>
                  </a:cubicBezTo>
                  <a:cubicBezTo>
                    <a:pt x="2034" y="5"/>
                    <a:pt x="2013" y="1"/>
                    <a:pt x="19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953775" y="2988200"/>
              <a:ext cx="121550" cy="179950"/>
            </a:xfrm>
            <a:custGeom>
              <a:avLst/>
              <a:gdLst/>
              <a:ahLst/>
              <a:cxnLst/>
              <a:rect l="l" t="t" r="r" b="b"/>
              <a:pathLst>
                <a:path w="4862" h="7198" extrusionOk="0">
                  <a:moveTo>
                    <a:pt x="2762" y="0"/>
                  </a:moveTo>
                  <a:cubicBezTo>
                    <a:pt x="2106" y="0"/>
                    <a:pt x="1456" y="330"/>
                    <a:pt x="1037" y="774"/>
                  </a:cubicBezTo>
                  <a:cubicBezTo>
                    <a:pt x="920" y="898"/>
                    <a:pt x="815" y="1031"/>
                    <a:pt x="723" y="1168"/>
                  </a:cubicBezTo>
                  <a:cubicBezTo>
                    <a:pt x="469" y="1543"/>
                    <a:pt x="302" y="1957"/>
                    <a:pt x="186" y="2347"/>
                  </a:cubicBezTo>
                  <a:cubicBezTo>
                    <a:pt x="100" y="2634"/>
                    <a:pt x="43" y="2909"/>
                    <a:pt x="0" y="3147"/>
                  </a:cubicBezTo>
                  <a:lnTo>
                    <a:pt x="472" y="3232"/>
                  </a:lnTo>
                  <a:lnTo>
                    <a:pt x="494" y="3236"/>
                  </a:lnTo>
                  <a:cubicBezTo>
                    <a:pt x="607" y="2602"/>
                    <a:pt x="768" y="2097"/>
                    <a:pt x="989" y="1692"/>
                  </a:cubicBezTo>
                  <a:cubicBezTo>
                    <a:pt x="1107" y="1473"/>
                    <a:pt x="1244" y="1282"/>
                    <a:pt x="1400" y="1117"/>
                  </a:cubicBezTo>
                  <a:cubicBezTo>
                    <a:pt x="1728" y="770"/>
                    <a:pt x="2251" y="502"/>
                    <a:pt x="2763" y="502"/>
                  </a:cubicBezTo>
                  <a:cubicBezTo>
                    <a:pt x="2967" y="502"/>
                    <a:pt x="3169" y="545"/>
                    <a:pt x="3356" y="642"/>
                  </a:cubicBezTo>
                  <a:cubicBezTo>
                    <a:pt x="3629" y="782"/>
                    <a:pt x="3866" y="1038"/>
                    <a:pt x="4028" y="1360"/>
                  </a:cubicBezTo>
                  <a:cubicBezTo>
                    <a:pt x="4323" y="1948"/>
                    <a:pt x="4344" y="2701"/>
                    <a:pt x="4087" y="3427"/>
                  </a:cubicBezTo>
                  <a:cubicBezTo>
                    <a:pt x="3871" y="4038"/>
                    <a:pt x="3471" y="4636"/>
                    <a:pt x="2861" y="5251"/>
                  </a:cubicBezTo>
                  <a:lnTo>
                    <a:pt x="2816" y="5294"/>
                  </a:lnTo>
                  <a:lnTo>
                    <a:pt x="2778" y="5334"/>
                  </a:lnTo>
                  <a:cubicBezTo>
                    <a:pt x="2569" y="5540"/>
                    <a:pt x="2356" y="5755"/>
                    <a:pt x="2209" y="6035"/>
                  </a:cubicBezTo>
                  <a:cubicBezTo>
                    <a:pt x="1999" y="6435"/>
                    <a:pt x="2010" y="6891"/>
                    <a:pt x="2233" y="7197"/>
                  </a:cubicBezTo>
                  <a:lnTo>
                    <a:pt x="2638" y="6903"/>
                  </a:lnTo>
                  <a:cubicBezTo>
                    <a:pt x="2510" y="6728"/>
                    <a:pt x="2553" y="6457"/>
                    <a:pt x="2652" y="6266"/>
                  </a:cubicBezTo>
                  <a:cubicBezTo>
                    <a:pt x="2748" y="6084"/>
                    <a:pt x="2894" y="5927"/>
                    <a:pt x="3055" y="5766"/>
                  </a:cubicBezTo>
                  <a:cubicBezTo>
                    <a:pt x="3078" y="5740"/>
                    <a:pt x="3104" y="5715"/>
                    <a:pt x="3130" y="5689"/>
                  </a:cubicBezTo>
                  <a:lnTo>
                    <a:pt x="3216" y="5603"/>
                  </a:lnTo>
                  <a:cubicBezTo>
                    <a:pt x="3878" y="4934"/>
                    <a:pt x="4318" y="4277"/>
                    <a:pt x="4560" y="3593"/>
                  </a:cubicBezTo>
                  <a:cubicBezTo>
                    <a:pt x="4862" y="2740"/>
                    <a:pt x="4831" y="1842"/>
                    <a:pt x="4477" y="1136"/>
                  </a:cubicBezTo>
                  <a:cubicBezTo>
                    <a:pt x="4268" y="720"/>
                    <a:pt x="3953" y="386"/>
                    <a:pt x="3588" y="197"/>
                  </a:cubicBezTo>
                  <a:cubicBezTo>
                    <a:pt x="3323" y="60"/>
                    <a:pt x="3042" y="0"/>
                    <a:pt x="2762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958475" y="3017300"/>
              <a:ext cx="20075" cy="51750"/>
            </a:xfrm>
            <a:custGeom>
              <a:avLst/>
              <a:gdLst/>
              <a:ahLst/>
              <a:cxnLst/>
              <a:rect l="l" t="t" r="r" b="b"/>
              <a:pathLst>
                <a:path w="803" h="2070" extrusionOk="0">
                  <a:moveTo>
                    <a:pt x="535" y="1"/>
                  </a:moveTo>
                  <a:cubicBezTo>
                    <a:pt x="281" y="375"/>
                    <a:pt x="114" y="792"/>
                    <a:pt x="0" y="1181"/>
                  </a:cubicBezTo>
                  <a:cubicBezTo>
                    <a:pt x="83" y="1438"/>
                    <a:pt x="180" y="1740"/>
                    <a:pt x="286" y="2066"/>
                  </a:cubicBezTo>
                  <a:lnTo>
                    <a:pt x="307" y="2069"/>
                  </a:lnTo>
                  <a:cubicBezTo>
                    <a:pt x="421" y="1436"/>
                    <a:pt x="581" y="931"/>
                    <a:pt x="802" y="526"/>
                  </a:cubicBezTo>
                  <a:lnTo>
                    <a:pt x="535" y="1"/>
                  </a:lnTo>
                  <a:close/>
                </a:path>
              </a:pathLst>
            </a:custGeom>
            <a:solidFill>
              <a:srgbClr val="474DA2">
                <a:alpha val="6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p59"/>
            <p:cNvSpPr/>
            <p:nvPr/>
          </p:nvSpPr>
          <p:spPr>
            <a:xfrm>
              <a:off x="2003775" y="3120525"/>
              <a:ext cx="26425" cy="47600"/>
            </a:xfrm>
            <a:custGeom>
              <a:avLst/>
              <a:gdLst/>
              <a:ahLst/>
              <a:cxnLst/>
              <a:rect l="l" t="t" r="r" b="b"/>
              <a:pathLst>
                <a:path w="1057" h="1904" extrusionOk="0">
                  <a:moveTo>
                    <a:pt x="818" y="0"/>
                  </a:moveTo>
                  <a:lnTo>
                    <a:pt x="779" y="40"/>
                  </a:lnTo>
                  <a:cubicBezTo>
                    <a:pt x="571" y="246"/>
                    <a:pt x="357" y="461"/>
                    <a:pt x="211" y="741"/>
                  </a:cubicBezTo>
                  <a:cubicBezTo>
                    <a:pt x="0" y="1141"/>
                    <a:pt x="11" y="1597"/>
                    <a:pt x="235" y="1903"/>
                  </a:cubicBezTo>
                  <a:lnTo>
                    <a:pt x="640" y="1609"/>
                  </a:lnTo>
                  <a:cubicBezTo>
                    <a:pt x="511" y="1434"/>
                    <a:pt x="556" y="1163"/>
                    <a:pt x="653" y="972"/>
                  </a:cubicBezTo>
                  <a:cubicBezTo>
                    <a:pt x="748" y="790"/>
                    <a:pt x="895" y="633"/>
                    <a:pt x="1056" y="472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rgbClr val="474DA2">
                <a:alpha val="6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59"/>
            <p:cNvSpPr/>
            <p:nvPr/>
          </p:nvSpPr>
          <p:spPr>
            <a:xfrm>
              <a:off x="1799700" y="2996975"/>
              <a:ext cx="231900" cy="254775"/>
            </a:xfrm>
            <a:custGeom>
              <a:avLst/>
              <a:gdLst/>
              <a:ahLst/>
              <a:cxnLst/>
              <a:rect l="l" t="t" r="r" b="b"/>
              <a:pathLst>
                <a:path w="9276" h="10191" extrusionOk="0">
                  <a:moveTo>
                    <a:pt x="6076" y="1"/>
                  </a:moveTo>
                  <a:lnTo>
                    <a:pt x="0" y="1690"/>
                  </a:lnTo>
                  <a:lnTo>
                    <a:pt x="265" y="10112"/>
                  </a:lnTo>
                  <a:cubicBezTo>
                    <a:pt x="265" y="10112"/>
                    <a:pt x="773" y="10190"/>
                    <a:pt x="1603" y="10190"/>
                  </a:cubicBezTo>
                  <a:cubicBezTo>
                    <a:pt x="2551" y="10190"/>
                    <a:pt x="3920" y="10088"/>
                    <a:pt x="5435" y="9651"/>
                  </a:cubicBezTo>
                  <a:cubicBezTo>
                    <a:pt x="8278" y="8833"/>
                    <a:pt x="9275" y="7501"/>
                    <a:pt x="9275" y="7501"/>
                  </a:cubicBezTo>
                  <a:lnTo>
                    <a:pt x="6076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59"/>
            <p:cNvSpPr/>
            <p:nvPr/>
          </p:nvSpPr>
          <p:spPr>
            <a:xfrm>
              <a:off x="1940200" y="3022000"/>
              <a:ext cx="24950" cy="36750"/>
            </a:xfrm>
            <a:custGeom>
              <a:avLst/>
              <a:gdLst/>
              <a:ahLst/>
              <a:cxnLst/>
              <a:rect l="l" t="t" r="r" b="b"/>
              <a:pathLst>
                <a:path w="998" h="1470" extrusionOk="0">
                  <a:moveTo>
                    <a:pt x="308" y="1"/>
                  </a:moveTo>
                  <a:cubicBezTo>
                    <a:pt x="281" y="1"/>
                    <a:pt x="254" y="6"/>
                    <a:pt x="230" y="17"/>
                  </a:cubicBezTo>
                  <a:lnTo>
                    <a:pt x="176" y="41"/>
                  </a:lnTo>
                  <a:cubicBezTo>
                    <a:pt x="34" y="104"/>
                    <a:pt x="0" y="336"/>
                    <a:pt x="96" y="559"/>
                  </a:cubicBezTo>
                  <a:lnTo>
                    <a:pt x="348" y="1146"/>
                  </a:lnTo>
                  <a:cubicBezTo>
                    <a:pt x="433" y="1341"/>
                    <a:pt x="588" y="1470"/>
                    <a:pt x="723" y="1470"/>
                  </a:cubicBezTo>
                  <a:cubicBezTo>
                    <a:pt x="746" y="1470"/>
                    <a:pt x="768" y="1466"/>
                    <a:pt x="789" y="1458"/>
                  </a:cubicBezTo>
                  <a:lnTo>
                    <a:pt x="811" y="1451"/>
                  </a:lnTo>
                  <a:cubicBezTo>
                    <a:pt x="953" y="1398"/>
                    <a:pt x="998" y="1185"/>
                    <a:pt x="917" y="962"/>
                  </a:cubicBezTo>
                  <a:lnTo>
                    <a:pt x="696" y="360"/>
                  </a:lnTo>
                  <a:cubicBezTo>
                    <a:pt x="617" y="148"/>
                    <a:pt x="451" y="1"/>
                    <a:pt x="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59"/>
            <p:cNvSpPr/>
            <p:nvPr/>
          </p:nvSpPr>
          <p:spPr>
            <a:xfrm>
              <a:off x="1958800" y="3064400"/>
              <a:ext cx="15900" cy="17775"/>
            </a:xfrm>
            <a:custGeom>
              <a:avLst/>
              <a:gdLst/>
              <a:ahLst/>
              <a:cxnLst/>
              <a:rect l="l" t="t" r="r" b="b"/>
              <a:pathLst>
                <a:path w="636" h="711" extrusionOk="0">
                  <a:moveTo>
                    <a:pt x="274" y="0"/>
                  </a:moveTo>
                  <a:cubicBezTo>
                    <a:pt x="242" y="0"/>
                    <a:pt x="209" y="7"/>
                    <a:pt x="178" y="21"/>
                  </a:cubicBezTo>
                  <a:lnTo>
                    <a:pt x="174" y="23"/>
                  </a:lnTo>
                  <a:cubicBezTo>
                    <a:pt x="56" y="76"/>
                    <a:pt x="0" y="216"/>
                    <a:pt x="52" y="340"/>
                  </a:cubicBezTo>
                  <a:lnTo>
                    <a:pt x="136" y="550"/>
                  </a:lnTo>
                  <a:cubicBezTo>
                    <a:pt x="175" y="649"/>
                    <a:pt x="269" y="710"/>
                    <a:pt x="367" y="710"/>
                  </a:cubicBezTo>
                  <a:cubicBezTo>
                    <a:pt x="397" y="710"/>
                    <a:pt x="427" y="704"/>
                    <a:pt x="457" y="692"/>
                  </a:cubicBezTo>
                  <a:cubicBezTo>
                    <a:pt x="578" y="642"/>
                    <a:pt x="636" y="503"/>
                    <a:pt x="588" y="377"/>
                  </a:cubicBezTo>
                  <a:lnTo>
                    <a:pt x="508" y="165"/>
                  </a:lnTo>
                  <a:cubicBezTo>
                    <a:pt x="469" y="64"/>
                    <a:pt x="373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59"/>
            <p:cNvSpPr/>
            <p:nvPr/>
          </p:nvSpPr>
          <p:spPr>
            <a:xfrm>
              <a:off x="1902100" y="3009400"/>
              <a:ext cx="23475" cy="54125"/>
            </a:xfrm>
            <a:custGeom>
              <a:avLst/>
              <a:gdLst/>
              <a:ahLst/>
              <a:cxnLst/>
              <a:rect l="l" t="t" r="r" b="b"/>
              <a:pathLst>
                <a:path w="939" h="2165" extrusionOk="0">
                  <a:moveTo>
                    <a:pt x="193" y="0"/>
                  </a:moveTo>
                  <a:lnTo>
                    <a:pt x="1" y="53"/>
                  </a:lnTo>
                  <a:cubicBezTo>
                    <a:pt x="136" y="524"/>
                    <a:pt x="247" y="974"/>
                    <a:pt x="332" y="1352"/>
                  </a:cubicBezTo>
                  <a:cubicBezTo>
                    <a:pt x="186" y="1421"/>
                    <a:pt x="85" y="1568"/>
                    <a:pt x="85" y="1739"/>
                  </a:cubicBezTo>
                  <a:cubicBezTo>
                    <a:pt x="85" y="1974"/>
                    <a:pt x="278" y="2164"/>
                    <a:pt x="512" y="2164"/>
                  </a:cubicBezTo>
                  <a:cubicBezTo>
                    <a:pt x="748" y="2164"/>
                    <a:pt x="938" y="1974"/>
                    <a:pt x="938" y="1739"/>
                  </a:cubicBezTo>
                  <a:cubicBezTo>
                    <a:pt x="938" y="1509"/>
                    <a:pt x="757" y="1321"/>
                    <a:pt x="528" y="1313"/>
                  </a:cubicBezTo>
                  <a:cubicBezTo>
                    <a:pt x="454" y="989"/>
                    <a:pt x="342" y="521"/>
                    <a:pt x="193" y="0"/>
                  </a:cubicBezTo>
                  <a:close/>
                </a:path>
              </a:pathLst>
            </a:custGeom>
            <a:solidFill>
              <a:srgbClr val="F47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59"/>
            <p:cNvSpPr/>
            <p:nvPr/>
          </p:nvSpPr>
          <p:spPr>
            <a:xfrm>
              <a:off x="1801225" y="2998875"/>
              <a:ext cx="149125" cy="46475"/>
            </a:xfrm>
            <a:custGeom>
              <a:avLst/>
              <a:gdLst/>
              <a:ahLst/>
              <a:cxnLst/>
              <a:rect l="l" t="t" r="r" b="b"/>
              <a:pathLst>
                <a:path w="5965" h="1859" extrusionOk="0">
                  <a:moveTo>
                    <a:pt x="5964" y="0"/>
                  </a:moveTo>
                  <a:lnTo>
                    <a:pt x="0" y="1690"/>
                  </a:lnTo>
                  <a:cubicBezTo>
                    <a:pt x="0" y="1690"/>
                    <a:pt x="469" y="1859"/>
                    <a:pt x="1288" y="1859"/>
                  </a:cubicBezTo>
                  <a:cubicBezTo>
                    <a:pt x="1821" y="1859"/>
                    <a:pt x="2504" y="1787"/>
                    <a:pt x="3302" y="1550"/>
                  </a:cubicBezTo>
                  <a:cubicBezTo>
                    <a:pt x="5325" y="948"/>
                    <a:pt x="5964" y="0"/>
                    <a:pt x="59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1904225" y="3042175"/>
              <a:ext cx="21350" cy="21350"/>
            </a:xfrm>
            <a:custGeom>
              <a:avLst/>
              <a:gdLst/>
              <a:ahLst/>
              <a:cxnLst/>
              <a:rect l="l" t="t" r="r" b="b"/>
              <a:pathLst>
                <a:path w="854" h="854" extrusionOk="0">
                  <a:moveTo>
                    <a:pt x="426" y="0"/>
                  </a:moveTo>
                  <a:cubicBezTo>
                    <a:pt x="363" y="0"/>
                    <a:pt x="301" y="14"/>
                    <a:pt x="247" y="41"/>
                  </a:cubicBezTo>
                  <a:cubicBezTo>
                    <a:pt x="101" y="110"/>
                    <a:pt x="0" y="257"/>
                    <a:pt x="0" y="428"/>
                  </a:cubicBezTo>
                  <a:cubicBezTo>
                    <a:pt x="0" y="663"/>
                    <a:pt x="193" y="853"/>
                    <a:pt x="427" y="853"/>
                  </a:cubicBezTo>
                  <a:cubicBezTo>
                    <a:pt x="663" y="853"/>
                    <a:pt x="853" y="663"/>
                    <a:pt x="853" y="428"/>
                  </a:cubicBezTo>
                  <a:cubicBezTo>
                    <a:pt x="853" y="198"/>
                    <a:pt x="672" y="10"/>
                    <a:pt x="442" y="2"/>
                  </a:cubicBezTo>
                  <a:cubicBezTo>
                    <a:pt x="437" y="0"/>
                    <a:pt x="431" y="0"/>
                    <a:pt x="4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1808325" y="2914025"/>
              <a:ext cx="109475" cy="140625"/>
            </a:xfrm>
            <a:custGeom>
              <a:avLst/>
              <a:gdLst/>
              <a:ahLst/>
              <a:cxnLst/>
              <a:rect l="l" t="t" r="r" b="b"/>
              <a:pathLst>
                <a:path w="4379" h="5625" extrusionOk="0">
                  <a:moveTo>
                    <a:pt x="1648" y="1"/>
                  </a:moveTo>
                  <a:cubicBezTo>
                    <a:pt x="1610" y="1"/>
                    <a:pt x="1572" y="4"/>
                    <a:pt x="1533" y="10"/>
                  </a:cubicBezTo>
                  <a:cubicBezTo>
                    <a:pt x="0" y="257"/>
                    <a:pt x="428" y="4019"/>
                    <a:pt x="528" y="4763"/>
                  </a:cubicBezTo>
                  <a:lnTo>
                    <a:pt x="725" y="4709"/>
                  </a:lnTo>
                  <a:cubicBezTo>
                    <a:pt x="627" y="3946"/>
                    <a:pt x="248" y="421"/>
                    <a:pt x="1567" y="208"/>
                  </a:cubicBezTo>
                  <a:cubicBezTo>
                    <a:pt x="1595" y="203"/>
                    <a:pt x="1624" y="201"/>
                    <a:pt x="1652" y="201"/>
                  </a:cubicBezTo>
                  <a:cubicBezTo>
                    <a:pt x="2499" y="201"/>
                    <a:pt x="3269" y="2176"/>
                    <a:pt x="3753" y="3868"/>
                  </a:cubicBezTo>
                  <a:cubicBezTo>
                    <a:pt x="3888" y="4339"/>
                    <a:pt x="3999" y="4789"/>
                    <a:pt x="4084" y="5167"/>
                  </a:cubicBezTo>
                  <a:cubicBezTo>
                    <a:pt x="4124" y="5335"/>
                    <a:pt x="4156" y="5489"/>
                    <a:pt x="4183" y="5625"/>
                  </a:cubicBezTo>
                  <a:lnTo>
                    <a:pt x="4379" y="5585"/>
                  </a:lnTo>
                  <a:cubicBezTo>
                    <a:pt x="4373" y="5547"/>
                    <a:pt x="4339" y="5382"/>
                    <a:pt x="4280" y="5126"/>
                  </a:cubicBezTo>
                  <a:cubicBezTo>
                    <a:pt x="4207" y="4803"/>
                    <a:pt x="4094" y="4335"/>
                    <a:pt x="3945" y="3814"/>
                  </a:cubicBezTo>
                  <a:cubicBezTo>
                    <a:pt x="3480" y="2177"/>
                    <a:pt x="2670" y="1"/>
                    <a:pt x="1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1725350" y="3003875"/>
              <a:ext cx="64625" cy="112600"/>
            </a:xfrm>
            <a:custGeom>
              <a:avLst/>
              <a:gdLst/>
              <a:ahLst/>
              <a:cxnLst/>
              <a:rect l="l" t="t" r="r" b="b"/>
              <a:pathLst>
                <a:path w="2585" h="4504" extrusionOk="0">
                  <a:moveTo>
                    <a:pt x="170" y="0"/>
                  </a:moveTo>
                  <a:cubicBezTo>
                    <a:pt x="167" y="15"/>
                    <a:pt x="164" y="29"/>
                    <a:pt x="160" y="43"/>
                  </a:cubicBezTo>
                  <a:cubicBezTo>
                    <a:pt x="90" y="305"/>
                    <a:pt x="43" y="574"/>
                    <a:pt x="21" y="843"/>
                  </a:cubicBezTo>
                  <a:cubicBezTo>
                    <a:pt x="18" y="858"/>
                    <a:pt x="17" y="872"/>
                    <a:pt x="17" y="888"/>
                  </a:cubicBezTo>
                  <a:cubicBezTo>
                    <a:pt x="1" y="1104"/>
                    <a:pt x="1" y="1320"/>
                    <a:pt x="20" y="1533"/>
                  </a:cubicBezTo>
                  <a:cubicBezTo>
                    <a:pt x="21" y="1549"/>
                    <a:pt x="22" y="1565"/>
                    <a:pt x="25" y="1579"/>
                  </a:cubicBezTo>
                  <a:cubicBezTo>
                    <a:pt x="41" y="1738"/>
                    <a:pt x="65" y="1896"/>
                    <a:pt x="102" y="2053"/>
                  </a:cubicBezTo>
                  <a:cubicBezTo>
                    <a:pt x="126" y="2156"/>
                    <a:pt x="155" y="2258"/>
                    <a:pt x="189" y="2358"/>
                  </a:cubicBezTo>
                  <a:cubicBezTo>
                    <a:pt x="194" y="2374"/>
                    <a:pt x="199" y="2388"/>
                    <a:pt x="204" y="2403"/>
                  </a:cubicBezTo>
                  <a:cubicBezTo>
                    <a:pt x="293" y="2661"/>
                    <a:pt x="416" y="2908"/>
                    <a:pt x="567" y="3134"/>
                  </a:cubicBezTo>
                  <a:cubicBezTo>
                    <a:pt x="579" y="3151"/>
                    <a:pt x="591" y="3170"/>
                    <a:pt x="604" y="3187"/>
                  </a:cubicBezTo>
                  <a:cubicBezTo>
                    <a:pt x="763" y="3413"/>
                    <a:pt x="949" y="3617"/>
                    <a:pt x="1167" y="3788"/>
                  </a:cubicBezTo>
                  <a:cubicBezTo>
                    <a:pt x="1470" y="4029"/>
                    <a:pt x="1825" y="4203"/>
                    <a:pt x="2115" y="4460"/>
                  </a:cubicBezTo>
                  <a:cubicBezTo>
                    <a:pt x="2115" y="4460"/>
                    <a:pt x="2115" y="4460"/>
                    <a:pt x="2115" y="4460"/>
                  </a:cubicBezTo>
                  <a:cubicBezTo>
                    <a:pt x="2116" y="4460"/>
                    <a:pt x="2116" y="4460"/>
                    <a:pt x="2116" y="4460"/>
                  </a:cubicBezTo>
                  <a:lnTo>
                    <a:pt x="2163" y="4503"/>
                  </a:lnTo>
                  <a:cubicBezTo>
                    <a:pt x="2168" y="4488"/>
                    <a:pt x="2172" y="4475"/>
                    <a:pt x="2178" y="4460"/>
                  </a:cubicBezTo>
                  <a:cubicBezTo>
                    <a:pt x="2371" y="3892"/>
                    <a:pt x="2585" y="3305"/>
                    <a:pt x="2574" y="2707"/>
                  </a:cubicBezTo>
                  <a:cubicBezTo>
                    <a:pt x="2573" y="2619"/>
                    <a:pt x="2568" y="2529"/>
                    <a:pt x="2559" y="2441"/>
                  </a:cubicBezTo>
                  <a:cubicBezTo>
                    <a:pt x="2556" y="2423"/>
                    <a:pt x="2555" y="2403"/>
                    <a:pt x="2552" y="2383"/>
                  </a:cubicBezTo>
                  <a:cubicBezTo>
                    <a:pt x="2509" y="2021"/>
                    <a:pt x="2401" y="1667"/>
                    <a:pt x="2219" y="1357"/>
                  </a:cubicBezTo>
                  <a:cubicBezTo>
                    <a:pt x="2210" y="1343"/>
                    <a:pt x="2204" y="1331"/>
                    <a:pt x="2195" y="1319"/>
                  </a:cubicBezTo>
                  <a:cubicBezTo>
                    <a:pt x="2127" y="1209"/>
                    <a:pt x="2051" y="1108"/>
                    <a:pt x="1966" y="1011"/>
                  </a:cubicBezTo>
                  <a:cubicBezTo>
                    <a:pt x="1916" y="957"/>
                    <a:pt x="1863" y="904"/>
                    <a:pt x="1808" y="856"/>
                  </a:cubicBezTo>
                  <a:cubicBezTo>
                    <a:pt x="1799" y="846"/>
                    <a:pt x="1788" y="837"/>
                    <a:pt x="1778" y="829"/>
                  </a:cubicBezTo>
                  <a:cubicBezTo>
                    <a:pt x="1638" y="706"/>
                    <a:pt x="1485" y="601"/>
                    <a:pt x="1330" y="504"/>
                  </a:cubicBezTo>
                  <a:cubicBezTo>
                    <a:pt x="1303" y="488"/>
                    <a:pt x="1278" y="473"/>
                    <a:pt x="1252" y="458"/>
                  </a:cubicBezTo>
                  <a:cubicBezTo>
                    <a:pt x="1240" y="451"/>
                    <a:pt x="1230" y="443"/>
                    <a:pt x="1217" y="438"/>
                  </a:cubicBezTo>
                  <a:cubicBezTo>
                    <a:pt x="899" y="255"/>
                    <a:pt x="559" y="123"/>
                    <a:pt x="210" y="12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1728725" y="3003225"/>
              <a:ext cx="51050" cy="113275"/>
            </a:xfrm>
            <a:custGeom>
              <a:avLst/>
              <a:gdLst/>
              <a:ahLst/>
              <a:cxnLst/>
              <a:rect l="l" t="t" r="r" b="b"/>
              <a:pathLst>
                <a:path w="2042" h="4531" extrusionOk="0">
                  <a:moveTo>
                    <a:pt x="38" y="0"/>
                  </a:moveTo>
                  <a:cubicBezTo>
                    <a:pt x="32" y="0"/>
                    <a:pt x="26" y="3"/>
                    <a:pt x="20" y="8"/>
                  </a:cubicBezTo>
                  <a:cubicBezTo>
                    <a:pt x="6" y="15"/>
                    <a:pt x="1" y="33"/>
                    <a:pt x="7" y="46"/>
                  </a:cubicBezTo>
                  <a:cubicBezTo>
                    <a:pt x="7" y="47"/>
                    <a:pt x="12" y="58"/>
                    <a:pt x="22" y="77"/>
                  </a:cubicBezTo>
                  <a:cubicBezTo>
                    <a:pt x="86" y="201"/>
                    <a:pt x="345" y="713"/>
                    <a:pt x="666" y="1399"/>
                  </a:cubicBezTo>
                  <a:cubicBezTo>
                    <a:pt x="676" y="1421"/>
                    <a:pt x="687" y="1444"/>
                    <a:pt x="697" y="1468"/>
                  </a:cubicBezTo>
                  <a:lnTo>
                    <a:pt x="698" y="1468"/>
                  </a:lnTo>
                  <a:cubicBezTo>
                    <a:pt x="788" y="1657"/>
                    <a:pt x="880" y="1857"/>
                    <a:pt x="974" y="2066"/>
                  </a:cubicBezTo>
                  <a:lnTo>
                    <a:pt x="997" y="2118"/>
                  </a:lnTo>
                  <a:lnTo>
                    <a:pt x="1022" y="2173"/>
                  </a:lnTo>
                  <a:cubicBezTo>
                    <a:pt x="1102" y="2352"/>
                    <a:pt x="1182" y="2539"/>
                    <a:pt x="1261" y="2721"/>
                  </a:cubicBezTo>
                  <a:cubicBezTo>
                    <a:pt x="1268" y="2735"/>
                    <a:pt x="1275" y="2751"/>
                    <a:pt x="1281" y="2767"/>
                  </a:cubicBezTo>
                  <a:lnTo>
                    <a:pt x="1282" y="2767"/>
                  </a:lnTo>
                  <a:cubicBezTo>
                    <a:pt x="1396" y="3034"/>
                    <a:pt x="1505" y="3297"/>
                    <a:pt x="1601" y="3534"/>
                  </a:cubicBezTo>
                  <a:cubicBezTo>
                    <a:pt x="1606" y="3550"/>
                    <a:pt x="1612" y="3565"/>
                    <a:pt x="1619" y="3581"/>
                  </a:cubicBezTo>
                  <a:cubicBezTo>
                    <a:pt x="1795" y="4015"/>
                    <a:pt x="1928" y="4359"/>
                    <a:pt x="1979" y="4487"/>
                  </a:cubicBezTo>
                  <a:cubicBezTo>
                    <a:pt x="1979" y="4487"/>
                    <a:pt x="1979" y="4488"/>
                    <a:pt x="1979" y="4488"/>
                  </a:cubicBezTo>
                  <a:cubicBezTo>
                    <a:pt x="1980" y="4488"/>
                    <a:pt x="1980" y="4487"/>
                    <a:pt x="1980" y="4487"/>
                  </a:cubicBezTo>
                  <a:lnTo>
                    <a:pt x="2027" y="4530"/>
                  </a:lnTo>
                  <a:cubicBezTo>
                    <a:pt x="2032" y="4517"/>
                    <a:pt x="2036" y="4502"/>
                    <a:pt x="2042" y="4487"/>
                  </a:cubicBezTo>
                  <a:cubicBezTo>
                    <a:pt x="2000" y="4380"/>
                    <a:pt x="1859" y="4017"/>
                    <a:pt x="1670" y="3552"/>
                  </a:cubicBezTo>
                  <a:cubicBezTo>
                    <a:pt x="1665" y="3539"/>
                    <a:pt x="1659" y="3523"/>
                    <a:pt x="1653" y="3509"/>
                  </a:cubicBezTo>
                  <a:cubicBezTo>
                    <a:pt x="1560" y="3280"/>
                    <a:pt x="1456" y="3029"/>
                    <a:pt x="1347" y="2771"/>
                  </a:cubicBezTo>
                  <a:cubicBezTo>
                    <a:pt x="1340" y="2755"/>
                    <a:pt x="1334" y="2741"/>
                    <a:pt x="1327" y="2726"/>
                  </a:cubicBezTo>
                  <a:lnTo>
                    <a:pt x="1327" y="2725"/>
                  </a:lnTo>
                  <a:cubicBezTo>
                    <a:pt x="1247" y="2535"/>
                    <a:pt x="1163" y="2344"/>
                    <a:pt x="1080" y="2157"/>
                  </a:cubicBezTo>
                  <a:cubicBezTo>
                    <a:pt x="1074" y="2141"/>
                    <a:pt x="1065" y="2125"/>
                    <a:pt x="1059" y="2109"/>
                  </a:cubicBezTo>
                  <a:cubicBezTo>
                    <a:pt x="1049" y="2084"/>
                    <a:pt x="1038" y="2061"/>
                    <a:pt x="1027" y="2037"/>
                  </a:cubicBezTo>
                  <a:cubicBezTo>
                    <a:pt x="933" y="1828"/>
                    <a:pt x="840" y="1625"/>
                    <a:pt x="751" y="1437"/>
                  </a:cubicBezTo>
                  <a:lnTo>
                    <a:pt x="751" y="1436"/>
                  </a:lnTo>
                  <a:cubicBezTo>
                    <a:pt x="743" y="1420"/>
                    <a:pt x="735" y="1405"/>
                    <a:pt x="729" y="1389"/>
                  </a:cubicBezTo>
                  <a:cubicBezTo>
                    <a:pt x="398" y="684"/>
                    <a:pt x="133" y="158"/>
                    <a:pt x="72" y="40"/>
                  </a:cubicBezTo>
                  <a:cubicBezTo>
                    <a:pt x="65" y="24"/>
                    <a:pt x="60" y="16"/>
                    <a:pt x="60" y="15"/>
                  </a:cubicBezTo>
                  <a:cubicBezTo>
                    <a:pt x="55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1725700" y="3014800"/>
              <a:ext cx="30950" cy="25350"/>
            </a:xfrm>
            <a:custGeom>
              <a:avLst/>
              <a:gdLst/>
              <a:ahLst/>
              <a:cxnLst/>
              <a:rect l="l" t="t" r="r" b="b"/>
              <a:pathLst>
                <a:path w="1238" h="1014" extrusionOk="0">
                  <a:moveTo>
                    <a:pt x="1203" y="1"/>
                  </a:moveTo>
                  <a:lnTo>
                    <a:pt x="851" y="928"/>
                  </a:lnTo>
                  <a:lnTo>
                    <a:pt x="837" y="965"/>
                  </a:lnTo>
                  <a:lnTo>
                    <a:pt x="788" y="932"/>
                  </a:lnTo>
                  <a:lnTo>
                    <a:pt x="4" y="409"/>
                  </a:lnTo>
                  <a:cubicBezTo>
                    <a:pt x="2" y="423"/>
                    <a:pt x="1" y="438"/>
                    <a:pt x="1" y="453"/>
                  </a:cubicBezTo>
                  <a:lnTo>
                    <a:pt x="819" y="1000"/>
                  </a:lnTo>
                  <a:lnTo>
                    <a:pt x="821" y="1000"/>
                  </a:lnTo>
                  <a:lnTo>
                    <a:pt x="835" y="1010"/>
                  </a:lnTo>
                  <a:cubicBezTo>
                    <a:pt x="838" y="1013"/>
                    <a:pt x="842" y="1014"/>
                    <a:pt x="846" y="1014"/>
                  </a:cubicBezTo>
                  <a:cubicBezTo>
                    <a:pt x="848" y="1014"/>
                    <a:pt x="850" y="1013"/>
                    <a:pt x="852" y="1013"/>
                  </a:cubicBezTo>
                  <a:cubicBezTo>
                    <a:pt x="858" y="1010"/>
                    <a:pt x="861" y="1008"/>
                    <a:pt x="864" y="1003"/>
                  </a:cubicBezTo>
                  <a:lnTo>
                    <a:pt x="864" y="1000"/>
                  </a:lnTo>
                  <a:lnTo>
                    <a:pt x="874" y="976"/>
                  </a:lnTo>
                  <a:lnTo>
                    <a:pt x="874" y="974"/>
                  </a:lnTo>
                  <a:lnTo>
                    <a:pt x="1238" y="21"/>
                  </a:lnTo>
                  <a:cubicBezTo>
                    <a:pt x="1226" y="14"/>
                    <a:pt x="1216" y="6"/>
                    <a:pt x="120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1725750" y="3024600"/>
              <a:ext cx="44775" cy="33225"/>
            </a:xfrm>
            <a:custGeom>
              <a:avLst/>
              <a:gdLst/>
              <a:ahLst/>
              <a:cxnLst/>
              <a:rect l="l" t="t" r="r" b="b"/>
              <a:pathLst>
                <a:path w="1791" h="1329" extrusionOk="0">
                  <a:moveTo>
                    <a:pt x="1761" y="0"/>
                  </a:moveTo>
                  <a:lnTo>
                    <a:pt x="1179" y="1254"/>
                  </a:lnTo>
                  <a:lnTo>
                    <a:pt x="1166" y="1284"/>
                  </a:lnTo>
                  <a:lnTo>
                    <a:pt x="1116" y="1259"/>
                  </a:lnTo>
                  <a:lnTo>
                    <a:pt x="1" y="705"/>
                  </a:lnTo>
                  <a:lnTo>
                    <a:pt x="1" y="705"/>
                  </a:lnTo>
                  <a:cubicBezTo>
                    <a:pt x="2" y="721"/>
                    <a:pt x="4" y="737"/>
                    <a:pt x="6" y="750"/>
                  </a:cubicBezTo>
                  <a:lnTo>
                    <a:pt x="1141" y="1315"/>
                  </a:lnTo>
                  <a:lnTo>
                    <a:pt x="1166" y="1327"/>
                  </a:lnTo>
                  <a:cubicBezTo>
                    <a:pt x="1168" y="1328"/>
                    <a:pt x="1171" y="1329"/>
                    <a:pt x="1174" y="1329"/>
                  </a:cubicBezTo>
                  <a:cubicBezTo>
                    <a:pt x="1176" y="1329"/>
                    <a:pt x="1178" y="1328"/>
                    <a:pt x="1180" y="1328"/>
                  </a:cubicBezTo>
                  <a:cubicBezTo>
                    <a:pt x="1185" y="1326"/>
                    <a:pt x="1189" y="1323"/>
                    <a:pt x="1191" y="1318"/>
                  </a:cubicBezTo>
                  <a:lnTo>
                    <a:pt x="1199" y="1302"/>
                  </a:lnTo>
                  <a:lnTo>
                    <a:pt x="1790" y="27"/>
                  </a:lnTo>
                  <a:cubicBezTo>
                    <a:pt x="1782" y="17"/>
                    <a:pt x="1771" y="8"/>
                    <a:pt x="176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1729975" y="3036825"/>
              <a:ext cx="50775" cy="35850"/>
            </a:xfrm>
            <a:custGeom>
              <a:avLst/>
              <a:gdLst/>
              <a:ahLst/>
              <a:cxnLst/>
              <a:rect l="l" t="t" r="r" b="b"/>
              <a:pathLst>
                <a:path w="2031" h="1434" extrusionOk="0">
                  <a:moveTo>
                    <a:pt x="2007" y="1"/>
                  </a:moveTo>
                  <a:lnTo>
                    <a:pt x="1276" y="1381"/>
                  </a:lnTo>
                  <a:lnTo>
                    <a:pt x="1276" y="1382"/>
                  </a:lnTo>
                  <a:lnTo>
                    <a:pt x="1271" y="1391"/>
                  </a:lnTo>
                  <a:lnTo>
                    <a:pt x="1210" y="1375"/>
                  </a:lnTo>
                  <a:lnTo>
                    <a:pt x="0" y="1040"/>
                  </a:lnTo>
                  <a:lnTo>
                    <a:pt x="0" y="1040"/>
                  </a:lnTo>
                  <a:cubicBezTo>
                    <a:pt x="4" y="1056"/>
                    <a:pt x="10" y="1070"/>
                    <a:pt x="15" y="1085"/>
                  </a:cubicBezTo>
                  <a:lnTo>
                    <a:pt x="1229" y="1421"/>
                  </a:lnTo>
                  <a:lnTo>
                    <a:pt x="1230" y="1421"/>
                  </a:lnTo>
                  <a:lnTo>
                    <a:pt x="1276" y="1432"/>
                  </a:lnTo>
                  <a:cubicBezTo>
                    <a:pt x="1278" y="1433"/>
                    <a:pt x="1279" y="1433"/>
                    <a:pt x="1281" y="1433"/>
                  </a:cubicBezTo>
                  <a:cubicBezTo>
                    <a:pt x="1286" y="1433"/>
                    <a:pt x="1291" y="1431"/>
                    <a:pt x="1295" y="1426"/>
                  </a:cubicBezTo>
                  <a:cubicBezTo>
                    <a:pt x="1297" y="1426"/>
                    <a:pt x="1297" y="1424"/>
                    <a:pt x="1298" y="1423"/>
                  </a:cubicBezTo>
                  <a:lnTo>
                    <a:pt x="2031" y="39"/>
                  </a:lnTo>
                  <a:cubicBezTo>
                    <a:pt x="2023" y="25"/>
                    <a:pt x="2016" y="13"/>
                    <a:pt x="200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1739400" y="3063450"/>
              <a:ext cx="49875" cy="29375"/>
            </a:xfrm>
            <a:custGeom>
              <a:avLst/>
              <a:gdLst/>
              <a:ahLst/>
              <a:cxnLst/>
              <a:rect l="l" t="t" r="r" b="b"/>
              <a:pathLst>
                <a:path w="1995" h="1175" extrusionOk="0">
                  <a:moveTo>
                    <a:pt x="1988" y="0"/>
                  </a:moveTo>
                  <a:lnTo>
                    <a:pt x="1225" y="1098"/>
                  </a:lnTo>
                  <a:lnTo>
                    <a:pt x="1201" y="1131"/>
                  </a:lnTo>
                  <a:lnTo>
                    <a:pt x="1171" y="1122"/>
                  </a:lnTo>
                  <a:lnTo>
                    <a:pt x="1" y="750"/>
                  </a:lnTo>
                  <a:lnTo>
                    <a:pt x="1" y="750"/>
                  </a:lnTo>
                  <a:cubicBezTo>
                    <a:pt x="12" y="767"/>
                    <a:pt x="26" y="785"/>
                    <a:pt x="38" y="803"/>
                  </a:cubicBezTo>
                  <a:lnTo>
                    <a:pt x="1190" y="1169"/>
                  </a:lnTo>
                  <a:lnTo>
                    <a:pt x="1202" y="1173"/>
                  </a:lnTo>
                  <a:cubicBezTo>
                    <a:pt x="1204" y="1174"/>
                    <a:pt x="1207" y="1174"/>
                    <a:pt x="1209" y="1174"/>
                  </a:cubicBezTo>
                  <a:cubicBezTo>
                    <a:pt x="1216" y="1174"/>
                    <a:pt x="1222" y="1171"/>
                    <a:pt x="1225" y="1165"/>
                  </a:cubicBezTo>
                  <a:lnTo>
                    <a:pt x="1242" y="1142"/>
                  </a:lnTo>
                  <a:lnTo>
                    <a:pt x="1994" y="58"/>
                  </a:lnTo>
                  <a:cubicBezTo>
                    <a:pt x="1991" y="40"/>
                    <a:pt x="1990" y="20"/>
                    <a:pt x="198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1998725" y="3111650"/>
              <a:ext cx="74800" cy="100900"/>
            </a:xfrm>
            <a:custGeom>
              <a:avLst/>
              <a:gdLst/>
              <a:ahLst/>
              <a:cxnLst/>
              <a:rect l="l" t="t" r="r" b="b"/>
              <a:pathLst>
                <a:path w="2992" h="4036" extrusionOk="0">
                  <a:moveTo>
                    <a:pt x="2823" y="1"/>
                  </a:moveTo>
                  <a:cubicBezTo>
                    <a:pt x="2809" y="4"/>
                    <a:pt x="2795" y="9"/>
                    <a:pt x="2781" y="13"/>
                  </a:cubicBezTo>
                  <a:cubicBezTo>
                    <a:pt x="2522" y="90"/>
                    <a:pt x="2267" y="188"/>
                    <a:pt x="2025" y="308"/>
                  </a:cubicBezTo>
                  <a:cubicBezTo>
                    <a:pt x="2011" y="313"/>
                    <a:pt x="1997" y="319"/>
                    <a:pt x="1984" y="328"/>
                  </a:cubicBezTo>
                  <a:cubicBezTo>
                    <a:pt x="1792" y="425"/>
                    <a:pt x="1607" y="537"/>
                    <a:pt x="1433" y="663"/>
                  </a:cubicBezTo>
                  <a:cubicBezTo>
                    <a:pt x="1420" y="672"/>
                    <a:pt x="1408" y="681"/>
                    <a:pt x="1396" y="691"/>
                  </a:cubicBezTo>
                  <a:cubicBezTo>
                    <a:pt x="1268" y="786"/>
                    <a:pt x="1145" y="890"/>
                    <a:pt x="1031" y="1001"/>
                  </a:cubicBezTo>
                  <a:cubicBezTo>
                    <a:pt x="955" y="1075"/>
                    <a:pt x="884" y="1153"/>
                    <a:pt x="815" y="1234"/>
                  </a:cubicBezTo>
                  <a:cubicBezTo>
                    <a:pt x="805" y="1244"/>
                    <a:pt x="794" y="1256"/>
                    <a:pt x="785" y="1269"/>
                  </a:cubicBezTo>
                  <a:cubicBezTo>
                    <a:pt x="611" y="1480"/>
                    <a:pt x="461" y="1711"/>
                    <a:pt x="347" y="1959"/>
                  </a:cubicBezTo>
                  <a:cubicBezTo>
                    <a:pt x="338" y="1979"/>
                    <a:pt x="328" y="1997"/>
                    <a:pt x="321" y="2017"/>
                  </a:cubicBezTo>
                  <a:cubicBezTo>
                    <a:pt x="208" y="2271"/>
                    <a:pt x="132" y="2537"/>
                    <a:pt x="97" y="2811"/>
                  </a:cubicBezTo>
                  <a:cubicBezTo>
                    <a:pt x="48" y="3196"/>
                    <a:pt x="82" y="3590"/>
                    <a:pt x="13" y="3970"/>
                  </a:cubicBezTo>
                  <a:cubicBezTo>
                    <a:pt x="12" y="3972"/>
                    <a:pt x="13" y="3972"/>
                    <a:pt x="13" y="3972"/>
                  </a:cubicBezTo>
                  <a:cubicBezTo>
                    <a:pt x="7" y="3993"/>
                    <a:pt x="3" y="4014"/>
                    <a:pt x="0" y="4035"/>
                  </a:cubicBezTo>
                  <a:cubicBezTo>
                    <a:pt x="14" y="4032"/>
                    <a:pt x="30" y="4028"/>
                    <a:pt x="44" y="4026"/>
                  </a:cubicBezTo>
                  <a:cubicBezTo>
                    <a:pt x="631" y="3896"/>
                    <a:pt x="1243" y="3775"/>
                    <a:pt x="1750" y="3458"/>
                  </a:cubicBezTo>
                  <a:cubicBezTo>
                    <a:pt x="1825" y="3410"/>
                    <a:pt x="1898" y="3360"/>
                    <a:pt x="1970" y="3306"/>
                  </a:cubicBezTo>
                  <a:cubicBezTo>
                    <a:pt x="1984" y="3295"/>
                    <a:pt x="2000" y="3282"/>
                    <a:pt x="2016" y="3270"/>
                  </a:cubicBezTo>
                  <a:cubicBezTo>
                    <a:pt x="2302" y="3045"/>
                    <a:pt x="2549" y="2770"/>
                    <a:pt x="2721" y="2454"/>
                  </a:cubicBezTo>
                  <a:cubicBezTo>
                    <a:pt x="2728" y="2440"/>
                    <a:pt x="2734" y="2428"/>
                    <a:pt x="2742" y="2413"/>
                  </a:cubicBezTo>
                  <a:cubicBezTo>
                    <a:pt x="2801" y="2300"/>
                    <a:pt x="2849" y="2183"/>
                    <a:pt x="2886" y="2060"/>
                  </a:cubicBezTo>
                  <a:cubicBezTo>
                    <a:pt x="2907" y="1989"/>
                    <a:pt x="2926" y="1916"/>
                    <a:pt x="2939" y="1844"/>
                  </a:cubicBezTo>
                  <a:cubicBezTo>
                    <a:pt x="2942" y="1831"/>
                    <a:pt x="2944" y="1818"/>
                    <a:pt x="2945" y="1805"/>
                  </a:cubicBezTo>
                  <a:cubicBezTo>
                    <a:pt x="2978" y="1623"/>
                    <a:pt x="2990" y="1438"/>
                    <a:pt x="2991" y="1254"/>
                  </a:cubicBezTo>
                  <a:cubicBezTo>
                    <a:pt x="2991" y="1224"/>
                    <a:pt x="2991" y="1193"/>
                    <a:pt x="2990" y="1164"/>
                  </a:cubicBezTo>
                  <a:cubicBezTo>
                    <a:pt x="2990" y="1151"/>
                    <a:pt x="2990" y="1137"/>
                    <a:pt x="2989" y="1124"/>
                  </a:cubicBezTo>
                  <a:cubicBezTo>
                    <a:pt x="2981" y="756"/>
                    <a:pt x="2917" y="397"/>
                    <a:pt x="2833" y="40"/>
                  </a:cubicBezTo>
                  <a:cubicBezTo>
                    <a:pt x="2830" y="27"/>
                    <a:pt x="2827" y="13"/>
                    <a:pt x="2823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1998650" y="3110850"/>
              <a:ext cx="71400" cy="101625"/>
            </a:xfrm>
            <a:custGeom>
              <a:avLst/>
              <a:gdLst/>
              <a:ahLst/>
              <a:cxnLst/>
              <a:rect l="l" t="t" r="r" b="b"/>
              <a:pathLst>
                <a:path w="2856" h="4065" extrusionOk="0">
                  <a:moveTo>
                    <a:pt x="2823" y="0"/>
                  </a:moveTo>
                  <a:cubicBezTo>
                    <a:pt x="2813" y="0"/>
                    <a:pt x="2804" y="5"/>
                    <a:pt x="2798" y="14"/>
                  </a:cubicBezTo>
                  <a:cubicBezTo>
                    <a:pt x="2798" y="14"/>
                    <a:pt x="2792" y="24"/>
                    <a:pt x="2782" y="41"/>
                  </a:cubicBezTo>
                  <a:cubicBezTo>
                    <a:pt x="2708" y="161"/>
                    <a:pt x="2404" y="647"/>
                    <a:pt x="1983" y="1277"/>
                  </a:cubicBezTo>
                  <a:cubicBezTo>
                    <a:pt x="1970" y="1298"/>
                    <a:pt x="1956" y="1319"/>
                    <a:pt x="1941" y="1340"/>
                  </a:cubicBezTo>
                  <a:lnTo>
                    <a:pt x="1941" y="1341"/>
                  </a:lnTo>
                  <a:cubicBezTo>
                    <a:pt x="1824" y="1515"/>
                    <a:pt x="1700" y="1698"/>
                    <a:pt x="1571" y="1886"/>
                  </a:cubicBezTo>
                  <a:lnTo>
                    <a:pt x="1539" y="1934"/>
                  </a:lnTo>
                  <a:lnTo>
                    <a:pt x="1503" y="1983"/>
                  </a:lnTo>
                  <a:cubicBezTo>
                    <a:pt x="1390" y="2145"/>
                    <a:pt x="1273" y="2309"/>
                    <a:pt x="1157" y="2471"/>
                  </a:cubicBezTo>
                  <a:cubicBezTo>
                    <a:pt x="1147" y="2486"/>
                    <a:pt x="1137" y="2499"/>
                    <a:pt x="1127" y="2512"/>
                  </a:cubicBezTo>
                  <a:lnTo>
                    <a:pt x="1127" y="2513"/>
                  </a:lnTo>
                  <a:cubicBezTo>
                    <a:pt x="956" y="2749"/>
                    <a:pt x="788" y="2977"/>
                    <a:pt x="635" y="3183"/>
                  </a:cubicBezTo>
                  <a:cubicBezTo>
                    <a:pt x="625" y="3197"/>
                    <a:pt x="614" y="3211"/>
                    <a:pt x="605" y="3224"/>
                  </a:cubicBezTo>
                  <a:cubicBezTo>
                    <a:pt x="324" y="3598"/>
                    <a:pt x="99" y="3891"/>
                    <a:pt x="15" y="4000"/>
                  </a:cubicBezTo>
                  <a:cubicBezTo>
                    <a:pt x="14" y="4001"/>
                    <a:pt x="15" y="4001"/>
                    <a:pt x="15" y="4001"/>
                  </a:cubicBezTo>
                  <a:cubicBezTo>
                    <a:pt x="9" y="4022"/>
                    <a:pt x="5" y="4043"/>
                    <a:pt x="1" y="4064"/>
                  </a:cubicBezTo>
                  <a:cubicBezTo>
                    <a:pt x="16" y="4061"/>
                    <a:pt x="32" y="4058"/>
                    <a:pt x="46" y="4055"/>
                  </a:cubicBezTo>
                  <a:cubicBezTo>
                    <a:pt x="117" y="3964"/>
                    <a:pt x="356" y="3655"/>
                    <a:pt x="655" y="3254"/>
                  </a:cubicBezTo>
                  <a:cubicBezTo>
                    <a:pt x="664" y="3243"/>
                    <a:pt x="674" y="3230"/>
                    <a:pt x="684" y="3217"/>
                  </a:cubicBezTo>
                  <a:cubicBezTo>
                    <a:pt x="830" y="3018"/>
                    <a:pt x="993" y="2799"/>
                    <a:pt x="1156" y="2572"/>
                  </a:cubicBezTo>
                  <a:lnTo>
                    <a:pt x="1184" y="2533"/>
                  </a:lnTo>
                  <a:lnTo>
                    <a:pt x="1185" y="2533"/>
                  </a:lnTo>
                  <a:cubicBezTo>
                    <a:pt x="1305" y="2366"/>
                    <a:pt x="1425" y="2197"/>
                    <a:pt x="1542" y="2028"/>
                  </a:cubicBezTo>
                  <a:cubicBezTo>
                    <a:pt x="1552" y="2015"/>
                    <a:pt x="1562" y="2001"/>
                    <a:pt x="1572" y="1986"/>
                  </a:cubicBezTo>
                  <a:cubicBezTo>
                    <a:pt x="1588" y="1964"/>
                    <a:pt x="1602" y="1944"/>
                    <a:pt x="1616" y="1922"/>
                  </a:cubicBezTo>
                  <a:cubicBezTo>
                    <a:pt x="1747" y="1734"/>
                    <a:pt x="1873" y="1550"/>
                    <a:pt x="1987" y="1376"/>
                  </a:cubicBezTo>
                  <a:lnTo>
                    <a:pt x="1988" y="1376"/>
                  </a:lnTo>
                  <a:cubicBezTo>
                    <a:pt x="1999" y="1360"/>
                    <a:pt x="2008" y="1346"/>
                    <a:pt x="2018" y="1331"/>
                  </a:cubicBezTo>
                  <a:cubicBezTo>
                    <a:pt x="2451" y="684"/>
                    <a:pt x="2763" y="184"/>
                    <a:pt x="2833" y="72"/>
                  </a:cubicBezTo>
                  <a:cubicBezTo>
                    <a:pt x="2842" y="57"/>
                    <a:pt x="2846" y="50"/>
                    <a:pt x="2847" y="48"/>
                  </a:cubicBezTo>
                  <a:cubicBezTo>
                    <a:pt x="2855" y="34"/>
                    <a:pt x="2851" y="17"/>
                    <a:pt x="2838" y="4"/>
                  </a:cubicBezTo>
                  <a:cubicBezTo>
                    <a:pt x="2834" y="2"/>
                    <a:pt x="2828" y="0"/>
                    <a:pt x="2823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047100" y="3119350"/>
              <a:ext cx="26400" cy="26125"/>
            </a:xfrm>
            <a:custGeom>
              <a:avLst/>
              <a:gdLst/>
              <a:ahLst/>
              <a:cxnLst/>
              <a:rect l="l" t="t" r="r" b="b"/>
              <a:pathLst>
                <a:path w="1056" h="1045" extrusionOk="0">
                  <a:moveTo>
                    <a:pt x="87" y="1"/>
                  </a:moveTo>
                  <a:lnTo>
                    <a:pt x="87" y="1"/>
                  </a:lnTo>
                  <a:cubicBezTo>
                    <a:pt x="72" y="6"/>
                    <a:pt x="60" y="14"/>
                    <a:pt x="46" y="21"/>
                  </a:cubicBezTo>
                  <a:lnTo>
                    <a:pt x="2" y="1005"/>
                  </a:lnTo>
                  <a:lnTo>
                    <a:pt x="2" y="1006"/>
                  </a:lnTo>
                  <a:lnTo>
                    <a:pt x="1" y="1024"/>
                  </a:lnTo>
                  <a:cubicBezTo>
                    <a:pt x="1" y="1030"/>
                    <a:pt x="3" y="1035"/>
                    <a:pt x="7" y="1039"/>
                  </a:cubicBezTo>
                  <a:cubicBezTo>
                    <a:pt x="10" y="1042"/>
                    <a:pt x="16" y="1045"/>
                    <a:pt x="22" y="1045"/>
                  </a:cubicBezTo>
                  <a:lnTo>
                    <a:pt x="23" y="1042"/>
                  </a:lnTo>
                  <a:lnTo>
                    <a:pt x="49" y="1037"/>
                  </a:lnTo>
                  <a:lnTo>
                    <a:pt x="50" y="1037"/>
                  </a:lnTo>
                  <a:lnTo>
                    <a:pt x="1055" y="856"/>
                  </a:lnTo>
                  <a:cubicBezTo>
                    <a:pt x="1055" y="843"/>
                    <a:pt x="1055" y="829"/>
                    <a:pt x="1054" y="816"/>
                  </a:cubicBezTo>
                  <a:lnTo>
                    <a:pt x="82" y="994"/>
                  </a:lnTo>
                  <a:lnTo>
                    <a:pt x="43" y="1000"/>
                  </a:lnTo>
                  <a:lnTo>
                    <a:pt x="45" y="943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033550" y="3128250"/>
              <a:ext cx="38775" cy="33400"/>
            </a:xfrm>
            <a:custGeom>
              <a:avLst/>
              <a:gdLst/>
              <a:ahLst/>
              <a:cxnLst/>
              <a:rect l="l" t="t" r="r" b="b"/>
              <a:pathLst>
                <a:path w="1551" h="1336" extrusionOk="0">
                  <a:moveTo>
                    <a:pt x="38" y="1"/>
                  </a:moveTo>
                  <a:cubicBezTo>
                    <a:pt x="24" y="10"/>
                    <a:pt x="13" y="18"/>
                    <a:pt x="0" y="28"/>
                  </a:cubicBezTo>
                  <a:lnTo>
                    <a:pt x="105" y="1290"/>
                  </a:lnTo>
                  <a:lnTo>
                    <a:pt x="108" y="1318"/>
                  </a:lnTo>
                  <a:cubicBezTo>
                    <a:pt x="108" y="1323"/>
                    <a:pt x="110" y="1327"/>
                    <a:pt x="115" y="1331"/>
                  </a:cubicBezTo>
                  <a:cubicBezTo>
                    <a:pt x="119" y="1336"/>
                    <a:pt x="124" y="1336"/>
                    <a:pt x="129" y="1336"/>
                  </a:cubicBezTo>
                  <a:lnTo>
                    <a:pt x="146" y="1333"/>
                  </a:lnTo>
                  <a:lnTo>
                    <a:pt x="1544" y="1180"/>
                  </a:lnTo>
                  <a:cubicBezTo>
                    <a:pt x="1547" y="1167"/>
                    <a:pt x="1550" y="1154"/>
                    <a:pt x="1551" y="1141"/>
                  </a:cubicBezTo>
                  <a:lnTo>
                    <a:pt x="1551" y="1141"/>
                  </a:lnTo>
                  <a:lnTo>
                    <a:pt x="176" y="1291"/>
                  </a:lnTo>
                  <a:lnTo>
                    <a:pt x="145" y="1296"/>
                  </a:lnTo>
                  <a:lnTo>
                    <a:pt x="141" y="1241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2018300" y="3142500"/>
              <a:ext cx="48975" cy="32750"/>
            </a:xfrm>
            <a:custGeom>
              <a:avLst/>
              <a:gdLst/>
              <a:ahLst/>
              <a:cxnLst/>
              <a:rect l="l" t="t" r="r" b="b"/>
              <a:pathLst>
                <a:path w="1959" h="1310" extrusionOk="0">
                  <a:moveTo>
                    <a:pt x="30" y="1"/>
                  </a:moveTo>
                  <a:cubicBezTo>
                    <a:pt x="20" y="11"/>
                    <a:pt x="9" y="23"/>
                    <a:pt x="1" y="37"/>
                  </a:cubicBezTo>
                  <a:lnTo>
                    <a:pt x="341" y="1250"/>
                  </a:lnTo>
                  <a:lnTo>
                    <a:pt x="341" y="1251"/>
                  </a:lnTo>
                  <a:lnTo>
                    <a:pt x="354" y="1297"/>
                  </a:lnTo>
                  <a:cubicBezTo>
                    <a:pt x="355" y="1303"/>
                    <a:pt x="362" y="1308"/>
                    <a:pt x="370" y="1310"/>
                  </a:cubicBezTo>
                  <a:lnTo>
                    <a:pt x="374" y="1310"/>
                  </a:lnTo>
                  <a:lnTo>
                    <a:pt x="1938" y="1220"/>
                  </a:lnTo>
                  <a:cubicBezTo>
                    <a:pt x="1945" y="1207"/>
                    <a:pt x="1952" y="1194"/>
                    <a:pt x="1959" y="1179"/>
                  </a:cubicBezTo>
                  <a:lnTo>
                    <a:pt x="1959" y="1179"/>
                  </a:lnTo>
                  <a:lnTo>
                    <a:pt x="401" y="1268"/>
                  </a:lnTo>
                  <a:lnTo>
                    <a:pt x="388" y="1268"/>
                  </a:lnTo>
                  <a:lnTo>
                    <a:pt x="371" y="1209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2006650" y="3160625"/>
              <a:ext cx="42450" cy="33700"/>
            </a:xfrm>
            <a:custGeom>
              <a:avLst/>
              <a:gdLst/>
              <a:ahLst/>
              <a:cxnLst/>
              <a:rect l="l" t="t" r="r" b="b"/>
              <a:pathLst>
                <a:path w="1698" h="1348" extrusionOk="0">
                  <a:moveTo>
                    <a:pt x="27" y="1"/>
                  </a:moveTo>
                  <a:cubicBezTo>
                    <a:pt x="18" y="21"/>
                    <a:pt x="9" y="41"/>
                    <a:pt x="1" y="60"/>
                  </a:cubicBezTo>
                  <a:lnTo>
                    <a:pt x="284" y="1236"/>
                  </a:lnTo>
                  <a:lnTo>
                    <a:pt x="288" y="1248"/>
                  </a:lnTo>
                  <a:cubicBezTo>
                    <a:pt x="290" y="1257"/>
                    <a:pt x="296" y="1263"/>
                    <a:pt x="306" y="1263"/>
                  </a:cubicBezTo>
                  <a:lnTo>
                    <a:pt x="335" y="1264"/>
                  </a:lnTo>
                  <a:lnTo>
                    <a:pt x="1652" y="1347"/>
                  </a:lnTo>
                  <a:cubicBezTo>
                    <a:pt x="1666" y="1336"/>
                    <a:pt x="1682" y="1323"/>
                    <a:pt x="1698" y="1311"/>
                  </a:cubicBezTo>
                  <a:lnTo>
                    <a:pt x="363" y="1229"/>
                  </a:lnTo>
                  <a:lnTo>
                    <a:pt x="322" y="1226"/>
                  </a:lnTo>
                  <a:lnTo>
                    <a:pt x="314" y="1195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1735350" y="3206475"/>
              <a:ext cx="115900" cy="61725"/>
            </a:xfrm>
            <a:custGeom>
              <a:avLst/>
              <a:gdLst/>
              <a:ahLst/>
              <a:cxnLst/>
              <a:rect l="l" t="t" r="r" b="b"/>
              <a:pathLst>
                <a:path w="4636" h="2469" extrusionOk="0">
                  <a:moveTo>
                    <a:pt x="1476" y="0"/>
                  </a:moveTo>
                  <a:cubicBezTo>
                    <a:pt x="1274" y="0"/>
                    <a:pt x="1072" y="15"/>
                    <a:pt x="874" y="45"/>
                  </a:cubicBezTo>
                  <a:cubicBezTo>
                    <a:pt x="858" y="46"/>
                    <a:pt x="843" y="49"/>
                    <a:pt x="830" y="51"/>
                  </a:cubicBezTo>
                  <a:cubicBezTo>
                    <a:pt x="563" y="93"/>
                    <a:pt x="299" y="161"/>
                    <a:pt x="43" y="250"/>
                  </a:cubicBezTo>
                  <a:cubicBezTo>
                    <a:pt x="28" y="255"/>
                    <a:pt x="16" y="259"/>
                    <a:pt x="1" y="264"/>
                  </a:cubicBezTo>
                  <a:cubicBezTo>
                    <a:pt x="5" y="277"/>
                    <a:pt x="11" y="290"/>
                    <a:pt x="16" y="302"/>
                  </a:cubicBezTo>
                  <a:cubicBezTo>
                    <a:pt x="148" y="648"/>
                    <a:pt x="305" y="977"/>
                    <a:pt x="511" y="1281"/>
                  </a:cubicBezTo>
                  <a:cubicBezTo>
                    <a:pt x="517" y="1291"/>
                    <a:pt x="526" y="1302"/>
                    <a:pt x="533" y="1312"/>
                  </a:cubicBezTo>
                  <a:cubicBezTo>
                    <a:pt x="549" y="1338"/>
                    <a:pt x="568" y="1362"/>
                    <a:pt x="585" y="1386"/>
                  </a:cubicBezTo>
                  <a:cubicBezTo>
                    <a:pt x="693" y="1534"/>
                    <a:pt x="810" y="1679"/>
                    <a:pt x="942" y="1808"/>
                  </a:cubicBezTo>
                  <a:cubicBezTo>
                    <a:pt x="952" y="1818"/>
                    <a:pt x="961" y="1828"/>
                    <a:pt x="972" y="1836"/>
                  </a:cubicBezTo>
                  <a:cubicBezTo>
                    <a:pt x="1024" y="1887"/>
                    <a:pt x="1080" y="1936"/>
                    <a:pt x="1138" y="1981"/>
                  </a:cubicBezTo>
                  <a:cubicBezTo>
                    <a:pt x="1240" y="2060"/>
                    <a:pt x="1347" y="2129"/>
                    <a:pt x="1461" y="2187"/>
                  </a:cubicBezTo>
                  <a:cubicBezTo>
                    <a:pt x="1474" y="2195"/>
                    <a:pt x="1487" y="2201"/>
                    <a:pt x="1501" y="2208"/>
                  </a:cubicBezTo>
                  <a:cubicBezTo>
                    <a:pt x="1824" y="2368"/>
                    <a:pt x="2185" y="2449"/>
                    <a:pt x="2550" y="2464"/>
                  </a:cubicBezTo>
                  <a:cubicBezTo>
                    <a:pt x="2569" y="2465"/>
                    <a:pt x="2589" y="2465"/>
                    <a:pt x="2609" y="2467"/>
                  </a:cubicBezTo>
                  <a:cubicBezTo>
                    <a:pt x="2637" y="2468"/>
                    <a:pt x="2665" y="2468"/>
                    <a:pt x="2693" y="2468"/>
                  </a:cubicBezTo>
                  <a:cubicBezTo>
                    <a:pt x="2754" y="2468"/>
                    <a:pt x="2814" y="2467"/>
                    <a:pt x="2874" y="2463"/>
                  </a:cubicBezTo>
                  <a:cubicBezTo>
                    <a:pt x="3473" y="2429"/>
                    <a:pt x="4041" y="2173"/>
                    <a:pt x="4593" y="1937"/>
                  </a:cubicBezTo>
                  <a:cubicBezTo>
                    <a:pt x="4607" y="1931"/>
                    <a:pt x="4620" y="1926"/>
                    <a:pt x="4635" y="1920"/>
                  </a:cubicBezTo>
                  <a:cubicBezTo>
                    <a:pt x="4619" y="1906"/>
                    <a:pt x="4604" y="1891"/>
                    <a:pt x="4588" y="1875"/>
                  </a:cubicBezTo>
                  <a:cubicBezTo>
                    <a:pt x="4588" y="1875"/>
                    <a:pt x="4589" y="1875"/>
                    <a:pt x="4588" y="1874"/>
                  </a:cubicBezTo>
                  <a:cubicBezTo>
                    <a:pt x="4310" y="1605"/>
                    <a:pt x="4110" y="1264"/>
                    <a:pt x="3847" y="977"/>
                  </a:cubicBezTo>
                  <a:cubicBezTo>
                    <a:pt x="3661" y="774"/>
                    <a:pt x="3444" y="602"/>
                    <a:pt x="3207" y="460"/>
                  </a:cubicBezTo>
                  <a:cubicBezTo>
                    <a:pt x="3189" y="450"/>
                    <a:pt x="3171" y="438"/>
                    <a:pt x="3152" y="428"/>
                  </a:cubicBezTo>
                  <a:cubicBezTo>
                    <a:pt x="2915" y="293"/>
                    <a:pt x="2658" y="190"/>
                    <a:pt x="2395" y="119"/>
                  </a:cubicBezTo>
                  <a:cubicBezTo>
                    <a:pt x="2379" y="114"/>
                    <a:pt x="2366" y="111"/>
                    <a:pt x="2351" y="108"/>
                  </a:cubicBezTo>
                  <a:cubicBezTo>
                    <a:pt x="2248" y="80"/>
                    <a:pt x="2145" y="60"/>
                    <a:pt x="2041" y="44"/>
                  </a:cubicBezTo>
                  <a:cubicBezTo>
                    <a:pt x="1883" y="18"/>
                    <a:pt x="1722" y="6"/>
                    <a:pt x="1563" y="1"/>
                  </a:cubicBezTo>
                  <a:cubicBezTo>
                    <a:pt x="1548" y="0"/>
                    <a:pt x="1533" y="0"/>
                    <a:pt x="1517" y="0"/>
                  </a:cubicBezTo>
                  <a:cubicBezTo>
                    <a:pt x="1503" y="0"/>
                    <a:pt x="1490" y="0"/>
                    <a:pt x="147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1734475" y="3212350"/>
              <a:ext cx="116775" cy="42575"/>
            </a:xfrm>
            <a:custGeom>
              <a:avLst/>
              <a:gdLst/>
              <a:ahLst/>
              <a:cxnLst/>
              <a:rect l="l" t="t" r="r" b="b"/>
              <a:pathLst>
                <a:path w="4671" h="1703" extrusionOk="0">
                  <a:moveTo>
                    <a:pt x="33" y="0"/>
                  </a:moveTo>
                  <a:cubicBezTo>
                    <a:pt x="22" y="0"/>
                    <a:pt x="11" y="8"/>
                    <a:pt x="5" y="19"/>
                  </a:cubicBezTo>
                  <a:cubicBezTo>
                    <a:pt x="0" y="36"/>
                    <a:pt x="7" y="53"/>
                    <a:pt x="21" y="60"/>
                  </a:cubicBezTo>
                  <a:cubicBezTo>
                    <a:pt x="23" y="60"/>
                    <a:pt x="31" y="63"/>
                    <a:pt x="47" y="69"/>
                  </a:cubicBezTo>
                  <a:cubicBezTo>
                    <a:pt x="170" y="121"/>
                    <a:pt x="714" y="349"/>
                    <a:pt x="1441" y="625"/>
                  </a:cubicBezTo>
                  <a:cubicBezTo>
                    <a:pt x="1457" y="631"/>
                    <a:pt x="1475" y="639"/>
                    <a:pt x="1492" y="645"/>
                  </a:cubicBezTo>
                  <a:lnTo>
                    <a:pt x="1493" y="645"/>
                  </a:lnTo>
                  <a:cubicBezTo>
                    <a:pt x="1688" y="720"/>
                    <a:pt x="1895" y="797"/>
                    <a:pt x="2112" y="875"/>
                  </a:cubicBezTo>
                  <a:cubicBezTo>
                    <a:pt x="2136" y="884"/>
                    <a:pt x="2160" y="892"/>
                    <a:pt x="2184" y="902"/>
                  </a:cubicBezTo>
                  <a:cubicBezTo>
                    <a:pt x="2201" y="908"/>
                    <a:pt x="2217" y="913"/>
                    <a:pt x="2234" y="918"/>
                  </a:cubicBezTo>
                  <a:cubicBezTo>
                    <a:pt x="2427" y="988"/>
                    <a:pt x="2623" y="1056"/>
                    <a:pt x="2817" y="1121"/>
                  </a:cubicBezTo>
                  <a:lnTo>
                    <a:pt x="2818" y="1121"/>
                  </a:lnTo>
                  <a:cubicBezTo>
                    <a:pt x="2833" y="1127"/>
                    <a:pt x="2849" y="1132"/>
                    <a:pt x="2865" y="1138"/>
                  </a:cubicBezTo>
                  <a:cubicBezTo>
                    <a:pt x="3129" y="1227"/>
                    <a:pt x="3388" y="1313"/>
                    <a:pt x="3623" y="1389"/>
                  </a:cubicBezTo>
                  <a:cubicBezTo>
                    <a:pt x="3639" y="1394"/>
                    <a:pt x="3654" y="1398"/>
                    <a:pt x="3669" y="1402"/>
                  </a:cubicBezTo>
                  <a:cubicBezTo>
                    <a:pt x="4145" y="1555"/>
                    <a:pt x="4518" y="1670"/>
                    <a:pt x="4628" y="1702"/>
                  </a:cubicBezTo>
                  <a:cubicBezTo>
                    <a:pt x="4642" y="1696"/>
                    <a:pt x="4655" y="1691"/>
                    <a:pt x="4670" y="1685"/>
                  </a:cubicBezTo>
                  <a:cubicBezTo>
                    <a:pt x="4654" y="1671"/>
                    <a:pt x="4639" y="1656"/>
                    <a:pt x="4623" y="1640"/>
                  </a:cubicBezTo>
                  <a:cubicBezTo>
                    <a:pt x="4623" y="1640"/>
                    <a:pt x="4624" y="1640"/>
                    <a:pt x="4623" y="1639"/>
                  </a:cubicBezTo>
                  <a:cubicBezTo>
                    <a:pt x="4491" y="1599"/>
                    <a:pt x="4138" y="1492"/>
                    <a:pt x="3692" y="1349"/>
                  </a:cubicBezTo>
                  <a:cubicBezTo>
                    <a:pt x="3676" y="1343"/>
                    <a:pt x="3660" y="1338"/>
                    <a:pt x="3643" y="1332"/>
                  </a:cubicBezTo>
                  <a:cubicBezTo>
                    <a:pt x="3400" y="1253"/>
                    <a:pt x="3130" y="1166"/>
                    <a:pt x="2854" y="1072"/>
                  </a:cubicBezTo>
                  <a:lnTo>
                    <a:pt x="2854" y="1071"/>
                  </a:lnTo>
                  <a:lnTo>
                    <a:pt x="2807" y="1055"/>
                  </a:lnTo>
                  <a:cubicBezTo>
                    <a:pt x="2619" y="990"/>
                    <a:pt x="2428" y="924"/>
                    <a:pt x="2243" y="857"/>
                  </a:cubicBezTo>
                  <a:lnTo>
                    <a:pt x="2185" y="836"/>
                  </a:lnTo>
                  <a:cubicBezTo>
                    <a:pt x="2166" y="830"/>
                    <a:pt x="2149" y="824"/>
                    <a:pt x="2130" y="816"/>
                  </a:cubicBezTo>
                  <a:cubicBezTo>
                    <a:pt x="1917" y="740"/>
                    <a:pt x="1709" y="662"/>
                    <a:pt x="1513" y="588"/>
                  </a:cubicBezTo>
                  <a:lnTo>
                    <a:pt x="1513" y="587"/>
                  </a:lnTo>
                  <a:cubicBezTo>
                    <a:pt x="1489" y="578"/>
                    <a:pt x="1466" y="569"/>
                    <a:pt x="1441" y="561"/>
                  </a:cubicBezTo>
                  <a:cubicBezTo>
                    <a:pt x="734" y="290"/>
                    <a:pt x="204" y="69"/>
                    <a:pt x="74" y="16"/>
                  </a:cubicBezTo>
                  <a:cubicBezTo>
                    <a:pt x="56" y="8"/>
                    <a:pt x="45" y="3"/>
                    <a:pt x="44" y="3"/>
                  </a:cubicBezTo>
                  <a:cubicBezTo>
                    <a:pt x="40" y="1"/>
                    <a:pt x="37" y="0"/>
                    <a:pt x="33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1748125" y="3207675"/>
              <a:ext cx="24575" cy="31625"/>
            </a:xfrm>
            <a:custGeom>
              <a:avLst/>
              <a:gdLst/>
              <a:ahLst/>
              <a:cxnLst/>
              <a:rect l="l" t="t" r="r" b="b"/>
              <a:pathLst>
                <a:path w="983" h="1265" extrusionOk="0">
                  <a:moveTo>
                    <a:pt x="361" y="1"/>
                  </a:moveTo>
                  <a:cubicBezTo>
                    <a:pt x="345" y="2"/>
                    <a:pt x="330" y="5"/>
                    <a:pt x="316" y="7"/>
                  </a:cubicBezTo>
                  <a:lnTo>
                    <a:pt x="895" y="750"/>
                  </a:lnTo>
                  <a:lnTo>
                    <a:pt x="931" y="796"/>
                  </a:lnTo>
                  <a:lnTo>
                    <a:pt x="895" y="813"/>
                  </a:lnTo>
                  <a:lnTo>
                    <a:pt x="0" y="1233"/>
                  </a:lnTo>
                  <a:cubicBezTo>
                    <a:pt x="6" y="1243"/>
                    <a:pt x="15" y="1254"/>
                    <a:pt x="22" y="1264"/>
                  </a:cubicBezTo>
                  <a:lnTo>
                    <a:pt x="946" y="831"/>
                  </a:lnTo>
                  <a:lnTo>
                    <a:pt x="947" y="831"/>
                  </a:lnTo>
                  <a:lnTo>
                    <a:pt x="971" y="820"/>
                  </a:lnTo>
                  <a:lnTo>
                    <a:pt x="972" y="820"/>
                  </a:lnTo>
                  <a:cubicBezTo>
                    <a:pt x="977" y="817"/>
                    <a:pt x="980" y="813"/>
                    <a:pt x="981" y="808"/>
                  </a:cubicBezTo>
                  <a:cubicBezTo>
                    <a:pt x="983" y="801"/>
                    <a:pt x="981" y="796"/>
                    <a:pt x="977" y="791"/>
                  </a:cubicBezTo>
                  <a:lnTo>
                    <a:pt x="967" y="778"/>
                  </a:lnTo>
                  <a:lnTo>
                    <a:pt x="967" y="776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1758875" y="3206550"/>
              <a:ext cx="32075" cy="45875"/>
            </a:xfrm>
            <a:custGeom>
              <a:avLst/>
              <a:gdLst/>
              <a:ahLst/>
              <a:cxnLst/>
              <a:rect l="l" t="t" r="r" b="b"/>
              <a:pathLst>
                <a:path w="1283" h="1835" extrusionOk="0">
                  <a:moveTo>
                    <a:pt x="573" y="1"/>
                  </a:moveTo>
                  <a:lnTo>
                    <a:pt x="1206" y="1072"/>
                  </a:lnTo>
                  <a:lnTo>
                    <a:pt x="1233" y="1119"/>
                  </a:lnTo>
                  <a:lnTo>
                    <a:pt x="1206" y="1134"/>
                  </a:lnTo>
                  <a:lnTo>
                    <a:pt x="0" y="1807"/>
                  </a:lnTo>
                  <a:cubicBezTo>
                    <a:pt x="10" y="1817"/>
                    <a:pt x="18" y="1826"/>
                    <a:pt x="29" y="1834"/>
                  </a:cubicBezTo>
                  <a:lnTo>
                    <a:pt x="1258" y="1150"/>
                  </a:lnTo>
                  <a:lnTo>
                    <a:pt x="1272" y="1142"/>
                  </a:lnTo>
                  <a:cubicBezTo>
                    <a:pt x="1278" y="1140"/>
                    <a:pt x="1280" y="1136"/>
                    <a:pt x="1281" y="1130"/>
                  </a:cubicBezTo>
                  <a:cubicBezTo>
                    <a:pt x="1283" y="1125"/>
                    <a:pt x="1281" y="1120"/>
                    <a:pt x="1279" y="1116"/>
                  </a:cubicBezTo>
                  <a:lnTo>
                    <a:pt x="1264" y="1093"/>
                  </a:lnTo>
                  <a:lnTo>
                    <a:pt x="618" y="3"/>
                  </a:lnTo>
                  <a:cubicBezTo>
                    <a:pt x="604" y="1"/>
                    <a:pt x="588" y="1"/>
                    <a:pt x="57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1771875" y="3209175"/>
              <a:ext cx="34425" cy="52550"/>
            </a:xfrm>
            <a:custGeom>
              <a:avLst/>
              <a:gdLst/>
              <a:ahLst/>
              <a:cxnLst/>
              <a:rect l="l" t="t" r="r" b="b"/>
              <a:pathLst>
                <a:path w="1377" h="2102" extrusionOk="0">
                  <a:moveTo>
                    <a:pt x="889" y="1"/>
                  </a:moveTo>
                  <a:lnTo>
                    <a:pt x="1311" y="1183"/>
                  </a:lnTo>
                  <a:lnTo>
                    <a:pt x="1332" y="1242"/>
                  </a:lnTo>
                  <a:lnTo>
                    <a:pt x="1322" y="1248"/>
                  </a:lnTo>
                  <a:lnTo>
                    <a:pt x="1321" y="1248"/>
                  </a:lnTo>
                  <a:lnTo>
                    <a:pt x="0" y="2081"/>
                  </a:lnTo>
                  <a:cubicBezTo>
                    <a:pt x="13" y="2088"/>
                    <a:pt x="26" y="2094"/>
                    <a:pt x="40" y="2102"/>
                  </a:cubicBezTo>
                  <a:lnTo>
                    <a:pt x="1366" y="1267"/>
                  </a:lnTo>
                  <a:cubicBezTo>
                    <a:pt x="1367" y="1266"/>
                    <a:pt x="1369" y="1266"/>
                    <a:pt x="1369" y="1265"/>
                  </a:cubicBezTo>
                  <a:cubicBezTo>
                    <a:pt x="1375" y="1260"/>
                    <a:pt x="1376" y="1252"/>
                    <a:pt x="1374" y="1245"/>
                  </a:cubicBezTo>
                  <a:lnTo>
                    <a:pt x="1358" y="1200"/>
                  </a:lnTo>
                  <a:lnTo>
                    <a:pt x="1358" y="1199"/>
                  </a:lnTo>
                  <a:lnTo>
                    <a:pt x="933" y="12"/>
                  </a:lnTo>
                  <a:cubicBezTo>
                    <a:pt x="917" y="8"/>
                    <a:pt x="903" y="4"/>
                    <a:pt x="88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1799025" y="3217200"/>
              <a:ext cx="27925" cy="51000"/>
            </a:xfrm>
            <a:custGeom>
              <a:avLst/>
              <a:gdLst/>
              <a:ahLst/>
              <a:cxnLst/>
              <a:rect l="l" t="t" r="r" b="b"/>
              <a:pathLst>
                <a:path w="1117" h="2040" extrusionOk="0">
                  <a:moveTo>
                    <a:pt x="603" y="1"/>
                  </a:moveTo>
                  <a:lnTo>
                    <a:pt x="1060" y="1140"/>
                  </a:lnTo>
                  <a:lnTo>
                    <a:pt x="1072" y="1171"/>
                  </a:lnTo>
                  <a:lnTo>
                    <a:pt x="1040" y="1195"/>
                  </a:lnTo>
                  <a:lnTo>
                    <a:pt x="1" y="2036"/>
                  </a:lnTo>
                  <a:cubicBezTo>
                    <a:pt x="21" y="2038"/>
                    <a:pt x="41" y="2038"/>
                    <a:pt x="61" y="2040"/>
                  </a:cubicBezTo>
                  <a:lnTo>
                    <a:pt x="1084" y="1209"/>
                  </a:lnTo>
                  <a:lnTo>
                    <a:pt x="1108" y="1192"/>
                  </a:lnTo>
                  <a:cubicBezTo>
                    <a:pt x="1114" y="1186"/>
                    <a:pt x="1116" y="1177"/>
                    <a:pt x="1114" y="1168"/>
                  </a:cubicBezTo>
                  <a:lnTo>
                    <a:pt x="1109" y="1156"/>
                  </a:lnTo>
                  <a:lnTo>
                    <a:pt x="657" y="34"/>
                  </a:lnTo>
                  <a:cubicBezTo>
                    <a:pt x="639" y="24"/>
                    <a:pt x="620" y="11"/>
                    <a:pt x="60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1862475" y="3063575"/>
              <a:ext cx="45650" cy="72250"/>
            </a:xfrm>
            <a:custGeom>
              <a:avLst/>
              <a:gdLst/>
              <a:ahLst/>
              <a:cxnLst/>
              <a:rect l="l" t="t" r="r" b="b"/>
              <a:pathLst>
                <a:path w="1826" h="2890" extrusionOk="0">
                  <a:moveTo>
                    <a:pt x="985" y="0"/>
                  </a:moveTo>
                  <a:cubicBezTo>
                    <a:pt x="964" y="0"/>
                    <a:pt x="942" y="2"/>
                    <a:pt x="919" y="6"/>
                  </a:cubicBezTo>
                  <a:cubicBezTo>
                    <a:pt x="0" y="159"/>
                    <a:pt x="1365" y="2889"/>
                    <a:pt x="1365" y="2889"/>
                  </a:cubicBezTo>
                  <a:lnTo>
                    <a:pt x="1574" y="2876"/>
                  </a:lnTo>
                  <a:cubicBezTo>
                    <a:pt x="1574" y="2876"/>
                    <a:pt x="1825" y="0"/>
                    <a:pt x="9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1892975" y="3141250"/>
              <a:ext cx="45675" cy="72250"/>
            </a:xfrm>
            <a:custGeom>
              <a:avLst/>
              <a:gdLst/>
              <a:ahLst/>
              <a:cxnLst/>
              <a:rect l="l" t="t" r="r" b="b"/>
              <a:pathLst>
                <a:path w="1827" h="2890" extrusionOk="0">
                  <a:moveTo>
                    <a:pt x="461" y="0"/>
                  </a:moveTo>
                  <a:lnTo>
                    <a:pt x="251" y="14"/>
                  </a:lnTo>
                  <a:cubicBezTo>
                    <a:pt x="251" y="14"/>
                    <a:pt x="0" y="2890"/>
                    <a:pt x="840" y="2890"/>
                  </a:cubicBezTo>
                  <a:cubicBezTo>
                    <a:pt x="862" y="2890"/>
                    <a:pt x="884" y="2888"/>
                    <a:pt x="907" y="2884"/>
                  </a:cubicBezTo>
                  <a:cubicBezTo>
                    <a:pt x="1826" y="2730"/>
                    <a:pt x="461" y="0"/>
                    <a:pt x="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1899700" y="3073275"/>
              <a:ext cx="62050" cy="64000"/>
            </a:xfrm>
            <a:custGeom>
              <a:avLst/>
              <a:gdLst/>
              <a:ahLst/>
              <a:cxnLst/>
              <a:rect l="l" t="t" r="r" b="b"/>
              <a:pathLst>
                <a:path w="2482" h="2560" extrusionOk="0">
                  <a:moveTo>
                    <a:pt x="1525" y="0"/>
                  </a:moveTo>
                  <a:cubicBezTo>
                    <a:pt x="807" y="0"/>
                    <a:pt x="0" y="2422"/>
                    <a:pt x="0" y="2422"/>
                  </a:cubicBezTo>
                  <a:lnTo>
                    <a:pt x="158" y="2559"/>
                  </a:lnTo>
                  <a:cubicBezTo>
                    <a:pt x="158" y="2559"/>
                    <a:pt x="2482" y="610"/>
                    <a:pt x="1723" y="68"/>
                  </a:cubicBezTo>
                  <a:cubicBezTo>
                    <a:pt x="1658" y="22"/>
                    <a:pt x="1592" y="0"/>
                    <a:pt x="1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59"/>
            <p:cNvSpPr/>
            <p:nvPr/>
          </p:nvSpPr>
          <p:spPr>
            <a:xfrm>
              <a:off x="1839350" y="3139775"/>
              <a:ext cx="62100" cy="64025"/>
            </a:xfrm>
            <a:custGeom>
              <a:avLst/>
              <a:gdLst/>
              <a:ahLst/>
              <a:cxnLst/>
              <a:rect l="l" t="t" r="r" b="b"/>
              <a:pathLst>
                <a:path w="2484" h="2561" extrusionOk="0">
                  <a:moveTo>
                    <a:pt x="2326" y="0"/>
                  </a:moveTo>
                  <a:cubicBezTo>
                    <a:pt x="2326" y="0"/>
                    <a:pt x="1" y="1951"/>
                    <a:pt x="759" y="2493"/>
                  </a:cubicBezTo>
                  <a:cubicBezTo>
                    <a:pt x="824" y="2539"/>
                    <a:pt x="891" y="2560"/>
                    <a:pt x="958" y="2560"/>
                  </a:cubicBezTo>
                  <a:cubicBezTo>
                    <a:pt x="1676" y="2560"/>
                    <a:pt x="2484" y="139"/>
                    <a:pt x="2484" y="139"/>
                  </a:cubicBezTo>
                  <a:lnTo>
                    <a:pt x="23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59"/>
            <p:cNvSpPr/>
            <p:nvPr/>
          </p:nvSpPr>
          <p:spPr>
            <a:xfrm>
              <a:off x="1903275" y="3115450"/>
              <a:ext cx="74550" cy="25225"/>
            </a:xfrm>
            <a:custGeom>
              <a:avLst/>
              <a:gdLst/>
              <a:ahLst/>
              <a:cxnLst/>
              <a:rect l="l" t="t" r="r" b="b"/>
              <a:pathLst>
                <a:path w="2982" h="1009" extrusionOk="0">
                  <a:moveTo>
                    <a:pt x="2362" y="1"/>
                  </a:moveTo>
                  <a:cubicBezTo>
                    <a:pt x="1528" y="1"/>
                    <a:pt x="0" y="765"/>
                    <a:pt x="0" y="765"/>
                  </a:cubicBezTo>
                  <a:lnTo>
                    <a:pt x="15" y="973"/>
                  </a:lnTo>
                  <a:cubicBezTo>
                    <a:pt x="15" y="973"/>
                    <a:pt x="419" y="1009"/>
                    <a:pt x="925" y="1009"/>
                  </a:cubicBezTo>
                  <a:cubicBezTo>
                    <a:pt x="1801" y="1009"/>
                    <a:pt x="2981" y="902"/>
                    <a:pt x="2884" y="319"/>
                  </a:cubicBezTo>
                  <a:cubicBezTo>
                    <a:pt x="2845" y="87"/>
                    <a:pt x="2643" y="1"/>
                    <a:pt x="2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1823300" y="3136375"/>
              <a:ext cx="74575" cy="25225"/>
            </a:xfrm>
            <a:custGeom>
              <a:avLst/>
              <a:gdLst/>
              <a:ahLst/>
              <a:cxnLst/>
              <a:rect l="l" t="t" r="r" b="b"/>
              <a:pathLst>
                <a:path w="2983" h="1009" extrusionOk="0">
                  <a:moveTo>
                    <a:pt x="2061" y="0"/>
                  </a:moveTo>
                  <a:cubicBezTo>
                    <a:pt x="1184" y="0"/>
                    <a:pt x="0" y="107"/>
                    <a:pt x="98" y="691"/>
                  </a:cubicBezTo>
                  <a:cubicBezTo>
                    <a:pt x="137" y="922"/>
                    <a:pt x="339" y="1009"/>
                    <a:pt x="620" y="1009"/>
                  </a:cubicBezTo>
                  <a:cubicBezTo>
                    <a:pt x="1454" y="1009"/>
                    <a:pt x="2982" y="245"/>
                    <a:pt x="2982" y="245"/>
                  </a:cubicBezTo>
                  <a:lnTo>
                    <a:pt x="2968" y="35"/>
                  </a:lnTo>
                  <a:cubicBezTo>
                    <a:pt x="2968" y="35"/>
                    <a:pt x="2565" y="0"/>
                    <a:pt x="20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1901825" y="3137650"/>
              <a:ext cx="75850" cy="46925"/>
            </a:xfrm>
            <a:custGeom>
              <a:avLst/>
              <a:gdLst/>
              <a:ahLst/>
              <a:cxnLst/>
              <a:rect l="l" t="t" r="r" b="b"/>
              <a:pathLst>
                <a:path w="3034" h="1877" extrusionOk="0">
                  <a:moveTo>
                    <a:pt x="138" y="0"/>
                  </a:moveTo>
                  <a:lnTo>
                    <a:pt x="0" y="158"/>
                  </a:lnTo>
                  <a:cubicBezTo>
                    <a:pt x="0" y="158"/>
                    <a:pt x="1442" y="1877"/>
                    <a:pt x="2191" y="1877"/>
                  </a:cubicBezTo>
                  <a:cubicBezTo>
                    <a:pt x="2313" y="1877"/>
                    <a:pt x="2417" y="1831"/>
                    <a:pt x="2493" y="1724"/>
                  </a:cubicBezTo>
                  <a:cubicBezTo>
                    <a:pt x="3033" y="966"/>
                    <a:pt x="138" y="0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1823450" y="3092475"/>
              <a:ext cx="75875" cy="46950"/>
            </a:xfrm>
            <a:custGeom>
              <a:avLst/>
              <a:gdLst/>
              <a:ahLst/>
              <a:cxnLst/>
              <a:rect l="l" t="t" r="r" b="b"/>
              <a:pathLst>
                <a:path w="3035" h="1878" extrusionOk="0">
                  <a:moveTo>
                    <a:pt x="844" y="1"/>
                  </a:moveTo>
                  <a:cubicBezTo>
                    <a:pt x="722" y="1"/>
                    <a:pt x="618" y="47"/>
                    <a:pt x="542" y="153"/>
                  </a:cubicBezTo>
                  <a:cubicBezTo>
                    <a:pt x="0" y="912"/>
                    <a:pt x="2895" y="1878"/>
                    <a:pt x="2895" y="1878"/>
                  </a:cubicBezTo>
                  <a:lnTo>
                    <a:pt x="3034" y="1720"/>
                  </a:lnTo>
                  <a:cubicBezTo>
                    <a:pt x="3034" y="1720"/>
                    <a:pt x="1593" y="1"/>
                    <a:pt x="8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1886700" y="3124500"/>
              <a:ext cx="24525" cy="24550"/>
            </a:xfrm>
            <a:custGeom>
              <a:avLst/>
              <a:gdLst/>
              <a:ahLst/>
              <a:cxnLst/>
              <a:rect l="l" t="t" r="r" b="b"/>
              <a:pathLst>
                <a:path w="981" h="982" extrusionOk="0">
                  <a:moveTo>
                    <a:pt x="491" y="0"/>
                  </a:moveTo>
                  <a:cubicBezTo>
                    <a:pt x="219" y="0"/>
                    <a:pt x="0" y="220"/>
                    <a:pt x="0" y="490"/>
                  </a:cubicBezTo>
                  <a:cubicBezTo>
                    <a:pt x="0" y="762"/>
                    <a:pt x="219" y="982"/>
                    <a:pt x="491" y="982"/>
                  </a:cubicBezTo>
                  <a:cubicBezTo>
                    <a:pt x="762" y="982"/>
                    <a:pt x="981" y="762"/>
                    <a:pt x="981" y="490"/>
                  </a:cubicBezTo>
                  <a:cubicBezTo>
                    <a:pt x="981" y="220"/>
                    <a:pt x="762" y="0"/>
                    <a:pt x="491" y="0"/>
                  </a:cubicBezTo>
                  <a:close/>
                </a:path>
              </a:pathLst>
            </a:custGeom>
            <a:solidFill>
              <a:srgbClr val="FFC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1840725" y="3262425"/>
              <a:ext cx="40700" cy="39175"/>
            </a:xfrm>
            <a:custGeom>
              <a:avLst/>
              <a:gdLst/>
              <a:ahLst/>
              <a:cxnLst/>
              <a:rect l="l" t="t" r="r" b="b"/>
              <a:pathLst>
                <a:path w="1628" h="1567" extrusionOk="0">
                  <a:moveTo>
                    <a:pt x="982" y="391"/>
                  </a:moveTo>
                  <a:cubicBezTo>
                    <a:pt x="988" y="391"/>
                    <a:pt x="994" y="393"/>
                    <a:pt x="1000" y="395"/>
                  </a:cubicBezTo>
                  <a:cubicBezTo>
                    <a:pt x="1025" y="403"/>
                    <a:pt x="1036" y="431"/>
                    <a:pt x="1033" y="483"/>
                  </a:cubicBezTo>
                  <a:cubicBezTo>
                    <a:pt x="1030" y="535"/>
                    <a:pt x="1009" y="618"/>
                    <a:pt x="972" y="736"/>
                  </a:cubicBezTo>
                  <a:cubicBezTo>
                    <a:pt x="908" y="935"/>
                    <a:pt x="853" y="1034"/>
                    <a:pt x="807" y="1034"/>
                  </a:cubicBezTo>
                  <a:cubicBezTo>
                    <a:pt x="804" y="1034"/>
                    <a:pt x="800" y="1033"/>
                    <a:pt x="797" y="1032"/>
                  </a:cubicBezTo>
                  <a:cubicBezTo>
                    <a:pt x="760" y="1021"/>
                    <a:pt x="746" y="995"/>
                    <a:pt x="758" y="960"/>
                  </a:cubicBezTo>
                  <a:lnTo>
                    <a:pt x="934" y="418"/>
                  </a:lnTo>
                  <a:cubicBezTo>
                    <a:pt x="948" y="401"/>
                    <a:pt x="964" y="391"/>
                    <a:pt x="982" y="391"/>
                  </a:cubicBezTo>
                  <a:close/>
                  <a:moveTo>
                    <a:pt x="617" y="0"/>
                  </a:moveTo>
                  <a:cubicBezTo>
                    <a:pt x="604" y="0"/>
                    <a:pt x="591" y="0"/>
                    <a:pt x="578" y="1"/>
                  </a:cubicBezTo>
                  <a:cubicBezTo>
                    <a:pt x="492" y="6"/>
                    <a:pt x="442" y="23"/>
                    <a:pt x="434" y="53"/>
                  </a:cubicBezTo>
                  <a:lnTo>
                    <a:pt x="8" y="1369"/>
                  </a:lnTo>
                  <a:cubicBezTo>
                    <a:pt x="0" y="1388"/>
                    <a:pt x="11" y="1405"/>
                    <a:pt x="39" y="1421"/>
                  </a:cubicBezTo>
                  <a:cubicBezTo>
                    <a:pt x="63" y="1438"/>
                    <a:pt x="118" y="1459"/>
                    <a:pt x="202" y="1488"/>
                  </a:cubicBezTo>
                  <a:cubicBezTo>
                    <a:pt x="287" y="1515"/>
                    <a:pt x="368" y="1536"/>
                    <a:pt x="451" y="1553"/>
                  </a:cubicBezTo>
                  <a:cubicBezTo>
                    <a:pt x="494" y="1562"/>
                    <a:pt x="527" y="1567"/>
                    <a:pt x="549" y="1567"/>
                  </a:cubicBezTo>
                  <a:cubicBezTo>
                    <a:pt x="568" y="1567"/>
                    <a:pt x="579" y="1563"/>
                    <a:pt x="581" y="1556"/>
                  </a:cubicBezTo>
                  <a:lnTo>
                    <a:pt x="657" y="1322"/>
                  </a:lnTo>
                  <a:lnTo>
                    <a:pt x="688" y="1126"/>
                  </a:lnTo>
                  <a:lnTo>
                    <a:pt x="705" y="1131"/>
                  </a:lnTo>
                  <a:lnTo>
                    <a:pt x="700" y="1152"/>
                  </a:lnTo>
                  <a:cubicBezTo>
                    <a:pt x="697" y="1183"/>
                    <a:pt x="705" y="1222"/>
                    <a:pt x="728" y="1271"/>
                  </a:cubicBezTo>
                  <a:cubicBezTo>
                    <a:pt x="739" y="1294"/>
                    <a:pt x="760" y="1318"/>
                    <a:pt x="788" y="1342"/>
                  </a:cubicBezTo>
                  <a:cubicBezTo>
                    <a:pt x="818" y="1367"/>
                    <a:pt x="855" y="1385"/>
                    <a:pt x="899" y="1399"/>
                  </a:cubicBezTo>
                  <a:cubicBezTo>
                    <a:pt x="954" y="1417"/>
                    <a:pt x="1006" y="1426"/>
                    <a:pt x="1054" y="1426"/>
                  </a:cubicBezTo>
                  <a:cubicBezTo>
                    <a:pt x="1112" y="1426"/>
                    <a:pt x="1165" y="1413"/>
                    <a:pt x="1212" y="1386"/>
                  </a:cubicBezTo>
                  <a:cubicBezTo>
                    <a:pt x="1254" y="1362"/>
                    <a:pt x="1293" y="1331"/>
                    <a:pt x="1328" y="1295"/>
                  </a:cubicBezTo>
                  <a:cubicBezTo>
                    <a:pt x="1362" y="1258"/>
                    <a:pt x="1394" y="1213"/>
                    <a:pt x="1425" y="1157"/>
                  </a:cubicBezTo>
                  <a:cubicBezTo>
                    <a:pt x="1455" y="1102"/>
                    <a:pt x="1482" y="1047"/>
                    <a:pt x="1504" y="990"/>
                  </a:cubicBezTo>
                  <a:cubicBezTo>
                    <a:pt x="1526" y="933"/>
                    <a:pt x="1547" y="878"/>
                    <a:pt x="1566" y="818"/>
                  </a:cubicBezTo>
                  <a:cubicBezTo>
                    <a:pt x="1586" y="759"/>
                    <a:pt x="1598" y="714"/>
                    <a:pt x="1607" y="683"/>
                  </a:cubicBezTo>
                  <a:cubicBezTo>
                    <a:pt x="1614" y="651"/>
                    <a:pt x="1619" y="607"/>
                    <a:pt x="1624" y="551"/>
                  </a:cubicBezTo>
                  <a:cubicBezTo>
                    <a:pt x="1628" y="495"/>
                    <a:pt x="1624" y="446"/>
                    <a:pt x="1612" y="405"/>
                  </a:cubicBezTo>
                  <a:cubicBezTo>
                    <a:pt x="1599" y="364"/>
                    <a:pt x="1573" y="324"/>
                    <a:pt x="1535" y="283"/>
                  </a:cubicBezTo>
                  <a:cubicBezTo>
                    <a:pt x="1497" y="242"/>
                    <a:pt x="1450" y="212"/>
                    <a:pt x="1392" y="194"/>
                  </a:cubicBezTo>
                  <a:cubicBezTo>
                    <a:pt x="1334" y="175"/>
                    <a:pt x="1283" y="164"/>
                    <a:pt x="1235" y="164"/>
                  </a:cubicBezTo>
                  <a:cubicBezTo>
                    <a:pt x="1188" y="164"/>
                    <a:pt x="1150" y="168"/>
                    <a:pt x="1123" y="178"/>
                  </a:cubicBezTo>
                  <a:cubicBezTo>
                    <a:pt x="1093" y="187"/>
                    <a:pt x="1064" y="201"/>
                    <a:pt x="1035" y="220"/>
                  </a:cubicBezTo>
                  <a:cubicBezTo>
                    <a:pt x="1003" y="240"/>
                    <a:pt x="984" y="254"/>
                    <a:pt x="978" y="266"/>
                  </a:cubicBezTo>
                  <a:lnTo>
                    <a:pt x="961" y="261"/>
                  </a:lnTo>
                  <a:cubicBezTo>
                    <a:pt x="968" y="183"/>
                    <a:pt x="972" y="138"/>
                    <a:pt x="970" y="126"/>
                  </a:cubicBezTo>
                  <a:cubicBezTo>
                    <a:pt x="967" y="115"/>
                    <a:pt x="956" y="100"/>
                    <a:pt x="936" y="83"/>
                  </a:cubicBezTo>
                  <a:cubicBezTo>
                    <a:pt x="916" y="66"/>
                    <a:pt x="884" y="51"/>
                    <a:pt x="844" y="37"/>
                  </a:cubicBezTo>
                  <a:cubicBezTo>
                    <a:pt x="766" y="13"/>
                    <a:pt x="691" y="0"/>
                    <a:pt x="6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1882300" y="3260125"/>
              <a:ext cx="19225" cy="42175"/>
            </a:xfrm>
            <a:custGeom>
              <a:avLst/>
              <a:gdLst/>
              <a:ahLst/>
              <a:cxnLst/>
              <a:rect l="l" t="t" r="r" b="b"/>
              <a:pathLst>
                <a:path w="769" h="1687" extrusionOk="0">
                  <a:moveTo>
                    <a:pt x="482" y="0"/>
                  </a:moveTo>
                  <a:cubicBezTo>
                    <a:pt x="421" y="0"/>
                    <a:pt x="362" y="7"/>
                    <a:pt x="306" y="22"/>
                  </a:cubicBezTo>
                  <a:cubicBezTo>
                    <a:pt x="221" y="43"/>
                    <a:pt x="177" y="69"/>
                    <a:pt x="173" y="101"/>
                  </a:cubicBezTo>
                  <a:lnTo>
                    <a:pt x="4" y="1596"/>
                  </a:lnTo>
                  <a:cubicBezTo>
                    <a:pt x="1" y="1616"/>
                    <a:pt x="11" y="1629"/>
                    <a:pt x="36" y="1640"/>
                  </a:cubicBezTo>
                  <a:cubicBezTo>
                    <a:pt x="61" y="1652"/>
                    <a:pt x="116" y="1661"/>
                    <a:pt x="204" y="1671"/>
                  </a:cubicBezTo>
                  <a:cubicBezTo>
                    <a:pt x="290" y="1681"/>
                    <a:pt x="376" y="1686"/>
                    <a:pt x="458" y="1686"/>
                  </a:cubicBezTo>
                  <a:cubicBezTo>
                    <a:pt x="541" y="1686"/>
                    <a:pt x="585" y="1679"/>
                    <a:pt x="587" y="1663"/>
                  </a:cubicBezTo>
                  <a:lnTo>
                    <a:pt x="761" y="128"/>
                  </a:lnTo>
                  <a:cubicBezTo>
                    <a:pt x="769" y="61"/>
                    <a:pt x="707" y="20"/>
                    <a:pt x="574" y="5"/>
                  </a:cubicBezTo>
                  <a:cubicBezTo>
                    <a:pt x="543" y="2"/>
                    <a:pt x="512" y="0"/>
                    <a:pt x="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1904175" y="3270525"/>
              <a:ext cx="33300" cy="33125"/>
            </a:xfrm>
            <a:custGeom>
              <a:avLst/>
              <a:gdLst/>
              <a:ahLst/>
              <a:cxnLst/>
              <a:rect l="l" t="t" r="r" b="b"/>
              <a:pathLst>
                <a:path w="1332" h="1325" extrusionOk="0">
                  <a:moveTo>
                    <a:pt x="700" y="682"/>
                  </a:moveTo>
                  <a:lnTo>
                    <a:pt x="722" y="937"/>
                  </a:lnTo>
                  <a:cubicBezTo>
                    <a:pt x="723" y="948"/>
                    <a:pt x="717" y="959"/>
                    <a:pt x="708" y="968"/>
                  </a:cubicBezTo>
                  <a:cubicBezTo>
                    <a:pt x="697" y="979"/>
                    <a:pt x="684" y="985"/>
                    <a:pt x="665" y="986"/>
                  </a:cubicBezTo>
                  <a:cubicBezTo>
                    <a:pt x="663" y="986"/>
                    <a:pt x="661" y="986"/>
                    <a:pt x="660" y="986"/>
                  </a:cubicBezTo>
                  <a:cubicBezTo>
                    <a:pt x="620" y="986"/>
                    <a:pt x="595" y="940"/>
                    <a:pt x="587" y="849"/>
                  </a:cubicBezTo>
                  <a:cubicBezTo>
                    <a:pt x="584" y="808"/>
                    <a:pt x="592" y="771"/>
                    <a:pt x="612" y="738"/>
                  </a:cubicBezTo>
                  <a:cubicBezTo>
                    <a:pt x="632" y="705"/>
                    <a:pt x="663" y="686"/>
                    <a:pt x="700" y="682"/>
                  </a:cubicBezTo>
                  <a:close/>
                  <a:moveTo>
                    <a:pt x="719" y="0"/>
                  </a:moveTo>
                  <a:cubicBezTo>
                    <a:pt x="681" y="0"/>
                    <a:pt x="640" y="3"/>
                    <a:pt x="596" y="6"/>
                  </a:cubicBezTo>
                  <a:cubicBezTo>
                    <a:pt x="505" y="14"/>
                    <a:pt x="409" y="35"/>
                    <a:pt x="314" y="70"/>
                  </a:cubicBezTo>
                  <a:cubicBezTo>
                    <a:pt x="219" y="102"/>
                    <a:pt x="147" y="136"/>
                    <a:pt x="96" y="172"/>
                  </a:cubicBezTo>
                  <a:cubicBezTo>
                    <a:pt x="44" y="206"/>
                    <a:pt x="21" y="234"/>
                    <a:pt x="22" y="253"/>
                  </a:cubicBezTo>
                  <a:cubicBezTo>
                    <a:pt x="26" y="308"/>
                    <a:pt x="54" y="369"/>
                    <a:pt x="105" y="434"/>
                  </a:cubicBezTo>
                  <a:cubicBezTo>
                    <a:pt x="154" y="496"/>
                    <a:pt x="192" y="527"/>
                    <a:pt x="218" y="527"/>
                  </a:cubicBezTo>
                  <a:cubicBezTo>
                    <a:pt x="219" y="527"/>
                    <a:pt x="220" y="527"/>
                    <a:pt x="221" y="527"/>
                  </a:cubicBezTo>
                  <a:cubicBezTo>
                    <a:pt x="232" y="526"/>
                    <a:pt x="253" y="514"/>
                    <a:pt x="285" y="491"/>
                  </a:cubicBezTo>
                  <a:cubicBezTo>
                    <a:pt x="317" y="469"/>
                    <a:pt x="356" y="446"/>
                    <a:pt x="405" y="423"/>
                  </a:cubicBezTo>
                  <a:cubicBezTo>
                    <a:pt x="452" y="399"/>
                    <a:pt x="494" y="386"/>
                    <a:pt x="529" y="383"/>
                  </a:cubicBezTo>
                  <a:cubicBezTo>
                    <a:pt x="539" y="382"/>
                    <a:pt x="549" y="382"/>
                    <a:pt x="557" y="382"/>
                  </a:cubicBezTo>
                  <a:cubicBezTo>
                    <a:pt x="579" y="382"/>
                    <a:pt x="597" y="385"/>
                    <a:pt x="610" y="392"/>
                  </a:cubicBezTo>
                  <a:cubicBezTo>
                    <a:pt x="652" y="413"/>
                    <a:pt x="675" y="454"/>
                    <a:pt x="681" y="513"/>
                  </a:cubicBezTo>
                  <a:lnTo>
                    <a:pt x="610" y="519"/>
                  </a:lnTo>
                  <a:cubicBezTo>
                    <a:pt x="498" y="528"/>
                    <a:pt x="396" y="549"/>
                    <a:pt x="303" y="582"/>
                  </a:cubicBezTo>
                  <a:cubicBezTo>
                    <a:pt x="243" y="606"/>
                    <a:pt x="190" y="632"/>
                    <a:pt x="147" y="664"/>
                  </a:cubicBezTo>
                  <a:cubicBezTo>
                    <a:pt x="103" y="696"/>
                    <a:pt x="66" y="738"/>
                    <a:pt x="39" y="791"/>
                  </a:cubicBezTo>
                  <a:cubicBezTo>
                    <a:pt x="11" y="844"/>
                    <a:pt x="1" y="904"/>
                    <a:pt x="6" y="973"/>
                  </a:cubicBezTo>
                  <a:cubicBezTo>
                    <a:pt x="11" y="1041"/>
                    <a:pt x="28" y="1099"/>
                    <a:pt x="55" y="1148"/>
                  </a:cubicBezTo>
                  <a:cubicBezTo>
                    <a:pt x="82" y="1196"/>
                    <a:pt x="111" y="1232"/>
                    <a:pt x="144" y="1255"/>
                  </a:cubicBezTo>
                  <a:cubicBezTo>
                    <a:pt x="210" y="1301"/>
                    <a:pt x="295" y="1325"/>
                    <a:pt x="397" y="1325"/>
                  </a:cubicBezTo>
                  <a:cubicBezTo>
                    <a:pt x="418" y="1325"/>
                    <a:pt x="440" y="1324"/>
                    <a:pt x="463" y="1322"/>
                  </a:cubicBezTo>
                  <a:cubicBezTo>
                    <a:pt x="624" y="1307"/>
                    <a:pt x="717" y="1233"/>
                    <a:pt x="742" y="1105"/>
                  </a:cubicBezTo>
                  <a:lnTo>
                    <a:pt x="758" y="1103"/>
                  </a:lnTo>
                  <a:lnTo>
                    <a:pt x="786" y="1226"/>
                  </a:lnTo>
                  <a:cubicBezTo>
                    <a:pt x="790" y="1238"/>
                    <a:pt x="794" y="1249"/>
                    <a:pt x="799" y="1254"/>
                  </a:cubicBezTo>
                  <a:cubicBezTo>
                    <a:pt x="803" y="1259"/>
                    <a:pt x="817" y="1264"/>
                    <a:pt x="839" y="1266"/>
                  </a:cubicBezTo>
                  <a:cubicBezTo>
                    <a:pt x="846" y="1267"/>
                    <a:pt x="854" y="1267"/>
                    <a:pt x="864" y="1267"/>
                  </a:cubicBezTo>
                  <a:cubicBezTo>
                    <a:pt x="892" y="1267"/>
                    <a:pt x="933" y="1264"/>
                    <a:pt x="989" y="1259"/>
                  </a:cubicBezTo>
                  <a:cubicBezTo>
                    <a:pt x="1065" y="1253"/>
                    <a:pt x="1141" y="1242"/>
                    <a:pt x="1217" y="1226"/>
                  </a:cubicBezTo>
                  <a:cubicBezTo>
                    <a:pt x="1294" y="1210"/>
                    <a:pt x="1332" y="1194"/>
                    <a:pt x="1331" y="1178"/>
                  </a:cubicBezTo>
                  <a:lnTo>
                    <a:pt x="1274" y="526"/>
                  </a:lnTo>
                  <a:cubicBezTo>
                    <a:pt x="1268" y="448"/>
                    <a:pt x="1257" y="382"/>
                    <a:pt x="1242" y="329"/>
                  </a:cubicBezTo>
                  <a:cubicBezTo>
                    <a:pt x="1231" y="284"/>
                    <a:pt x="1216" y="247"/>
                    <a:pt x="1199" y="219"/>
                  </a:cubicBezTo>
                  <a:cubicBezTo>
                    <a:pt x="1181" y="192"/>
                    <a:pt x="1157" y="161"/>
                    <a:pt x="1124" y="127"/>
                  </a:cubicBezTo>
                  <a:cubicBezTo>
                    <a:pt x="1091" y="93"/>
                    <a:pt x="1053" y="69"/>
                    <a:pt x="1008" y="50"/>
                  </a:cubicBezTo>
                  <a:cubicBezTo>
                    <a:pt x="964" y="33"/>
                    <a:pt x="907" y="18"/>
                    <a:pt x="838" y="9"/>
                  </a:cubicBezTo>
                  <a:cubicBezTo>
                    <a:pt x="802" y="3"/>
                    <a:pt x="762" y="0"/>
                    <a:pt x="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1937650" y="3259925"/>
              <a:ext cx="40500" cy="38425"/>
            </a:xfrm>
            <a:custGeom>
              <a:avLst/>
              <a:gdLst/>
              <a:ahLst/>
              <a:cxnLst/>
              <a:rect l="l" t="t" r="r" b="b"/>
              <a:pathLst>
                <a:path w="1620" h="1537" extrusionOk="0">
                  <a:moveTo>
                    <a:pt x="1001" y="1"/>
                  </a:moveTo>
                  <a:cubicBezTo>
                    <a:pt x="951" y="1"/>
                    <a:pt x="896" y="12"/>
                    <a:pt x="836" y="35"/>
                  </a:cubicBezTo>
                  <a:cubicBezTo>
                    <a:pt x="788" y="53"/>
                    <a:pt x="747" y="75"/>
                    <a:pt x="711" y="101"/>
                  </a:cubicBezTo>
                  <a:cubicBezTo>
                    <a:pt x="626" y="169"/>
                    <a:pt x="579" y="248"/>
                    <a:pt x="568" y="342"/>
                  </a:cubicBezTo>
                  <a:lnTo>
                    <a:pt x="554" y="347"/>
                  </a:lnTo>
                  <a:lnTo>
                    <a:pt x="503" y="264"/>
                  </a:lnTo>
                  <a:cubicBezTo>
                    <a:pt x="485" y="237"/>
                    <a:pt x="457" y="224"/>
                    <a:pt x="420" y="224"/>
                  </a:cubicBezTo>
                  <a:cubicBezTo>
                    <a:pt x="394" y="224"/>
                    <a:pt x="363" y="230"/>
                    <a:pt x="327" y="243"/>
                  </a:cubicBezTo>
                  <a:cubicBezTo>
                    <a:pt x="241" y="275"/>
                    <a:pt x="163" y="320"/>
                    <a:pt x="96" y="378"/>
                  </a:cubicBezTo>
                  <a:cubicBezTo>
                    <a:pt x="30" y="436"/>
                    <a:pt x="0" y="478"/>
                    <a:pt x="11" y="506"/>
                  </a:cubicBezTo>
                  <a:lnTo>
                    <a:pt x="383" y="1513"/>
                  </a:lnTo>
                  <a:cubicBezTo>
                    <a:pt x="389" y="1529"/>
                    <a:pt x="404" y="1536"/>
                    <a:pt x="430" y="1536"/>
                  </a:cubicBezTo>
                  <a:cubicBezTo>
                    <a:pt x="431" y="1536"/>
                    <a:pt x="433" y="1536"/>
                    <a:pt x="435" y="1536"/>
                  </a:cubicBezTo>
                  <a:cubicBezTo>
                    <a:pt x="462" y="1535"/>
                    <a:pt x="516" y="1519"/>
                    <a:pt x="599" y="1489"/>
                  </a:cubicBezTo>
                  <a:cubicBezTo>
                    <a:pt x="682" y="1458"/>
                    <a:pt x="759" y="1425"/>
                    <a:pt x="832" y="1388"/>
                  </a:cubicBezTo>
                  <a:cubicBezTo>
                    <a:pt x="906" y="1349"/>
                    <a:pt x="941" y="1323"/>
                    <a:pt x="935" y="1309"/>
                  </a:cubicBezTo>
                  <a:lnTo>
                    <a:pt x="638" y="505"/>
                  </a:lnTo>
                  <a:cubicBezTo>
                    <a:pt x="625" y="468"/>
                    <a:pt x="637" y="443"/>
                    <a:pt x="675" y="428"/>
                  </a:cubicBezTo>
                  <a:cubicBezTo>
                    <a:pt x="682" y="426"/>
                    <a:pt x="689" y="425"/>
                    <a:pt x="695" y="425"/>
                  </a:cubicBezTo>
                  <a:cubicBezTo>
                    <a:pt x="712" y="425"/>
                    <a:pt x="727" y="433"/>
                    <a:pt x="741" y="448"/>
                  </a:cubicBezTo>
                  <a:cubicBezTo>
                    <a:pt x="750" y="462"/>
                    <a:pt x="761" y="478"/>
                    <a:pt x="772" y="495"/>
                  </a:cubicBezTo>
                  <a:cubicBezTo>
                    <a:pt x="784" y="513"/>
                    <a:pt x="801" y="551"/>
                    <a:pt x="824" y="612"/>
                  </a:cubicBezTo>
                  <a:lnTo>
                    <a:pt x="1063" y="1262"/>
                  </a:lnTo>
                  <a:cubicBezTo>
                    <a:pt x="1068" y="1278"/>
                    <a:pt x="1084" y="1286"/>
                    <a:pt x="1106" y="1286"/>
                  </a:cubicBezTo>
                  <a:cubicBezTo>
                    <a:pt x="1108" y="1286"/>
                    <a:pt x="1111" y="1286"/>
                    <a:pt x="1113" y="1286"/>
                  </a:cubicBezTo>
                  <a:cubicBezTo>
                    <a:pt x="1140" y="1285"/>
                    <a:pt x="1193" y="1269"/>
                    <a:pt x="1276" y="1238"/>
                  </a:cubicBezTo>
                  <a:cubicBezTo>
                    <a:pt x="1358" y="1207"/>
                    <a:pt x="1437" y="1174"/>
                    <a:pt x="1511" y="1136"/>
                  </a:cubicBezTo>
                  <a:cubicBezTo>
                    <a:pt x="1586" y="1099"/>
                    <a:pt x="1619" y="1072"/>
                    <a:pt x="1614" y="1058"/>
                  </a:cubicBezTo>
                  <a:lnTo>
                    <a:pt x="1382" y="428"/>
                  </a:lnTo>
                  <a:cubicBezTo>
                    <a:pt x="1313" y="243"/>
                    <a:pt x="1240" y="120"/>
                    <a:pt x="1159" y="54"/>
                  </a:cubicBezTo>
                  <a:cubicBezTo>
                    <a:pt x="1116" y="19"/>
                    <a:pt x="1063" y="1"/>
                    <a:pt x="10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1967175" y="3239300"/>
              <a:ext cx="37150" cy="38150"/>
            </a:xfrm>
            <a:custGeom>
              <a:avLst/>
              <a:gdLst/>
              <a:ahLst/>
              <a:cxnLst/>
              <a:rect l="l" t="t" r="r" b="b"/>
              <a:pathLst>
                <a:path w="1486" h="1526" extrusionOk="0">
                  <a:moveTo>
                    <a:pt x="420" y="1"/>
                  </a:moveTo>
                  <a:cubicBezTo>
                    <a:pt x="381" y="1"/>
                    <a:pt x="331" y="22"/>
                    <a:pt x="268" y="63"/>
                  </a:cubicBezTo>
                  <a:cubicBezTo>
                    <a:pt x="197" y="111"/>
                    <a:pt x="133" y="171"/>
                    <a:pt x="75" y="241"/>
                  </a:cubicBezTo>
                  <a:cubicBezTo>
                    <a:pt x="18" y="313"/>
                    <a:pt x="1" y="368"/>
                    <a:pt x="26" y="404"/>
                  </a:cubicBezTo>
                  <a:lnTo>
                    <a:pt x="171" y="624"/>
                  </a:lnTo>
                  <a:lnTo>
                    <a:pt x="113" y="662"/>
                  </a:lnTo>
                  <a:cubicBezTo>
                    <a:pt x="89" y="678"/>
                    <a:pt x="82" y="709"/>
                    <a:pt x="91" y="757"/>
                  </a:cubicBezTo>
                  <a:cubicBezTo>
                    <a:pt x="101" y="804"/>
                    <a:pt x="121" y="853"/>
                    <a:pt x="153" y="900"/>
                  </a:cubicBezTo>
                  <a:cubicBezTo>
                    <a:pt x="186" y="947"/>
                    <a:pt x="216" y="983"/>
                    <a:pt x="244" y="1004"/>
                  </a:cubicBezTo>
                  <a:cubicBezTo>
                    <a:pt x="263" y="1019"/>
                    <a:pt x="280" y="1027"/>
                    <a:pt x="292" y="1027"/>
                  </a:cubicBezTo>
                  <a:cubicBezTo>
                    <a:pt x="297" y="1027"/>
                    <a:pt x="302" y="1025"/>
                    <a:pt x="306" y="1023"/>
                  </a:cubicBezTo>
                  <a:lnTo>
                    <a:pt x="396" y="962"/>
                  </a:lnTo>
                  <a:lnTo>
                    <a:pt x="585" y="1245"/>
                  </a:lnTo>
                  <a:cubicBezTo>
                    <a:pt x="708" y="1431"/>
                    <a:pt x="834" y="1526"/>
                    <a:pt x="962" y="1526"/>
                  </a:cubicBezTo>
                  <a:cubicBezTo>
                    <a:pt x="1027" y="1526"/>
                    <a:pt x="1090" y="1514"/>
                    <a:pt x="1147" y="1490"/>
                  </a:cubicBezTo>
                  <a:cubicBezTo>
                    <a:pt x="1205" y="1468"/>
                    <a:pt x="1273" y="1430"/>
                    <a:pt x="1349" y="1379"/>
                  </a:cubicBezTo>
                  <a:cubicBezTo>
                    <a:pt x="1426" y="1326"/>
                    <a:pt x="1469" y="1284"/>
                    <a:pt x="1477" y="1249"/>
                  </a:cubicBezTo>
                  <a:cubicBezTo>
                    <a:pt x="1485" y="1214"/>
                    <a:pt x="1462" y="1157"/>
                    <a:pt x="1410" y="1076"/>
                  </a:cubicBezTo>
                  <a:cubicBezTo>
                    <a:pt x="1383" y="1033"/>
                    <a:pt x="1360" y="1004"/>
                    <a:pt x="1342" y="987"/>
                  </a:cubicBezTo>
                  <a:cubicBezTo>
                    <a:pt x="1331" y="978"/>
                    <a:pt x="1321" y="973"/>
                    <a:pt x="1310" y="973"/>
                  </a:cubicBezTo>
                  <a:cubicBezTo>
                    <a:pt x="1301" y="973"/>
                    <a:pt x="1292" y="976"/>
                    <a:pt x="1283" y="982"/>
                  </a:cubicBezTo>
                  <a:cubicBezTo>
                    <a:pt x="1262" y="995"/>
                    <a:pt x="1233" y="1005"/>
                    <a:pt x="1196" y="1009"/>
                  </a:cubicBezTo>
                  <a:cubicBezTo>
                    <a:pt x="1192" y="1010"/>
                    <a:pt x="1187" y="1010"/>
                    <a:pt x="1183" y="1010"/>
                  </a:cubicBezTo>
                  <a:cubicBezTo>
                    <a:pt x="1152" y="1010"/>
                    <a:pt x="1128" y="996"/>
                    <a:pt x="1107" y="967"/>
                  </a:cubicBezTo>
                  <a:lnTo>
                    <a:pt x="887" y="636"/>
                  </a:lnTo>
                  <a:lnTo>
                    <a:pt x="994" y="565"/>
                  </a:lnTo>
                  <a:cubicBezTo>
                    <a:pt x="1016" y="551"/>
                    <a:pt x="1021" y="520"/>
                    <a:pt x="1010" y="473"/>
                  </a:cubicBezTo>
                  <a:cubicBezTo>
                    <a:pt x="997" y="425"/>
                    <a:pt x="973" y="373"/>
                    <a:pt x="933" y="314"/>
                  </a:cubicBezTo>
                  <a:cubicBezTo>
                    <a:pt x="885" y="241"/>
                    <a:pt x="845" y="204"/>
                    <a:pt x="815" y="204"/>
                  </a:cubicBezTo>
                  <a:cubicBezTo>
                    <a:pt x="808" y="204"/>
                    <a:pt x="802" y="206"/>
                    <a:pt x="796" y="210"/>
                  </a:cubicBezTo>
                  <a:lnTo>
                    <a:pt x="662" y="299"/>
                  </a:lnTo>
                  <a:lnTo>
                    <a:pt x="487" y="36"/>
                  </a:lnTo>
                  <a:cubicBezTo>
                    <a:pt x="471" y="13"/>
                    <a:pt x="449" y="1"/>
                    <a:pt x="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1994175" y="3223375"/>
              <a:ext cx="36800" cy="40050"/>
            </a:xfrm>
            <a:custGeom>
              <a:avLst/>
              <a:gdLst/>
              <a:ahLst/>
              <a:cxnLst/>
              <a:rect l="l" t="t" r="r" b="b"/>
              <a:pathLst>
                <a:path w="1472" h="1602" extrusionOk="0">
                  <a:moveTo>
                    <a:pt x="684" y="0"/>
                  </a:moveTo>
                  <a:cubicBezTo>
                    <a:pt x="669" y="0"/>
                    <a:pt x="652" y="4"/>
                    <a:pt x="631" y="10"/>
                  </a:cubicBezTo>
                  <a:cubicBezTo>
                    <a:pt x="605" y="19"/>
                    <a:pt x="575" y="32"/>
                    <a:pt x="541" y="53"/>
                  </a:cubicBezTo>
                  <a:cubicBezTo>
                    <a:pt x="506" y="75"/>
                    <a:pt x="463" y="108"/>
                    <a:pt x="411" y="151"/>
                  </a:cubicBezTo>
                  <a:cubicBezTo>
                    <a:pt x="361" y="194"/>
                    <a:pt x="300" y="252"/>
                    <a:pt x="230" y="325"/>
                  </a:cubicBezTo>
                  <a:cubicBezTo>
                    <a:pt x="161" y="397"/>
                    <a:pt x="106" y="470"/>
                    <a:pt x="68" y="546"/>
                  </a:cubicBezTo>
                  <a:cubicBezTo>
                    <a:pt x="31" y="621"/>
                    <a:pt x="10" y="683"/>
                    <a:pt x="4" y="731"/>
                  </a:cubicBezTo>
                  <a:cubicBezTo>
                    <a:pt x="0" y="779"/>
                    <a:pt x="9" y="829"/>
                    <a:pt x="27" y="877"/>
                  </a:cubicBezTo>
                  <a:cubicBezTo>
                    <a:pt x="48" y="926"/>
                    <a:pt x="67" y="960"/>
                    <a:pt x="84" y="981"/>
                  </a:cubicBezTo>
                  <a:cubicBezTo>
                    <a:pt x="101" y="1002"/>
                    <a:pt x="129" y="1031"/>
                    <a:pt x="168" y="1069"/>
                  </a:cubicBezTo>
                  <a:cubicBezTo>
                    <a:pt x="206" y="1108"/>
                    <a:pt x="254" y="1132"/>
                    <a:pt x="308" y="1144"/>
                  </a:cubicBezTo>
                  <a:cubicBezTo>
                    <a:pt x="330" y="1149"/>
                    <a:pt x="350" y="1151"/>
                    <a:pt x="370" y="1151"/>
                  </a:cubicBezTo>
                  <a:cubicBezTo>
                    <a:pt x="401" y="1151"/>
                    <a:pt x="429" y="1146"/>
                    <a:pt x="457" y="1136"/>
                  </a:cubicBezTo>
                  <a:cubicBezTo>
                    <a:pt x="503" y="1119"/>
                    <a:pt x="546" y="1097"/>
                    <a:pt x="590" y="1071"/>
                  </a:cubicBezTo>
                  <a:cubicBezTo>
                    <a:pt x="634" y="1042"/>
                    <a:pt x="673" y="1015"/>
                    <a:pt x="706" y="988"/>
                  </a:cubicBezTo>
                  <a:cubicBezTo>
                    <a:pt x="740" y="960"/>
                    <a:pt x="771" y="939"/>
                    <a:pt x="800" y="927"/>
                  </a:cubicBezTo>
                  <a:cubicBezTo>
                    <a:pt x="813" y="921"/>
                    <a:pt x="825" y="919"/>
                    <a:pt x="835" y="919"/>
                  </a:cubicBezTo>
                  <a:cubicBezTo>
                    <a:pt x="848" y="919"/>
                    <a:pt x="858" y="923"/>
                    <a:pt x="866" y="931"/>
                  </a:cubicBezTo>
                  <a:cubicBezTo>
                    <a:pt x="882" y="946"/>
                    <a:pt x="885" y="961"/>
                    <a:pt x="878" y="979"/>
                  </a:cubicBezTo>
                  <a:cubicBezTo>
                    <a:pt x="869" y="998"/>
                    <a:pt x="846" y="1029"/>
                    <a:pt x="806" y="1069"/>
                  </a:cubicBezTo>
                  <a:cubicBezTo>
                    <a:pt x="766" y="1110"/>
                    <a:pt x="705" y="1150"/>
                    <a:pt x="625" y="1188"/>
                  </a:cubicBezTo>
                  <a:cubicBezTo>
                    <a:pt x="543" y="1225"/>
                    <a:pt x="499" y="1250"/>
                    <a:pt x="488" y="1260"/>
                  </a:cubicBezTo>
                  <a:cubicBezTo>
                    <a:pt x="469" y="1278"/>
                    <a:pt x="478" y="1329"/>
                    <a:pt x="510" y="1409"/>
                  </a:cubicBezTo>
                  <a:cubicBezTo>
                    <a:pt x="545" y="1488"/>
                    <a:pt x="581" y="1551"/>
                    <a:pt x="625" y="1592"/>
                  </a:cubicBezTo>
                  <a:cubicBezTo>
                    <a:pt x="632" y="1598"/>
                    <a:pt x="642" y="1602"/>
                    <a:pt x="656" y="1602"/>
                  </a:cubicBezTo>
                  <a:cubicBezTo>
                    <a:pt x="675" y="1602"/>
                    <a:pt x="702" y="1595"/>
                    <a:pt x="735" y="1581"/>
                  </a:cubicBezTo>
                  <a:cubicBezTo>
                    <a:pt x="846" y="1534"/>
                    <a:pt x="985" y="1423"/>
                    <a:pt x="1152" y="1250"/>
                  </a:cubicBezTo>
                  <a:cubicBezTo>
                    <a:pt x="1434" y="958"/>
                    <a:pt x="1472" y="714"/>
                    <a:pt x="1269" y="511"/>
                  </a:cubicBezTo>
                  <a:cubicBezTo>
                    <a:pt x="1209" y="453"/>
                    <a:pt x="1145" y="421"/>
                    <a:pt x="1076" y="411"/>
                  </a:cubicBezTo>
                  <a:cubicBezTo>
                    <a:pt x="1061" y="410"/>
                    <a:pt x="1047" y="409"/>
                    <a:pt x="1033" y="409"/>
                  </a:cubicBezTo>
                  <a:cubicBezTo>
                    <a:pt x="981" y="409"/>
                    <a:pt x="933" y="419"/>
                    <a:pt x="889" y="441"/>
                  </a:cubicBezTo>
                  <a:cubicBezTo>
                    <a:pt x="834" y="468"/>
                    <a:pt x="782" y="498"/>
                    <a:pt x="732" y="532"/>
                  </a:cubicBezTo>
                  <a:cubicBezTo>
                    <a:pt x="684" y="567"/>
                    <a:pt x="642" y="594"/>
                    <a:pt x="605" y="616"/>
                  </a:cubicBezTo>
                  <a:cubicBezTo>
                    <a:pt x="583" y="630"/>
                    <a:pt x="565" y="637"/>
                    <a:pt x="551" y="637"/>
                  </a:cubicBezTo>
                  <a:cubicBezTo>
                    <a:pt x="541" y="637"/>
                    <a:pt x="533" y="633"/>
                    <a:pt x="526" y="627"/>
                  </a:cubicBezTo>
                  <a:cubicBezTo>
                    <a:pt x="501" y="604"/>
                    <a:pt x="510" y="569"/>
                    <a:pt x="552" y="526"/>
                  </a:cubicBezTo>
                  <a:cubicBezTo>
                    <a:pt x="579" y="500"/>
                    <a:pt x="629" y="466"/>
                    <a:pt x="703" y="426"/>
                  </a:cubicBezTo>
                  <a:cubicBezTo>
                    <a:pt x="777" y="387"/>
                    <a:pt x="821" y="358"/>
                    <a:pt x="838" y="341"/>
                  </a:cubicBezTo>
                  <a:cubicBezTo>
                    <a:pt x="855" y="324"/>
                    <a:pt x="851" y="274"/>
                    <a:pt x="826" y="194"/>
                  </a:cubicBezTo>
                  <a:cubicBezTo>
                    <a:pt x="801" y="113"/>
                    <a:pt x="768" y="53"/>
                    <a:pt x="727" y="15"/>
                  </a:cubicBezTo>
                  <a:cubicBezTo>
                    <a:pt x="717" y="5"/>
                    <a:pt x="702" y="0"/>
                    <a:pt x="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1765600" y="2953000"/>
              <a:ext cx="66975" cy="65900"/>
            </a:xfrm>
            <a:custGeom>
              <a:avLst/>
              <a:gdLst/>
              <a:ahLst/>
              <a:cxnLst/>
              <a:rect l="l" t="t" r="r" b="b"/>
              <a:pathLst>
                <a:path w="2679" h="2636" extrusionOk="0">
                  <a:moveTo>
                    <a:pt x="1953" y="1"/>
                  </a:moveTo>
                  <a:cubicBezTo>
                    <a:pt x="1899" y="1"/>
                    <a:pt x="1829" y="37"/>
                    <a:pt x="1741" y="108"/>
                  </a:cubicBezTo>
                  <a:cubicBezTo>
                    <a:pt x="1651" y="178"/>
                    <a:pt x="1569" y="262"/>
                    <a:pt x="1496" y="355"/>
                  </a:cubicBezTo>
                  <a:cubicBezTo>
                    <a:pt x="1422" y="448"/>
                    <a:pt x="1400" y="516"/>
                    <a:pt x="1427" y="560"/>
                  </a:cubicBezTo>
                  <a:lnTo>
                    <a:pt x="1901" y="1260"/>
                  </a:lnTo>
                  <a:lnTo>
                    <a:pt x="1872" y="1283"/>
                  </a:lnTo>
                  <a:lnTo>
                    <a:pt x="1259" y="660"/>
                  </a:lnTo>
                  <a:cubicBezTo>
                    <a:pt x="1232" y="632"/>
                    <a:pt x="1199" y="618"/>
                    <a:pt x="1161" y="618"/>
                  </a:cubicBezTo>
                  <a:cubicBezTo>
                    <a:pt x="1121" y="618"/>
                    <a:pt x="1068" y="646"/>
                    <a:pt x="999" y="700"/>
                  </a:cubicBezTo>
                  <a:cubicBezTo>
                    <a:pt x="819" y="845"/>
                    <a:pt x="758" y="961"/>
                    <a:pt x="817" y="1047"/>
                  </a:cubicBezTo>
                  <a:lnTo>
                    <a:pt x="1287" y="1751"/>
                  </a:lnTo>
                  <a:lnTo>
                    <a:pt x="1258" y="1774"/>
                  </a:lnTo>
                  <a:lnTo>
                    <a:pt x="659" y="1174"/>
                  </a:lnTo>
                  <a:cubicBezTo>
                    <a:pt x="629" y="1143"/>
                    <a:pt x="593" y="1127"/>
                    <a:pt x="553" y="1127"/>
                  </a:cubicBezTo>
                  <a:cubicBezTo>
                    <a:pt x="497" y="1127"/>
                    <a:pt x="430" y="1158"/>
                    <a:pt x="354" y="1219"/>
                  </a:cubicBezTo>
                  <a:cubicBezTo>
                    <a:pt x="253" y="1299"/>
                    <a:pt x="168" y="1398"/>
                    <a:pt x="96" y="1510"/>
                  </a:cubicBezTo>
                  <a:cubicBezTo>
                    <a:pt x="26" y="1625"/>
                    <a:pt x="1" y="1694"/>
                    <a:pt x="22" y="1721"/>
                  </a:cubicBezTo>
                  <a:lnTo>
                    <a:pt x="1495" y="2618"/>
                  </a:lnTo>
                  <a:cubicBezTo>
                    <a:pt x="1513" y="2630"/>
                    <a:pt x="1531" y="2635"/>
                    <a:pt x="1551" y="2635"/>
                  </a:cubicBezTo>
                  <a:cubicBezTo>
                    <a:pt x="1559" y="2635"/>
                    <a:pt x="1568" y="2634"/>
                    <a:pt x="1578" y="2632"/>
                  </a:cubicBezTo>
                  <a:cubicBezTo>
                    <a:pt x="1606" y="2624"/>
                    <a:pt x="1653" y="2594"/>
                    <a:pt x="1720" y="2541"/>
                  </a:cubicBezTo>
                  <a:cubicBezTo>
                    <a:pt x="1899" y="2399"/>
                    <a:pt x="1976" y="2301"/>
                    <a:pt x="1956" y="2250"/>
                  </a:cubicBezTo>
                  <a:lnTo>
                    <a:pt x="1775" y="1802"/>
                  </a:lnTo>
                  <a:lnTo>
                    <a:pt x="1801" y="1782"/>
                  </a:lnTo>
                  <a:lnTo>
                    <a:pt x="2198" y="2055"/>
                  </a:lnTo>
                  <a:cubicBezTo>
                    <a:pt x="2218" y="2069"/>
                    <a:pt x="2237" y="2075"/>
                    <a:pt x="2257" y="2075"/>
                  </a:cubicBezTo>
                  <a:cubicBezTo>
                    <a:pt x="2264" y="2075"/>
                    <a:pt x="2271" y="2074"/>
                    <a:pt x="2277" y="2073"/>
                  </a:cubicBezTo>
                  <a:cubicBezTo>
                    <a:pt x="2305" y="2067"/>
                    <a:pt x="2347" y="2042"/>
                    <a:pt x="2404" y="1996"/>
                  </a:cubicBezTo>
                  <a:cubicBezTo>
                    <a:pt x="2593" y="1845"/>
                    <a:pt x="2678" y="1741"/>
                    <a:pt x="2658" y="1685"/>
                  </a:cubicBezTo>
                  <a:lnTo>
                    <a:pt x="2070" y="45"/>
                  </a:lnTo>
                  <a:cubicBezTo>
                    <a:pt x="2047" y="15"/>
                    <a:pt x="2009" y="1"/>
                    <a:pt x="1955" y="1"/>
                  </a:cubicBezTo>
                  <a:cubicBezTo>
                    <a:pt x="1955" y="1"/>
                    <a:pt x="1954" y="1"/>
                    <a:pt x="19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1835650" y="2943950"/>
              <a:ext cx="46400" cy="43300"/>
            </a:xfrm>
            <a:custGeom>
              <a:avLst/>
              <a:gdLst/>
              <a:ahLst/>
              <a:cxnLst/>
              <a:rect l="l" t="t" r="r" b="b"/>
              <a:pathLst>
                <a:path w="1856" h="1732" extrusionOk="0">
                  <a:moveTo>
                    <a:pt x="943" y="855"/>
                  </a:moveTo>
                  <a:lnTo>
                    <a:pt x="1049" y="1146"/>
                  </a:lnTo>
                  <a:cubicBezTo>
                    <a:pt x="1054" y="1160"/>
                    <a:pt x="1052" y="1175"/>
                    <a:pt x="1044" y="1188"/>
                  </a:cubicBezTo>
                  <a:cubicBezTo>
                    <a:pt x="1037" y="1204"/>
                    <a:pt x="1021" y="1216"/>
                    <a:pt x="1000" y="1224"/>
                  </a:cubicBezTo>
                  <a:cubicBezTo>
                    <a:pt x="993" y="1227"/>
                    <a:pt x="986" y="1228"/>
                    <a:pt x="979" y="1228"/>
                  </a:cubicBezTo>
                  <a:cubicBezTo>
                    <a:pt x="937" y="1228"/>
                    <a:pt x="899" y="1181"/>
                    <a:pt x="864" y="1087"/>
                  </a:cubicBezTo>
                  <a:cubicBezTo>
                    <a:pt x="848" y="1041"/>
                    <a:pt x="845" y="994"/>
                    <a:pt x="859" y="948"/>
                  </a:cubicBezTo>
                  <a:cubicBezTo>
                    <a:pt x="871" y="902"/>
                    <a:pt x="900" y="871"/>
                    <a:pt x="943" y="855"/>
                  </a:cubicBezTo>
                  <a:close/>
                  <a:moveTo>
                    <a:pt x="1030" y="1"/>
                  </a:moveTo>
                  <a:cubicBezTo>
                    <a:pt x="988" y="1"/>
                    <a:pt x="942" y="4"/>
                    <a:pt x="891" y="10"/>
                  </a:cubicBezTo>
                  <a:cubicBezTo>
                    <a:pt x="807" y="21"/>
                    <a:pt x="713" y="46"/>
                    <a:pt x="606" y="86"/>
                  </a:cubicBezTo>
                  <a:cubicBezTo>
                    <a:pt x="499" y="125"/>
                    <a:pt x="396" y="181"/>
                    <a:pt x="294" y="250"/>
                  </a:cubicBezTo>
                  <a:cubicBezTo>
                    <a:pt x="193" y="321"/>
                    <a:pt x="118" y="384"/>
                    <a:pt x="70" y="441"/>
                  </a:cubicBezTo>
                  <a:cubicBezTo>
                    <a:pt x="21" y="499"/>
                    <a:pt x="0" y="539"/>
                    <a:pt x="8" y="560"/>
                  </a:cubicBezTo>
                  <a:cubicBezTo>
                    <a:pt x="32" y="626"/>
                    <a:pt x="84" y="688"/>
                    <a:pt x="164" y="749"/>
                  </a:cubicBezTo>
                  <a:cubicBezTo>
                    <a:pt x="232" y="800"/>
                    <a:pt x="283" y="825"/>
                    <a:pt x="314" y="825"/>
                  </a:cubicBezTo>
                  <a:cubicBezTo>
                    <a:pt x="320" y="825"/>
                    <a:pt x="325" y="824"/>
                    <a:pt x="330" y="822"/>
                  </a:cubicBezTo>
                  <a:cubicBezTo>
                    <a:pt x="343" y="816"/>
                    <a:pt x="364" y="797"/>
                    <a:pt x="395" y="760"/>
                  </a:cubicBezTo>
                  <a:cubicBezTo>
                    <a:pt x="424" y="725"/>
                    <a:pt x="464" y="683"/>
                    <a:pt x="514" y="641"/>
                  </a:cubicBezTo>
                  <a:cubicBezTo>
                    <a:pt x="564" y="598"/>
                    <a:pt x="608" y="570"/>
                    <a:pt x="649" y="555"/>
                  </a:cubicBezTo>
                  <a:cubicBezTo>
                    <a:pt x="681" y="544"/>
                    <a:pt x="708" y="538"/>
                    <a:pt x="730" y="538"/>
                  </a:cubicBezTo>
                  <a:cubicBezTo>
                    <a:pt x="736" y="538"/>
                    <a:pt x="742" y="538"/>
                    <a:pt x="747" y="539"/>
                  </a:cubicBezTo>
                  <a:cubicBezTo>
                    <a:pt x="805" y="551"/>
                    <a:pt x="845" y="590"/>
                    <a:pt x="870" y="658"/>
                  </a:cubicBezTo>
                  <a:lnTo>
                    <a:pt x="787" y="689"/>
                  </a:lnTo>
                  <a:cubicBezTo>
                    <a:pt x="658" y="736"/>
                    <a:pt x="543" y="794"/>
                    <a:pt x="445" y="862"/>
                  </a:cubicBezTo>
                  <a:cubicBezTo>
                    <a:pt x="381" y="909"/>
                    <a:pt x="329" y="957"/>
                    <a:pt x="286" y="1009"/>
                  </a:cubicBezTo>
                  <a:cubicBezTo>
                    <a:pt x="244" y="1058"/>
                    <a:pt x="216" y="1120"/>
                    <a:pt x="200" y="1193"/>
                  </a:cubicBezTo>
                  <a:cubicBezTo>
                    <a:pt x="182" y="1263"/>
                    <a:pt x="190" y="1340"/>
                    <a:pt x="218" y="1418"/>
                  </a:cubicBezTo>
                  <a:cubicBezTo>
                    <a:pt x="245" y="1497"/>
                    <a:pt x="284" y="1560"/>
                    <a:pt x="332" y="1608"/>
                  </a:cubicBezTo>
                  <a:cubicBezTo>
                    <a:pt x="379" y="1657"/>
                    <a:pt x="424" y="1690"/>
                    <a:pt x="471" y="1707"/>
                  </a:cubicBezTo>
                  <a:cubicBezTo>
                    <a:pt x="517" y="1723"/>
                    <a:pt x="567" y="1732"/>
                    <a:pt x="621" y="1732"/>
                  </a:cubicBezTo>
                  <a:cubicBezTo>
                    <a:pt x="696" y="1732"/>
                    <a:pt x="778" y="1715"/>
                    <a:pt x="866" y="1683"/>
                  </a:cubicBezTo>
                  <a:cubicBezTo>
                    <a:pt x="1053" y="1615"/>
                    <a:pt x="1140" y="1498"/>
                    <a:pt x="1130" y="1334"/>
                  </a:cubicBezTo>
                  <a:lnTo>
                    <a:pt x="1150" y="1325"/>
                  </a:lnTo>
                  <a:lnTo>
                    <a:pt x="1223" y="1461"/>
                  </a:lnTo>
                  <a:cubicBezTo>
                    <a:pt x="1232" y="1477"/>
                    <a:pt x="1240" y="1486"/>
                    <a:pt x="1248" y="1491"/>
                  </a:cubicBezTo>
                  <a:cubicBezTo>
                    <a:pt x="1252" y="1493"/>
                    <a:pt x="1258" y="1494"/>
                    <a:pt x="1267" y="1494"/>
                  </a:cubicBezTo>
                  <a:cubicBezTo>
                    <a:pt x="1276" y="1494"/>
                    <a:pt x="1287" y="1493"/>
                    <a:pt x="1301" y="1491"/>
                  </a:cubicBezTo>
                  <a:cubicBezTo>
                    <a:pt x="1328" y="1486"/>
                    <a:pt x="1386" y="1467"/>
                    <a:pt x="1472" y="1436"/>
                  </a:cubicBezTo>
                  <a:cubicBezTo>
                    <a:pt x="1561" y="1404"/>
                    <a:pt x="1646" y="1366"/>
                    <a:pt x="1732" y="1323"/>
                  </a:cubicBezTo>
                  <a:cubicBezTo>
                    <a:pt x="1816" y="1280"/>
                    <a:pt x="1855" y="1249"/>
                    <a:pt x="1849" y="1231"/>
                  </a:cubicBezTo>
                  <a:lnTo>
                    <a:pt x="1573" y="479"/>
                  </a:lnTo>
                  <a:cubicBezTo>
                    <a:pt x="1539" y="389"/>
                    <a:pt x="1506" y="316"/>
                    <a:pt x="1471" y="258"/>
                  </a:cubicBezTo>
                  <a:cubicBezTo>
                    <a:pt x="1443" y="209"/>
                    <a:pt x="1415" y="170"/>
                    <a:pt x="1385" y="144"/>
                  </a:cubicBezTo>
                  <a:cubicBezTo>
                    <a:pt x="1355" y="115"/>
                    <a:pt x="1316" y="88"/>
                    <a:pt x="1266" y="60"/>
                  </a:cubicBezTo>
                  <a:cubicBezTo>
                    <a:pt x="1216" y="30"/>
                    <a:pt x="1163" y="12"/>
                    <a:pt x="1105" y="5"/>
                  </a:cubicBezTo>
                  <a:cubicBezTo>
                    <a:pt x="1082" y="2"/>
                    <a:pt x="1057" y="1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59"/>
            <p:cNvSpPr/>
            <p:nvPr/>
          </p:nvSpPr>
          <p:spPr>
            <a:xfrm>
              <a:off x="1878700" y="2923350"/>
              <a:ext cx="32675" cy="51250"/>
            </a:xfrm>
            <a:custGeom>
              <a:avLst/>
              <a:gdLst/>
              <a:ahLst/>
              <a:cxnLst/>
              <a:rect l="l" t="t" r="r" b="b"/>
              <a:pathLst>
                <a:path w="1307" h="2050" extrusionOk="0">
                  <a:moveTo>
                    <a:pt x="676" y="1"/>
                  </a:moveTo>
                  <a:cubicBezTo>
                    <a:pt x="649" y="1"/>
                    <a:pt x="619" y="3"/>
                    <a:pt x="585" y="7"/>
                  </a:cubicBezTo>
                  <a:cubicBezTo>
                    <a:pt x="483" y="21"/>
                    <a:pt x="382" y="50"/>
                    <a:pt x="279" y="98"/>
                  </a:cubicBezTo>
                  <a:cubicBezTo>
                    <a:pt x="178" y="145"/>
                    <a:pt x="131" y="197"/>
                    <a:pt x="137" y="250"/>
                  </a:cubicBezTo>
                  <a:lnTo>
                    <a:pt x="178" y="569"/>
                  </a:lnTo>
                  <a:lnTo>
                    <a:pt x="94" y="580"/>
                  </a:lnTo>
                  <a:cubicBezTo>
                    <a:pt x="58" y="585"/>
                    <a:pt x="33" y="615"/>
                    <a:pt x="18" y="671"/>
                  </a:cubicBezTo>
                  <a:cubicBezTo>
                    <a:pt x="3" y="728"/>
                    <a:pt x="1" y="792"/>
                    <a:pt x="10" y="863"/>
                  </a:cubicBezTo>
                  <a:cubicBezTo>
                    <a:pt x="17" y="932"/>
                    <a:pt x="32" y="987"/>
                    <a:pt x="52" y="1026"/>
                  </a:cubicBezTo>
                  <a:cubicBezTo>
                    <a:pt x="70" y="1062"/>
                    <a:pt x="88" y="1079"/>
                    <a:pt x="107" y="1079"/>
                  </a:cubicBezTo>
                  <a:cubicBezTo>
                    <a:pt x="108" y="1079"/>
                    <a:pt x="109" y="1079"/>
                    <a:pt x="110" y="1079"/>
                  </a:cubicBezTo>
                  <a:lnTo>
                    <a:pt x="241" y="1062"/>
                  </a:lnTo>
                  <a:lnTo>
                    <a:pt x="295" y="1474"/>
                  </a:lnTo>
                  <a:cubicBezTo>
                    <a:pt x="330" y="1746"/>
                    <a:pt x="417" y="1917"/>
                    <a:pt x="557" y="1986"/>
                  </a:cubicBezTo>
                  <a:cubicBezTo>
                    <a:pt x="630" y="2021"/>
                    <a:pt x="702" y="2042"/>
                    <a:pt x="779" y="2047"/>
                  </a:cubicBezTo>
                  <a:cubicBezTo>
                    <a:pt x="799" y="2049"/>
                    <a:pt x="819" y="2049"/>
                    <a:pt x="841" y="2049"/>
                  </a:cubicBezTo>
                  <a:cubicBezTo>
                    <a:pt x="904" y="2049"/>
                    <a:pt x="977" y="2043"/>
                    <a:pt x="1062" y="2032"/>
                  </a:cubicBezTo>
                  <a:cubicBezTo>
                    <a:pt x="1175" y="2018"/>
                    <a:pt x="1245" y="1995"/>
                    <a:pt x="1272" y="1960"/>
                  </a:cubicBezTo>
                  <a:cubicBezTo>
                    <a:pt x="1300" y="1926"/>
                    <a:pt x="1306" y="1851"/>
                    <a:pt x="1294" y="1733"/>
                  </a:cubicBezTo>
                  <a:cubicBezTo>
                    <a:pt x="1285" y="1674"/>
                    <a:pt x="1277" y="1628"/>
                    <a:pt x="1266" y="1600"/>
                  </a:cubicBezTo>
                  <a:cubicBezTo>
                    <a:pt x="1255" y="1574"/>
                    <a:pt x="1238" y="1562"/>
                    <a:pt x="1214" y="1562"/>
                  </a:cubicBezTo>
                  <a:cubicBezTo>
                    <a:pt x="1211" y="1562"/>
                    <a:pt x="1207" y="1563"/>
                    <a:pt x="1203" y="1563"/>
                  </a:cubicBezTo>
                  <a:cubicBezTo>
                    <a:pt x="1196" y="1564"/>
                    <a:pt x="1188" y="1565"/>
                    <a:pt x="1181" y="1565"/>
                  </a:cubicBezTo>
                  <a:cubicBezTo>
                    <a:pt x="1155" y="1565"/>
                    <a:pt x="1126" y="1559"/>
                    <a:pt x="1093" y="1547"/>
                  </a:cubicBezTo>
                  <a:cubicBezTo>
                    <a:pt x="1048" y="1533"/>
                    <a:pt x="1025" y="1501"/>
                    <a:pt x="1019" y="1454"/>
                  </a:cubicBezTo>
                  <a:lnTo>
                    <a:pt x="956" y="971"/>
                  </a:lnTo>
                  <a:lnTo>
                    <a:pt x="1110" y="952"/>
                  </a:lnTo>
                  <a:cubicBezTo>
                    <a:pt x="1142" y="948"/>
                    <a:pt x="1164" y="916"/>
                    <a:pt x="1178" y="858"/>
                  </a:cubicBezTo>
                  <a:cubicBezTo>
                    <a:pt x="1190" y="800"/>
                    <a:pt x="1193" y="728"/>
                    <a:pt x="1180" y="643"/>
                  </a:cubicBezTo>
                  <a:cubicBezTo>
                    <a:pt x="1164" y="515"/>
                    <a:pt x="1134" y="453"/>
                    <a:pt x="1091" y="453"/>
                  </a:cubicBezTo>
                  <a:cubicBezTo>
                    <a:pt x="1089" y="453"/>
                    <a:pt x="1087" y="453"/>
                    <a:pt x="1085" y="453"/>
                  </a:cubicBezTo>
                  <a:lnTo>
                    <a:pt x="891" y="479"/>
                  </a:lnTo>
                  <a:lnTo>
                    <a:pt x="841" y="96"/>
                  </a:lnTo>
                  <a:cubicBezTo>
                    <a:pt x="833" y="32"/>
                    <a:pt x="778" y="1"/>
                    <a:pt x="6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59"/>
            <p:cNvSpPr/>
            <p:nvPr/>
          </p:nvSpPr>
          <p:spPr>
            <a:xfrm>
              <a:off x="1915000" y="2934925"/>
              <a:ext cx="40775" cy="40025"/>
            </a:xfrm>
            <a:custGeom>
              <a:avLst/>
              <a:gdLst/>
              <a:ahLst/>
              <a:cxnLst/>
              <a:rect l="l" t="t" r="r" b="b"/>
              <a:pathLst>
                <a:path w="1631" h="1601" extrusionOk="0">
                  <a:moveTo>
                    <a:pt x="849" y="382"/>
                  </a:moveTo>
                  <a:cubicBezTo>
                    <a:pt x="852" y="382"/>
                    <a:pt x="855" y="382"/>
                    <a:pt x="858" y="383"/>
                  </a:cubicBezTo>
                  <a:cubicBezTo>
                    <a:pt x="911" y="387"/>
                    <a:pt x="934" y="444"/>
                    <a:pt x="925" y="549"/>
                  </a:cubicBezTo>
                  <a:cubicBezTo>
                    <a:pt x="920" y="607"/>
                    <a:pt x="900" y="654"/>
                    <a:pt x="863" y="692"/>
                  </a:cubicBezTo>
                  <a:cubicBezTo>
                    <a:pt x="829" y="727"/>
                    <a:pt x="790" y="743"/>
                    <a:pt x="744" y="743"/>
                  </a:cubicBezTo>
                  <a:cubicBezTo>
                    <a:pt x="740" y="743"/>
                    <a:pt x="736" y="743"/>
                    <a:pt x="732" y="743"/>
                  </a:cubicBezTo>
                  <a:lnTo>
                    <a:pt x="747" y="567"/>
                  </a:lnTo>
                  <a:cubicBezTo>
                    <a:pt x="758" y="444"/>
                    <a:pt x="792" y="382"/>
                    <a:pt x="849" y="382"/>
                  </a:cubicBezTo>
                  <a:close/>
                  <a:moveTo>
                    <a:pt x="791" y="1"/>
                  </a:moveTo>
                  <a:cubicBezTo>
                    <a:pt x="725" y="1"/>
                    <a:pt x="664" y="5"/>
                    <a:pt x="607" y="13"/>
                  </a:cubicBezTo>
                  <a:cubicBezTo>
                    <a:pt x="504" y="29"/>
                    <a:pt x="406" y="65"/>
                    <a:pt x="318" y="119"/>
                  </a:cubicBezTo>
                  <a:cubicBezTo>
                    <a:pt x="139" y="225"/>
                    <a:pt x="36" y="440"/>
                    <a:pt x="7" y="760"/>
                  </a:cubicBezTo>
                  <a:cubicBezTo>
                    <a:pt x="0" y="844"/>
                    <a:pt x="1" y="926"/>
                    <a:pt x="12" y="1004"/>
                  </a:cubicBezTo>
                  <a:cubicBezTo>
                    <a:pt x="19" y="1058"/>
                    <a:pt x="32" y="1108"/>
                    <a:pt x="49" y="1153"/>
                  </a:cubicBezTo>
                  <a:cubicBezTo>
                    <a:pt x="67" y="1197"/>
                    <a:pt x="94" y="1246"/>
                    <a:pt x="133" y="1297"/>
                  </a:cubicBezTo>
                  <a:cubicBezTo>
                    <a:pt x="172" y="1349"/>
                    <a:pt x="219" y="1394"/>
                    <a:pt x="273" y="1432"/>
                  </a:cubicBezTo>
                  <a:cubicBezTo>
                    <a:pt x="328" y="1470"/>
                    <a:pt x="399" y="1504"/>
                    <a:pt x="489" y="1533"/>
                  </a:cubicBezTo>
                  <a:cubicBezTo>
                    <a:pt x="577" y="1562"/>
                    <a:pt x="688" y="1583"/>
                    <a:pt x="824" y="1595"/>
                  </a:cubicBezTo>
                  <a:cubicBezTo>
                    <a:pt x="870" y="1599"/>
                    <a:pt x="917" y="1601"/>
                    <a:pt x="965" y="1601"/>
                  </a:cubicBezTo>
                  <a:cubicBezTo>
                    <a:pt x="1056" y="1601"/>
                    <a:pt x="1148" y="1593"/>
                    <a:pt x="1243" y="1579"/>
                  </a:cubicBezTo>
                  <a:cubicBezTo>
                    <a:pt x="1388" y="1557"/>
                    <a:pt x="1463" y="1511"/>
                    <a:pt x="1469" y="1442"/>
                  </a:cubicBezTo>
                  <a:cubicBezTo>
                    <a:pt x="1473" y="1395"/>
                    <a:pt x="1453" y="1317"/>
                    <a:pt x="1408" y="1212"/>
                  </a:cubicBezTo>
                  <a:cubicBezTo>
                    <a:pt x="1363" y="1107"/>
                    <a:pt x="1322" y="1052"/>
                    <a:pt x="1289" y="1049"/>
                  </a:cubicBezTo>
                  <a:cubicBezTo>
                    <a:pt x="1289" y="1049"/>
                    <a:pt x="1289" y="1049"/>
                    <a:pt x="1289" y="1049"/>
                  </a:cubicBezTo>
                  <a:cubicBezTo>
                    <a:pt x="1281" y="1049"/>
                    <a:pt x="1226" y="1065"/>
                    <a:pt x="1122" y="1099"/>
                  </a:cubicBezTo>
                  <a:cubicBezTo>
                    <a:pt x="1030" y="1128"/>
                    <a:pt x="954" y="1142"/>
                    <a:pt x="895" y="1142"/>
                  </a:cubicBezTo>
                  <a:cubicBezTo>
                    <a:pt x="885" y="1142"/>
                    <a:pt x="876" y="1142"/>
                    <a:pt x="867" y="1141"/>
                  </a:cubicBezTo>
                  <a:cubicBezTo>
                    <a:pt x="758" y="1132"/>
                    <a:pt x="708" y="1069"/>
                    <a:pt x="719" y="954"/>
                  </a:cubicBezTo>
                  <a:lnTo>
                    <a:pt x="719" y="954"/>
                  </a:lnTo>
                  <a:lnTo>
                    <a:pt x="804" y="963"/>
                  </a:lnTo>
                  <a:cubicBezTo>
                    <a:pt x="864" y="969"/>
                    <a:pt x="920" y="971"/>
                    <a:pt x="972" y="971"/>
                  </a:cubicBezTo>
                  <a:cubicBezTo>
                    <a:pt x="1365" y="971"/>
                    <a:pt x="1574" y="827"/>
                    <a:pt x="1601" y="536"/>
                  </a:cubicBezTo>
                  <a:cubicBezTo>
                    <a:pt x="1630" y="226"/>
                    <a:pt x="1420" y="50"/>
                    <a:pt x="974" y="10"/>
                  </a:cubicBezTo>
                  <a:cubicBezTo>
                    <a:pt x="909" y="4"/>
                    <a:pt x="848" y="1"/>
                    <a:pt x="7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59"/>
            <p:cNvSpPr/>
            <p:nvPr/>
          </p:nvSpPr>
          <p:spPr>
            <a:xfrm>
              <a:off x="1954300" y="2942325"/>
              <a:ext cx="45050" cy="38550"/>
            </a:xfrm>
            <a:custGeom>
              <a:avLst/>
              <a:gdLst/>
              <a:ahLst/>
              <a:cxnLst/>
              <a:rect l="l" t="t" r="r" b="b"/>
              <a:pathLst>
                <a:path w="1802" h="1542" extrusionOk="0">
                  <a:moveTo>
                    <a:pt x="644" y="1"/>
                  </a:moveTo>
                  <a:cubicBezTo>
                    <a:pt x="631" y="1"/>
                    <a:pt x="618" y="1"/>
                    <a:pt x="605" y="2"/>
                  </a:cubicBezTo>
                  <a:cubicBezTo>
                    <a:pt x="500" y="7"/>
                    <a:pt x="441" y="26"/>
                    <a:pt x="430" y="57"/>
                  </a:cubicBezTo>
                  <a:lnTo>
                    <a:pt x="8" y="1297"/>
                  </a:lnTo>
                  <a:cubicBezTo>
                    <a:pt x="0" y="1319"/>
                    <a:pt x="10" y="1340"/>
                    <a:pt x="37" y="1359"/>
                  </a:cubicBezTo>
                  <a:cubicBezTo>
                    <a:pt x="64" y="1379"/>
                    <a:pt x="129" y="1406"/>
                    <a:pt x="230" y="1441"/>
                  </a:cubicBezTo>
                  <a:cubicBezTo>
                    <a:pt x="332" y="1474"/>
                    <a:pt x="432" y="1504"/>
                    <a:pt x="530" y="1525"/>
                  </a:cubicBezTo>
                  <a:cubicBezTo>
                    <a:pt x="582" y="1536"/>
                    <a:pt x="621" y="1542"/>
                    <a:pt x="647" y="1542"/>
                  </a:cubicBezTo>
                  <a:cubicBezTo>
                    <a:pt x="670" y="1542"/>
                    <a:pt x="683" y="1537"/>
                    <a:pt x="686" y="1529"/>
                  </a:cubicBezTo>
                  <a:lnTo>
                    <a:pt x="936" y="794"/>
                  </a:lnTo>
                  <a:cubicBezTo>
                    <a:pt x="946" y="763"/>
                    <a:pt x="962" y="742"/>
                    <a:pt x="980" y="731"/>
                  </a:cubicBezTo>
                  <a:cubicBezTo>
                    <a:pt x="987" y="726"/>
                    <a:pt x="998" y="724"/>
                    <a:pt x="1011" y="724"/>
                  </a:cubicBezTo>
                  <a:cubicBezTo>
                    <a:pt x="1032" y="724"/>
                    <a:pt x="1061" y="730"/>
                    <a:pt x="1096" y="742"/>
                  </a:cubicBezTo>
                  <a:cubicBezTo>
                    <a:pt x="1154" y="762"/>
                    <a:pt x="1225" y="800"/>
                    <a:pt x="1305" y="856"/>
                  </a:cubicBezTo>
                  <a:cubicBezTo>
                    <a:pt x="1385" y="910"/>
                    <a:pt x="1433" y="942"/>
                    <a:pt x="1451" y="947"/>
                  </a:cubicBezTo>
                  <a:cubicBezTo>
                    <a:pt x="1458" y="950"/>
                    <a:pt x="1465" y="951"/>
                    <a:pt x="1473" y="951"/>
                  </a:cubicBezTo>
                  <a:cubicBezTo>
                    <a:pt x="1509" y="951"/>
                    <a:pt x="1549" y="921"/>
                    <a:pt x="1594" y="862"/>
                  </a:cubicBezTo>
                  <a:cubicBezTo>
                    <a:pt x="1647" y="790"/>
                    <a:pt x="1689" y="721"/>
                    <a:pt x="1719" y="654"/>
                  </a:cubicBezTo>
                  <a:cubicBezTo>
                    <a:pt x="1749" y="588"/>
                    <a:pt x="1772" y="532"/>
                    <a:pt x="1788" y="488"/>
                  </a:cubicBezTo>
                  <a:cubicBezTo>
                    <a:pt x="1801" y="442"/>
                    <a:pt x="1796" y="400"/>
                    <a:pt x="1770" y="359"/>
                  </a:cubicBezTo>
                  <a:cubicBezTo>
                    <a:pt x="1743" y="319"/>
                    <a:pt x="1688" y="283"/>
                    <a:pt x="1598" y="253"/>
                  </a:cubicBezTo>
                  <a:cubicBezTo>
                    <a:pt x="1538" y="233"/>
                    <a:pt x="1475" y="222"/>
                    <a:pt x="1409" y="222"/>
                  </a:cubicBezTo>
                  <a:cubicBezTo>
                    <a:pt x="1376" y="222"/>
                    <a:pt x="1343" y="225"/>
                    <a:pt x="1309" y="230"/>
                  </a:cubicBezTo>
                  <a:cubicBezTo>
                    <a:pt x="1205" y="243"/>
                    <a:pt x="1130" y="279"/>
                    <a:pt x="1085" y="335"/>
                  </a:cubicBezTo>
                  <a:lnTo>
                    <a:pt x="1068" y="330"/>
                  </a:lnTo>
                  <a:lnTo>
                    <a:pt x="1083" y="205"/>
                  </a:lnTo>
                  <a:cubicBezTo>
                    <a:pt x="1090" y="138"/>
                    <a:pt x="1039" y="87"/>
                    <a:pt x="928" y="51"/>
                  </a:cubicBezTo>
                  <a:cubicBezTo>
                    <a:pt x="831" y="17"/>
                    <a:pt x="737" y="1"/>
                    <a:pt x="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59"/>
            <p:cNvSpPr/>
            <p:nvPr/>
          </p:nvSpPr>
          <p:spPr>
            <a:xfrm>
              <a:off x="1998125" y="3027125"/>
              <a:ext cx="38675" cy="45675"/>
            </a:xfrm>
            <a:custGeom>
              <a:avLst/>
              <a:gdLst/>
              <a:ahLst/>
              <a:cxnLst/>
              <a:rect l="l" t="t" r="r" b="b"/>
              <a:pathLst>
                <a:path w="1547" h="1827" extrusionOk="0">
                  <a:moveTo>
                    <a:pt x="810" y="1"/>
                  </a:moveTo>
                  <a:cubicBezTo>
                    <a:pt x="786" y="1"/>
                    <a:pt x="761" y="15"/>
                    <a:pt x="751" y="43"/>
                  </a:cubicBezTo>
                  <a:cubicBezTo>
                    <a:pt x="694" y="213"/>
                    <a:pt x="614" y="375"/>
                    <a:pt x="505" y="516"/>
                  </a:cubicBezTo>
                  <a:cubicBezTo>
                    <a:pt x="385" y="669"/>
                    <a:pt x="229" y="797"/>
                    <a:pt x="51" y="872"/>
                  </a:cubicBezTo>
                  <a:cubicBezTo>
                    <a:pt x="1" y="894"/>
                    <a:pt x="1" y="965"/>
                    <a:pt x="53" y="986"/>
                  </a:cubicBezTo>
                  <a:cubicBezTo>
                    <a:pt x="397" y="1128"/>
                    <a:pt x="615" y="1396"/>
                    <a:pt x="764" y="1786"/>
                  </a:cubicBezTo>
                  <a:cubicBezTo>
                    <a:pt x="774" y="1813"/>
                    <a:pt x="798" y="1826"/>
                    <a:pt x="822" y="1826"/>
                  </a:cubicBezTo>
                  <a:cubicBezTo>
                    <a:pt x="845" y="1826"/>
                    <a:pt x="868" y="1814"/>
                    <a:pt x="878" y="1788"/>
                  </a:cubicBezTo>
                  <a:cubicBezTo>
                    <a:pt x="1009" y="1467"/>
                    <a:pt x="1189" y="1130"/>
                    <a:pt x="1500" y="969"/>
                  </a:cubicBezTo>
                  <a:cubicBezTo>
                    <a:pt x="1546" y="946"/>
                    <a:pt x="1545" y="881"/>
                    <a:pt x="1499" y="859"/>
                  </a:cubicBezTo>
                  <a:cubicBezTo>
                    <a:pt x="1324" y="773"/>
                    <a:pt x="1177" y="632"/>
                    <a:pt x="1068" y="468"/>
                  </a:cubicBezTo>
                  <a:cubicBezTo>
                    <a:pt x="977" y="331"/>
                    <a:pt x="915" y="193"/>
                    <a:pt x="869" y="45"/>
                  </a:cubicBezTo>
                  <a:cubicBezTo>
                    <a:pt x="860" y="15"/>
                    <a:pt x="835" y="1"/>
                    <a:pt x="8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59"/>
            <p:cNvSpPr/>
            <p:nvPr/>
          </p:nvSpPr>
          <p:spPr>
            <a:xfrm>
              <a:off x="2038225" y="3203975"/>
              <a:ext cx="38650" cy="45675"/>
            </a:xfrm>
            <a:custGeom>
              <a:avLst/>
              <a:gdLst/>
              <a:ahLst/>
              <a:cxnLst/>
              <a:rect l="l" t="t" r="r" b="b"/>
              <a:pathLst>
                <a:path w="1546" h="1827" extrusionOk="0">
                  <a:moveTo>
                    <a:pt x="809" y="1"/>
                  </a:moveTo>
                  <a:cubicBezTo>
                    <a:pt x="784" y="1"/>
                    <a:pt x="760" y="15"/>
                    <a:pt x="750" y="44"/>
                  </a:cubicBezTo>
                  <a:cubicBezTo>
                    <a:pt x="694" y="213"/>
                    <a:pt x="614" y="375"/>
                    <a:pt x="504" y="515"/>
                  </a:cubicBezTo>
                  <a:cubicBezTo>
                    <a:pt x="384" y="670"/>
                    <a:pt x="228" y="797"/>
                    <a:pt x="51" y="872"/>
                  </a:cubicBezTo>
                  <a:cubicBezTo>
                    <a:pt x="0" y="893"/>
                    <a:pt x="0" y="965"/>
                    <a:pt x="52" y="986"/>
                  </a:cubicBezTo>
                  <a:cubicBezTo>
                    <a:pt x="396" y="1128"/>
                    <a:pt x="615" y="1397"/>
                    <a:pt x="763" y="1786"/>
                  </a:cubicBezTo>
                  <a:cubicBezTo>
                    <a:pt x="774" y="1813"/>
                    <a:pt x="798" y="1827"/>
                    <a:pt x="822" y="1827"/>
                  </a:cubicBezTo>
                  <a:cubicBezTo>
                    <a:pt x="845" y="1827"/>
                    <a:pt x="868" y="1814"/>
                    <a:pt x="878" y="1787"/>
                  </a:cubicBezTo>
                  <a:cubicBezTo>
                    <a:pt x="1008" y="1466"/>
                    <a:pt x="1188" y="1129"/>
                    <a:pt x="1499" y="969"/>
                  </a:cubicBezTo>
                  <a:cubicBezTo>
                    <a:pt x="1546" y="945"/>
                    <a:pt x="1545" y="881"/>
                    <a:pt x="1498" y="859"/>
                  </a:cubicBezTo>
                  <a:cubicBezTo>
                    <a:pt x="1324" y="772"/>
                    <a:pt x="1177" y="632"/>
                    <a:pt x="1067" y="469"/>
                  </a:cubicBezTo>
                  <a:cubicBezTo>
                    <a:pt x="976" y="330"/>
                    <a:pt x="915" y="193"/>
                    <a:pt x="868" y="45"/>
                  </a:cubicBezTo>
                  <a:cubicBezTo>
                    <a:pt x="859" y="15"/>
                    <a:pt x="83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59"/>
            <p:cNvSpPr/>
            <p:nvPr/>
          </p:nvSpPr>
          <p:spPr>
            <a:xfrm>
              <a:off x="1740575" y="2945750"/>
              <a:ext cx="33950" cy="40150"/>
            </a:xfrm>
            <a:custGeom>
              <a:avLst/>
              <a:gdLst/>
              <a:ahLst/>
              <a:cxnLst/>
              <a:rect l="l" t="t" r="r" b="b"/>
              <a:pathLst>
                <a:path w="1358" h="1606" extrusionOk="0">
                  <a:moveTo>
                    <a:pt x="710" y="1"/>
                  </a:moveTo>
                  <a:cubicBezTo>
                    <a:pt x="689" y="1"/>
                    <a:pt x="667" y="13"/>
                    <a:pt x="659" y="38"/>
                  </a:cubicBezTo>
                  <a:cubicBezTo>
                    <a:pt x="608" y="189"/>
                    <a:pt x="539" y="331"/>
                    <a:pt x="443" y="454"/>
                  </a:cubicBezTo>
                  <a:cubicBezTo>
                    <a:pt x="338" y="589"/>
                    <a:pt x="201" y="701"/>
                    <a:pt x="44" y="767"/>
                  </a:cubicBezTo>
                  <a:cubicBezTo>
                    <a:pt x="0" y="785"/>
                    <a:pt x="1" y="848"/>
                    <a:pt x="45" y="867"/>
                  </a:cubicBezTo>
                  <a:cubicBezTo>
                    <a:pt x="348" y="990"/>
                    <a:pt x="540" y="1227"/>
                    <a:pt x="670" y="1569"/>
                  </a:cubicBezTo>
                  <a:cubicBezTo>
                    <a:pt x="680" y="1593"/>
                    <a:pt x="701" y="1605"/>
                    <a:pt x="723" y="1605"/>
                  </a:cubicBezTo>
                  <a:cubicBezTo>
                    <a:pt x="743" y="1605"/>
                    <a:pt x="763" y="1594"/>
                    <a:pt x="771" y="1571"/>
                  </a:cubicBezTo>
                  <a:cubicBezTo>
                    <a:pt x="885" y="1289"/>
                    <a:pt x="1044" y="993"/>
                    <a:pt x="1317" y="852"/>
                  </a:cubicBezTo>
                  <a:cubicBezTo>
                    <a:pt x="1357" y="831"/>
                    <a:pt x="1357" y="775"/>
                    <a:pt x="1316" y="756"/>
                  </a:cubicBezTo>
                  <a:cubicBezTo>
                    <a:pt x="1164" y="679"/>
                    <a:pt x="1033" y="555"/>
                    <a:pt x="937" y="412"/>
                  </a:cubicBezTo>
                  <a:cubicBezTo>
                    <a:pt x="858" y="291"/>
                    <a:pt x="802" y="170"/>
                    <a:pt x="763" y="40"/>
                  </a:cubicBezTo>
                  <a:cubicBezTo>
                    <a:pt x="755" y="14"/>
                    <a:pt x="732" y="1"/>
                    <a:pt x="7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59"/>
            <p:cNvSpPr/>
            <p:nvPr/>
          </p:nvSpPr>
          <p:spPr>
            <a:xfrm>
              <a:off x="1697375" y="3161725"/>
              <a:ext cx="33950" cy="40125"/>
            </a:xfrm>
            <a:custGeom>
              <a:avLst/>
              <a:gdLst/>
              <a:ahLst/>
              <a:cxnLst/>
              <a:rect l="l" t="t" r="r" b="b"/>
              <a:pathLst>
                <a:path w="1358" h="1605" extrusionOk="0">
                  <a:moveTo>
                    <a:pt x="712" y="1"/>
                  </a:moveTo>
                  <a:cubicBezTo>
                    <a:pt x="690" y="1"/>
                    <a:pt x="669" y="13"/>
                    <a:pt x="660" y="39"/>
                  </a:cubicBezTo>
                  <a:cubicBezTo>
                    <a:pt x="610" y="188"/>
                    <a:pt x="540" y="330"/>
                    <a:pt x="445" y="454"/>
                  </a:cubicBezTo>
                  <a:cubicBezTo>
                    <a:pt x="339" y="589"/>
                    <a:pt x="203" y="700"/>
                    <a:pt x="46" y="767"/>
                  </a:cubicBezTo>
                  <a:cubicBezTo>
                    <a:pt x="1" y="785"/>
                    <a:pt x="3" y="849"/>
                    <a:pt x="47" y="867"/>
                  </a:cubicBezTo>
                  <a:cubicBezTo>
                    <a:pt x="350" y="990"/>
                    <a:pt x="541" y="1226"/>
                    <a:pt x="672" y="1568"/>
                  </a:cubicBezTo>
                  <a:cubicBezTo>
                    <a:pt x="680" y="1592"/>
                    <a:pt x="702" y="1604"/>
                    <a:pt x="723" y="1604"/>
                  </a:cubicBezTo>
                  <a:cubicBezTo>
                    <a:pt x="744" y="1604"/>
                    <a:pt x="764" y="1593"/>
                    <a:pt x="773" y="1570"/>
                  </a:cubicBezTo>
                  <a:cubicBezTo>
                    <a:pt x="886" y="1289"/>
                    <a:pt x="1045" y="993"/>
                    <a:pt x="1319" y="852"/>
                  </a:cubicBezTo>
                  <a:cubicBezTo>
                    <a:pt x="1358" y="831"/>
                    <a:pt x="1358" y="775"/>
                    <a:pt x="1318" y="755"/>
                  </a:cubicBezTo>
                  <a:cubicBezTo>
                    <a:pt x="1165" y="678"/>
                    <a:pt x="1035" y="555"/>
                    <a:pt x="939" y="411"/>
                  </a:cubicBezTo>
                  <a:cubicBezTo>
                    <a:pt x="858" y="291"/>
                    <a:pt x="803" y="170"/>
                    <a:pt x="763" y="40"/>
                  </a:cubicBezTo>
                  <a:cubicBezTo>
                    <a:pt x="755" y="14"/>
                    <a:pt x="733" y="1"/>
                    <a:pt x="7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56" name="Google Shape;2456;p59"/>
          <p:cNvSpPr/>
          <p:nvPr/>
        </p:nvSpPr>
        <p:spPr>
          <a:xfrm>
            <a:off x="1362712" y="1277234"/>
            <a:ext cx="166902" cy="197104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7" name="Google Shape;2457;p59"/>
          <p:cNvSpPr/>
          <p:nvPr/>
        </p:nvSpPr>
        <p:spPr>
          <a:xfrm>
            <a:off x="7034912" y="1782284"/>
            <a:ext cx="166902" cy="197104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8" name="Google Shape;2458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1925" y="816626"/>
            <a:ext cx="5872102" cy="330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5" name="Google Shape;2135;p55"/>
          <p:cNvGrpSpPr/>
          <p:nvPr/>
        </p:nvGrpSpPr>
        <p:grpSpPr>
          <a:xfrm>
            <a:off x="4187487" y="1077300"/>
            <a:ext cx="4610630" cy="3388875"/>
            <a:chOff x="4056800" y="1077300"/>
            <a:chExt cx="4610630" cy="3388875"/>
          </a:xfrm>
        </p:grpSpPr>
        <p:grpSp>
          <p:nvGrpSpPr>
            <p:cNvPr id="2136" name="Google Shape;2136;p55"/>
            <p:cNvGrpSpPr/>
            <p:nvPr/>
          </p:nvGrpSpPr>
          <p:grpSpPr>
            <a:xfrm>
              <a:off x="4323500" y="1305700"/>
              <a:ext cx="4343930" cy="3160475"/>
              <a:chOff x="4145599" y="128594"/>
              <a:chExt cx="4798863" cy="3491466"/>
            </a:xfrm>
          </p:grpSpPr>
          <p:grpSp>
            <p:nvGrpSpPr>
              <p:cNvPr id="2137" name="Google Shape;2137;p55"/>
              <p:cNvGrpSpPr/>
              <p:nvPr/>
            </p:nvGrpSpPr>
            <p:grpSpPr>
              <a:xfrm>
                <a:off x="4145599" y="128594"/>
                <a:ext cx="4798863" cy="3491466"/>
                <a:chOff x="4145599" y="428613"/>
                <a:chExt cx="4798863" cy="3464100"/>
              </a:xfrm>
            </p:grpSpPr>
            <p:sp>
              <p:nvSpPr>
                <p:cNvPr id="2138" name="Google Shape;2138;p55"/>
                <p:cNvSpPr/>
                <p:nvPr/>
              </p:nvSpPr>
              <p:spPr>
                <a:xfrm>
                  <a:off x="4145662" y="428613"/>
                  <a:ext cx="4798800" cy="34641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139" name="Google Shape;2139;p55"/>
                <p:cNvGrpSpPr/>
                <p:nvPr/>
              </p:nvGrpSpPr>
              <p:grpSpPr>
                <a:xfrm>
                  <a:off x="4145599" y="428627"/>
                  <a:ext cx="4798394" cy="490301"/>
                  <a:chOff x="4108046" y="238117"/>
                  <a:chExt cx="5220185" cy="533400"/>
                </a:xfrm>
              </p:grpSpPr>
              <p:sp>
                <p:nvSpPr>
                  <p:cNvPr id="2140" name="Google Shape;2140;p55"/>
                  <p:cNvSpPr/>
                  <p:nvPr/>
                </p:nvSpPr>
                <p:spPr>
                  <a:xfrm>
                    <a:off x="4108176" y="238117"/>
                    <a:ext cx="5219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41" name="Google Shape;2141;p55"/>
                  <p:cNvSpPr/>
                  <p:nvPr/>
                </p:nvSpPr>
                <p:spPr>
                  <a:xfrm>
                    <a:off x="4108046" y="685646"/>
                    <a:ext cx="5220185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196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142" name="Google Shape;2142;p55"/>
                  <p:cNvGrpSpPr/>
                  <p:nvPr/>
                </p:nvGrpSpPr>
                <p:grpSpPr>
                  <a:xfrm>
                    <a:off x="8425674" y="386584"/>
                    <a:ext cx="655693" cy="176896"/>
                    <a:chOff x="13400537" y="1039026"/>
                    <a:chExt cx="495012" cy="133547"/>
                  </a:xfrm>
                </p:grpSpPr>
                <p:sp>
                  <p:nvSpPr>
                    <p:cNvPr id="2143" name="Google Shape;2143;p55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44" name="Google Shape;2144;p55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45" name="Google Shape;2145;p55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46" name="Google Shape;2146;p55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47" name="Google Shape;2147;p55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48" name="Google Shape;2148;p55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2149" name="Google Shape;2149;p55"/>
              <p:cNvSpPr/>
              <p:nvPr/>
            </p:nvSpPr>
            <p:spPr>
              <a:xfrm>
                <a:off x="4229178" y="217993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0" name="Google Shape;2150;p55"/>
            <p:cNvGrpSpPr/>
            <p:nvPr/>
          </p:nvGrpSpPr>
          <p:grpSpPr>
            <a:xfrm>
              <a:off x="4190150" y="1191500"/>
              <a:ext cx="4343930" cy="3160475"/>
              <a:chOff x="4145599" y="128594"/>
              <a:chExt cx="4798863" cy="3491466"/>
            </a:xfrm>
          </p:grpSpPr>
          <p:grpSp>
            <p:nvGrpSpPr>
              <p:cNvPr id="2151" name="Google Shape;2151;p55"/>
              <p:cNvGrpSpPr/>
              <p:nvPr/>
            </p:nvGrpSpPr>
            <p:grpSpPr>
              <a:xfrm>
                <a:off x="4145599" y="128594"/>
                <a:ext cx="4798863" cy="3491466"/>
                <a:chOff x="4145599" y="428613"/>
                <a:chExt cx="4798863" cy="3464100"/>
              </a:xfrm>
            </p:grpSpPr>
            <p:sp>
              <p:nvSpPr>
                <p:cNvPr id="2152" name="Google Shape;2152;p55"/>
                <p:cNvSpPr/>
                <p:nvPr/>
              </p:nvSpPr>
              <p:spPr>
                <a:xfrm>
                  <a:off x="4145662" y="428613"/>
                  <a:ext cx="4798800" cy="34641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153" name="Google Shape;2153;p55"/>
                <p:cNvGrpSpPr/>
                <p:nvPr/>
              </p:nvGrpSpPr>
              <p:grpSpPr>
                <a:xfrm>
                  <a:off x="4145599" y="428627"/>
                  <a:ext cx="4798394" cy="490301"/>
                  <a:chOff x="4108046" y="238117"/>
                  <a:chExt cx="5220185" cy="533400"/>
                </a:xfrm>
              </p:grpSpPr>
              <p:sp>
                <p:nvSpPr>
                  <p:cNvPr id="2154" name="Google Shape;2154;p55"/>
                  <p:cNvSpPr/>
                  <p:nvPr/>
                </p:nvSpPr>
                <p:spPr>
                  <a:xfrm>
                    <a:off x="4108176" y="238117"/>
                    <a:ext cx="5219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55" name="Google Shape;2155;p55"/>
                  <p:cNvSpPr/>
                  <p:nvPr/>
                </p:nvSpPr>
                <p:spPr>
                  <a:xfrm>
                    <a:off x="4108046" y="685646"/>
                    <a:ext cx="5220185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196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156" name="Google Shape;2156;p55"/>
                  <p:cNvGrpSpPr/>
                  <p:nvPr/>
                </p:nvGrpSpPr>
                <p:grpSpPr>
                  <a:xfrm>
                    <a:off x="8425674" y="386584"/>
                    <a:ext cx="655693" cy="176896"/>
                    <a:chOff x="13400537" y="1039026"/>
                    <a:chExt cx="495012" cy="133547"/>
                  </a:xfrm>
                </p:grpSpPr>
                <p:sp>
                  <p:nvSpPr>
                    <p:cNvPr id="2157" name="Google Shape;2157;p55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58" name="Google Shape;2158;p55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59" name="Google Shape;2159;p55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60" name="Google Shape;2160;p55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61" name="Google Shape;2161;p55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62" name="Google Shape;2162;p55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2163" name="Google Shape;2163;p55"/>
              <p:cNvSpPr/>
              <p:nvPr/>
            </p:nvSpPr>
            <p:spPr>
              <a:xfrm>
                <a:off x="4229178" y="217993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4" name="Google Shape;2164;p55"/>
            <p:cNvGrpSpPr/>
            <p:nvPr/>
          </p:nvGrpSpPr>
          <p:grpSpPr>
            <a:xfrm>
              <a:off x="4056800" y="1077300"/>
              <a:ext cx="4343930" cy="3160475"/>
              <a:chOff x="4145599" y="128594"/>
              <a:chExt cx="4798863" cy="3491466"/>
            </a:xfrm>
          </p:grpSpPr>
          <p:grpSp>
            <p:nvGrpSpPr>
              <p:cNvPr id="2165" name="Google Shape;2165;p55"/>
              <p:cNvGrpSpPr/>
              <p:nvPr/>
            </p:nvGrpSpPr>
            <p:grpSpPr>
              <a:xfrm>
                <a:off x="4145599" y="128594"/>
                <a:ext cx="4798863" cy="3491466"/>
                <a:chOff x="4145599" y="428613"/>
                <a:chExt cx="4798863" cy="3464100"/>
              </a:xfrm>
            </p:grpSpPr>
            <p:sp>
              <p:nvSpPr>
                <p:cNvPr id="2166" name="Google Shape;2166;p55"/>
                <p:cNvSpPr/>
                <p:nvPr/>
              </p:nvSpPr>
              <p:spPr>
                <a:xfrm>
                  <a:off x="4145662" y="428613"/>
                  <a:ext cx="4798800" cy="34641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167" name="Google Shape;2167;p55"/>
                <p:cNvGrpSpPr/>
                <p:nvPr/>
              </p:nvGrpSpPr>
              <p:grpSpPr>
                <a:xfrm>
                  <a:off x="4145599" y="428627"/>
                  <a:ext cx="4798394" cy="490301"/>
                  <a:chOff x="4108046" y="238117"/>
                  <a:chExt cx="5220185" cy="533400"/>
                </a:xfrm>
              </p:grpSpPr>
              <p:sp>
                <p:nvSpPr>
                  <p:cNvPr id="2168" name="Google Shape;2168;p55"/>
                  <p:cNvSpPr/>
                  <p:nvPr/>
                </p:nvSpPr>
                <p:spPr>
                  <a:xfrm>
                    <a:off x="4108176" y="238117"/>
                    <a:ext cx="5219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9" name="Google Shape;2169;p55"/>
                  <p:cNvSpPr/>
                  <p:nvPr/>
                </p:nvSpPr>
                <p:spPr>
                  <a:xfrm>
                    <a:off x="4108046" y="685646"/>
                    <a:ext cx="5220185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196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170" name="Google Shape;2170;p55"/>
                  <p:cNvGrpSpPr/>
                  <p:nvPr/>
                </p:nvGrpSpPr>
                <p:grpSpPr>
                  <a:xfrm>
                    <a:off x="8425674" y="386584"/>
                    <a:ext cx="655693" cy="176896"/>
                    <a:chOff x="13400537" y="1039026"/>
                    <a:chExt cx="495012" cy="133547"/>
                  </a:xfrm>
                </p:grpSpPr>
                <p:sp>
                  <p:nvSpPr>
                    <p:cNvPr id="2171" name="Google Shape;2171;p55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72" name="Google Shape;2172;p55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73" name="Google Shape;2173;p55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74" name="Google Shape;2174;p55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75" name="Google Shape;2175;p55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76" name="Google Shape;2176;p55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2177" name="Google Shape;2177;p55"/>
              <p:cNvSpPr/>
              <p:nvPr/>
            </p:nvSpPr>
            <p:spPr>
              <a:xfrm>
                <a:off x="4229178" y="217993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178" name="Google Shape;2178;p55"/>
          <p:cNvSpPr txBox="1">
            <a:spLocks noGrp="1"/>
          </p:cNvSpPr>
          <p:nvPr>
            <p:ph type="subTitle" idx="1"/>
          </p:nvPr>
        </p:nvSpPr>
        <p:spPr>
          <a:xfrm rot="-276">
            <a:off x="4300098" y="2022770"/>
            <a:ext cx="4145001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600" dirty="0"/>
              <a:t>Nella sede di Teglio si trovano due aule dedicate agli ATELIER CREATIVI</a:t>
            </a:r>
            <a:r>
              <a:rPr lang="en" sz="1600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 dirty="0"/>
              <a:t>Vi si trovano una TAGLIERINA LASER e una STAMPANTE 3D utilizzate per specifici laboratori (es. </a:t>
            </a:r>
            <a:r>
              <a:rPr lang="it-IT" sz="1600" dirty="0"/>
              <a:t>C</a:t>
            </a:r>
            <a:r>
              <a:rPr lang="en" sz="1600" dirty="0"/>
              <a:t>lasse V per portachiavi in </a:t>
            </a:r>
            <a:r>
              <a:rPr lang="it-IT" sz="1600" dirty="0"/>
              <a:t>occasione dell’accoglienza dei bambini di classe I)</a:t>
            </a:r>
            <a:endParaRPr sz="1600" dirty="0"/>
          </a:p>
        </p:txBody>
      </p:sp>
      <p:sp>
        <p:nvSpPr>
          <p:cNvPr id="2179" name="Google Shape;2179;p55"/>
          <p:cNvSpPr txBox="1">
            <a:spLocks noGrp="1"/>
          </p:cNvSpPr>
          <p:nvPr>
            <p:ph type="title"/>
          </p:nvPr>
        </p:nvSpPr>
        <p:spPr>
          <a:xfrm>
            <a:off x="4341300" y="1544422"/>
            <a:ext cx="4343873" cy="7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2800" dirty="0"/>
              <a:t>AU</a:t>
            </a:r>
            <a:r>
              <a:rPr lang="it-IT" sz="2800" dirty="0"/>
              <a:t>LE ATELIER CREATIVI</a:t>
            </a:r>
            <a:endParaRPr sz="1400" dirty="0"/>
          </a:p>
        </p:txBody>
      </p:sp>
      <p:grpSp>
        <p:nvGrpSpPr>
          <p:cNvPr id="2180" name="Google Shape;2180;p55"/>
          <p:cNvGrpSpPr/>
          <p:nvPr/>
        </p:nvGrpSpPr>
        <p:grpSpPr>
          <a:xfrm>
            <a:off x="6171799" y="4103072"/>
            <a:ext cx="380623" cy="505928"/>
            <a:chOff x="5382225" y="1510350"/>
            <a:chExt cx="54075" cy="71875"/>
          </a:xfrm>
        </p:grpSpPr>
        <p:sp>
          <p:nvSpPr>
            <p:cNvPr id="2181" name="Google Shape;2181;p55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55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3" name="Google Shape;2183;p55"/>
          <p:cNvSpPr/>
          <p:nvPr/>
        </p:nvSpPr>
        <p:spPr>
          <a:xfrm>
            <a:off x="4112286" y="3035011"/>
            <a:ext cx="150402" cy="177598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55"/>
          <p:cNvSpPr/>
          <p:nvPr/>
        </p:nvSpPr>
        <p:spPr>
          <a:xfrm>
            <a:off x="8246177" y="1668949"/>
            <a:ext cx="150402" cy="177598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55"/>
          <p:cNvSpPr/>
          <p:nvPr/>
        </p:nvSpPr>
        <p:spPr>
          <a:xfrm>
            <a:off x="7875748" y="3852879"/>
            <a:ext cx="150402" cy="177598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B879C6F-54D4-4E9C-9C15-613C077D08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00" r="5277"/>
          <a:stretch/>
        </p:blipFill>
        <p:spPr>
          <a:xfrm>
            <a:off x="661344" y="1464373"/>
            <a:ext cx="3448599" cy="23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42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5" name="Google Shape;2395;p59"/>
          <p:cNvGrpSpPr/>
          <p:nvPr/>
        </p:nvGrpSpPr>
        <p:grpSpPr>
          <a:xfrm>
            <a:off x="8086186" y="2318781"/>
            <a:ext cx="380623" cy="505928"/>
            <a:chOff x="5382225" y="1510350"/>
            <a:chExt cx="54075" cy="71875"/>
          </a:xfrm>
        </p:grpSpPr>
        <p:sp>
          <p:nvSpPr>
            <p:cNvPr id="2396" name="Google Shape;2396;p59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8" name="Google Shape;2398;p59"/>
          <p:cNvGrpSpPr/>
          <p:nvPr/>
        </p:nvGrpSpPr>
        <p:grpSpPr>
          <a:xfrm>
            <a:off x="6852345" y="3409526"/>
            <a:ext cx="1405647" cy="1251120"/>
            <a:chOff x="1640600" y="2901325"/>
            <a:chExt cx="464600" cy="413525"/>
          </a:xfrm>
        </p:grpSpPr>
        <p:sp>
          <p:nvSpPr>
            <p:cNvPr id="2399" name="Google Shape;2399;p59"/>
            <p:cNvSpPr/>
            <p:nvPr/>
          </p:nvSpPr>
          <p:spPr>
            <a:xfrm>
              <a:off x="1640600" y="2901325"/>
              <a:ext cx="464600" cy="413525"/>
            </a:xfrm>
            <a:custGeom>
              <a:avLst/>
              <a:gdLst/>
              <a:ahLst/>
              <a:cxnLst/>
              <a:rect l="l" t="t" r="r" b="b"/>
              <a:pathLst>
                <a:path w="18584" h="16541" extrusionOk="0">
                  <a:moveTo>
                    <a:pt x="8325" y="0"/>
                  </a:moveTo>
                  <a:cubicBezTo>
                    <a:pt x="7626" y="0"/>
                    <a:pt x="6986" y="599"/>
                    <a:pt x="6781" y="1576"/>
                  </a:cubicBezTo>
                  <a:cubicBezTo>
                    <a:pt x="6434" y="1684"/>
                    <a:pt x="6231" y="1915"/>
                    <a:pt x="6027" y="2188"/>
                  </a:cubicBezTo>
                  <a:cubicBezTo>
                    <a:pt x="5916" y="2209"/>
                    <a:pt x="5821" y="2260"/>
                    <a:pt x="5747" y="2313"/>
                  </a:cubicBezTo>
                  <a:cubicBezTo>
                    <a:pt x="5660" y="2110"/>
                    <a:pt x="5432" y="2087"/>
                    <a:pt x="5315" y="1898"/>
                  </a:cubicBezTo>
                  <a:cubicBezTo>
                    <a:pt x="5182" y="1629"/>
                    <a:pt x="5075" y="1271"/>
                    <a:pt x="4715" y="1271"/>
                  </a:cubicBezTo>
                  <a:cubicBezTo>
                    <a:pt x="4705" y="1271"/>
                    <a:pt x="4695" y="1272"/>
                    <a:pt x="4685" y="1272"/>
                  </a:cubicBezTo>
                  <a:cubicBezTo>
                    <a:pt x="4672" y="1271"/>
                    <a:pt x="4659" y="1271"/>
                    <a:pt x="4646" y="1271"/>
                  </a:cubicBezTo>
                  <a:cubicBezTo>
                    <a:pt x="4167" y="1271"/>
                    <a:pt x="4202" y="1917"/>
                    <a:pt x="3833" y="2076"/>
                  </a:cubicBezTo>
                  <a:cubicBezTo>
                    <a:pt x="3398" y="2241"/>
                    <a:pt x="3402" y="2907"/>
                    <a:pt x="3837" y="3068"/>
                  </a:cubicBezTo>
                  <a:cubicBezTo>
                    <a:pt x="4085" y="3082"/>
                    <a:pt x="4196" y="3731"/>
                    <a:pt x="4510" y="3809"/>
                  </a:cubicBezTo>
                  <a:cubicBezTo>
                    <a:pt x="4516" y="3857"/>
                    <a:pt x="4528" y="3907"/>
                    <a:pt x="4550" y="3955"/>
                  </a:cubicBezTo>
                  <a:cubicBezTo>
                    <a:pt x="4250" y="3864"/>
                    <a:pt x="3877" y="3582"/>
                    <a:pt x="3525" y="3582"/>
                  </a:cubicBezTo>
                  <a:cubicBezTo>
                    <a:pt x="3448" y="3582"/>
                    <a:pt x="3372" y="3596"/>
                    <a:pt x="3298" y="3628"/>
                  </a:cubicBezTo>
                  <a:cubicBezTo>
                    <a:pt x="2766" y="4065"/>
                    <a:pt x="2877" y="5422"/>
                    <a:pt x="2960" y="6069"/>
                  </a:cubicBezTo>
                  <a:cubicBezTo>
                    <a:pt x="1850" y="6432"/>
                    <a:pt x="0" y="10205"/>
                    <a:pt x="1218" y="10894"/>
                  </a:cubicBezTo>
                  <a:cubicBezTo>
                    <a:pt x="1313" y="10933"/>
                    <a:pt x="1404" y="10950"/>
                    <a:pt x="1492" y="10950"/>
                  </a:cubicBezTo>
                  <a:cubicBezTo>
                    <a:pt x="1842" y="10950"/>
                    <a:pt x="2143" y="10670"/>
                    <a:pt x="2436" y="10311"/>
                  </a:cubicBezTo>
                  <a:lnTo>
                    <a:pt x="2436" y="10311"/>
                  </a:lnTo>
                  <a:cubicBezTo>
                    <a:pt x="2373" y="10484"/>
                    <a:pt x="2266" y="10643"/>
                    <a:pt x="2106" y="10713"/>
                  </a:cubicBezTo>
                  <a:cubicBezTo>
                    <a:pt x="1672" y="10879"/>
                    <a:pt x="1675" y="11545"/>
                    <a:pt x="2110" y="11707"/>
                  </a:cubicBezTo>
                  <a:cubicBezTo>
                    <a:pt x="2391" y="11755"/>
                    <a:pt x="2502" y="12485"/>
                    <a:pt x="2915" y="12485"/>
                  </a:cubicBezTo>
                  <a:cubicBezTo>
                    <a:pt x="2933" y="12485"/>
                    <a:pt x="2951" y="12484"/>
                    <a:pt x="2970" y="12481"/>
                  </a:cubicBezTo>
                  <a:cubicBezTo>
                    <a:pt x="3074" y="12481"/>
                    <a:pt x="3171" y="12450"/>
                    <a:pt x="3254" y="12398"/>
                  </a:cubicBezTo>
                  <a:cubicBezTo>
                    <a:pt x="3639" y="14017"/>
                    <a:pt x="4952" y="15147"/>
                    <a:pt x="6484" y="15147"/>
                  </a:cubicBezTo>
                  <a:cubicBezTo>
                    <a:pt x="6902" y="15147"/>
                    <a:pt x="7337" y="15063"/>
                    <a:pt x="7774" y="14881"/>
                  </a:cubicBezTo>
                  <a:lnTo>
                    <a:pt x="7774" y="14881"/>
                  </a:lnTo>
                  <a:cubicBezTo>
                    <a:pt x="7684" y="15264"/>
                    <a:pt x="7252" y="15964"/>
                    <a:pt x="7752" y="16245"/>
                  </a:cubicBezTo>
                  <a:cubicBezTo>
                    <a:pt x="7943" y="16344"/>
                    <a:pt x="8240" y="16466"/>
                    <a:pt x="8504" y="16466"/>
                  </a:cubicBezTo>
                  <a:cubicBezTo>
                    <a:pt x="8655" y="16466"/>
                    <a:pt x="8795" y="16427"/>
                    <a:pt x="8900" y="16320"/>
                  </a:cubicBezTo>
                  <a:cubicBezTo>
                    <a:pt x="8941" y="16326"/>
                    <a:pt x="8984" y="16330"/>
                    <a:pt x="9026" y="16330"/>
                  </a:cubicBezTo>
                  <a:cubicBezTo>
                    <a:pt x="9121" y="16330"/>
                    <a:pt x="9216" y="16313"/>
                    <a:pt x="9305" y="16281"/>
                  </a:cubicBezTo>
                  <a:cubicBezTo>
                    <a:pt x="9457" y="16435"/>
                    <a:pt x="9733" y="16501"/>
                    <a:pt x="9995" y="16501"/>
                  </a:cubicBezTo>
                  <a:cubicBezTo>
                    <a:pt x="10159" y="16501"/>
                    <a:pt x="10318" y="16475"/>
                    <a:pt x="10439" y="16428"/>
                  </a:cubicBezTo>
                  <a:cubicBezTo>
                    <a:pt x="10559" y="16508"/>
                    <a:pt x="10768" y="16540"/>
                    <a:pt x="11002" y="16540"/>
                  </a:cubicBezTo>
                  <a:cubicBezTo>
                    <a:pt x="11417" y="16540"/>
                    <a:pt x="11913" y="16438"/>
                    <a:pt x="12129" y="16318"/>
                  </a:cubicBezTo>
                  <a:cubicBezTo>
                    <a:pt x="12178" y="16332"/>
                    <a:pt x="12229" y="16339"/>
                    <a:pt x="12281" y="16339"/>
                  </a:cubicBezTo>
                  <a:cubicBezTo>
                    <a:pt x="12521" y="16339"/>
                    <a:pt x="12786" y="16202"/>
                    <a:pt x="12996" y="16090"/>
                  </a:cubicBezTo>
                  <a:cubicBezTo>
                    <a:pt x="13291" y="16062"/>
                    <a:pt x="13901" y="15806"/>
                    <a:pt x="13942" y="15501"/>
                  </a:cubicBezTo>
                  <a:cubicBezTo>
                    <a:pt x="13952" y="15502"/>
                    <a:pt x="13961" y="15502"/>
                    <a:pt x="13971" y="15502"/>
                  </a:cubicBezTo>
                  <a:cubicBezTo>
                    <a:pt x="14373" y="15502"/>
                    <a:pt x="14776" y="15309"/>
                    <a:pt x="14969" y="14912"/>
                  </a:cubicBezTo>
                  <a:cubicBezTo>
                    <a:pt x="15380" y="14771"/>
                    <a:pt x="15994" y="14176"/>
                    <a:pt x="15997" y="13693"/>
                  </a:cubicBezTo>
                  <a:cubicBezTo>
                    <a:pt x="16065" y="13771"/>
                    <a:pt x="16131" y="13881"/>
                    <a:pt x="16194" y="14042"/>
                  </a:cubicBezTo>
                  <a:cubicBezTo>
                    <a:pt x="16272" y="14272"/>
                    <a:pt x="16488" y="14388"/>
                    <a:pt x="16704" y="14388"/>
                  </a:cubicBezTo>
                  <a:cubicBezTo>
                    <a:pt x="16915" y="14388"/>
                    <a:pt x="17127" y="14277"/>
                    <a:pt x="17209" y="14053"/>
                  </a:cubicBezTo>
                  <a:cubicBezTo>
                    <a:pt x="17289" y="13854"/>
                    <a:pt x="17417" y="13579"/>
                    <a:pt x="17603" y="13483"/>
                  </a:cubicBezTo>
                  <a:cubicBezTo>
                    <a:pt x="17998" y="13296"/>
                    <a:pt x="17993" y="12686"/>
                    <a:pt x="17595" y="12507"/>
                  </a:cubicBezTo>
                  <a:cubicBezTo>
                    <a:pt x="17256" y="12371"/>
                    <a:pt x="17278" y="11883"/>
                    <a:pt x="16995" y="11693"/>
                  </a:cubicBezTo>
                  <a:cubicBezTo>
                    <a:pt x="17576" y="11096"/>
                    <a:pt x="17813" y="10320"/>
                    <a:pt x="17774" y="9489"/>
                  </a:cubicBezTo>
                  <a:cubicBezTo>
                    <a:pt x="17678" y="9030"/>
                    <a:pt x="17840" y="8061"/>
                    <a:pt x="17215" y="7884"/>
                  </a:cubicBezTo>
                  <a:cubicBezTo>
                    <a:pt x="18583" y="5571"/>
                    <a:pt x="17194" y="2947"/>
                    <a:pt x="15233" y="2947"/>
                  </a:cubicBezTo>
                  <a:cubicBezTo>
                    <a:pt x="14544" y="2947"/>
                    <a:pt x="13783" y="3271"/>
                    <a:pt x="13048" y="4049"/>
                  </a:cubicBezTo>
                  <a:lnTo>
                    <a:pt x="12861" y="3611"/>
                  </a:lnTo>
                  <a:cubicBezTo>
                    <a:pt x="12856" y="3602"/>
                    <a:pt x="12852" y="3593"/>
                    <a:pt x="12848" y="3585"/>
                  </a:cubicBezTo>
                  <a:lnTo>
                    <a:pt x="12848" y="3585"/>
                  </a:lnTo>
                  <a:cubicBezTo>
                    <a:pt x="12956" y="3623"/>
                    <a:pt x="13055" y="3642"/>
                    <a:pt x="13145" y="3642"/>
                  </a:cubicBezTo>
                  <a:cubicBezTo>
                    <a:pt x="13484" y="3642"/>
                    <a:pt x="13692" y="3383"/>
                    <a:pt x="13770" y="2998"/>
                  </a:cubicBezTo>
                  <a:cubicBezTo>
                    <a:pt x="13843" y="3020"/>
                    <a:pt x="13913" y="3030"/>
                    <a:pt x="13981" y="3030"/>
                  </a:cubicBezTo>
                  <a:cubicBezTo>
                    <a:pt x="14850" y="3030"/>
                    <a:pt x="15235" y="1350"/>
                    <a:pt x="13963" y="1350"/>
                  </a:cubicBezTo>
                  <a:cubicBezTo>
                    <a:pt x="13935" y="1350"/>
                    <a:pt x="13906" y="1350"/>
                    <a:pt x="13876" y="1352"/>
                  </a:cubicBezTo>
                  <a:cubicBezTo>
                    <a:pt x="13698" y="1206"/>
                    <a:pt x="13429" y="1129"/>
                    <a:pt x="13174" y="1129"/>
                  </a:cubicBezTo>
                  <a:cubicBezTo>
                    <a:pt x="13042" y="1129"/>
                    <a:pt x="12913" y="1150"/>
                    <a:pt x="12804" y="1193"/>
                  </a:cubicBezTo>
                  <a:cubicBezTo>
                    <a:pt x="12601" y="963"/>
                    <a:pt x="12180" y="833"/>
                    <a:pt x="11770" y="833"/>
                  </a:cubicBezTo>
                  <a:cubicBezTo>
                    <a:pt x="11486" y="833"/>
                    <a:pt x="11207" y="896"/>
                    <a:pt x="11009" y="1031"/>
                  </a:cubicBezTo>
                  <a:cubicBezTo>
                    <a:pt x="10950" y="956"/>
                    <a:pt x="10883" y="905"/>
                    <a:pt x="10819" y="875"/>
                  </a:cubicBezTo>
                  <a:cubicBezTo>
                    <a:pt x="10788" y="531"/>
                    <a:pt x="10465" y="383"/>
                    <a:pt x="10120" y="383"/>
                  </a:cubicBezTo>
                  <a:cubicBezTo>
                    <a:pt x="9884" y="383"/>
                    <a:pt x="9637" y="452"/>
                    <a:pt x="9466" y="575"/>
                  </a:cubicBezTo>
                  <a:cubicBezTo>
                    <a:pt x="9109" y="180"/>
                    <a:pt x="8708" y="0"/>
                    <a:pt x="83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1691800" y="3102100"/>
              <a:ext cx="140650" cy="125700"/>
            </a:xfrm>
            <a:custGeom>
              <a:avLst/>
              <a:gdLst/>
              <a:ahLst/>
              <a:cxnLst/>
              <a:rect l="l" t="t" r="r" b="b"/>
              <a:pathLst>
                <a:path w="5626" h="5028" extrusionOk="0">
                  <a:moveTo>
                    <a:pt x="358" y="1"/>
                  </a:moveTo>
                  <a:lnTo>
                    <a:pt x="1" y="435"/>
                  </a:lnTo>
                  <a:lnTo>
                    <a:pt x="331" y="705"/>
                  </a:lnTo>
                  <a:lnTo>
                    <a:pt x="1007" y="1257"/>
                  </a:lnTo>
                  <a:lnTo>
                    <a:pt x="4029" y="3723"/>
                  </a:lnTo>
                  <a:lnTo>
                    <a:pt x="5223" y="4697"/>
                  </a:lnTo>
                  <a:lnTo>
                    <a:pt x="5626" y="5028"/>
                  </a:lnTo>
                  <a:lnTo>
                    <a:pt x="5042" y="2294"/>
                  </a:lnTo>
                  <a:lnTo>
                    <a:pt x="5018" y="2282"/>
                  </a:lnTo>
                  <a:lnTo>
                    <a:pt x="4136" y="1851"/>
                  </a:lnTo>
                  <a:lnTo>
                    <a:pt x="1044" y="337"/>
                  </a:lnTo>
                  <a:lnTo>
                    <a:pt x="699" y="168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792500" y="3148375"/>
              <a:ext cx="29875" cy="71175"/>
            </a:xfrm>
            <a:custGeom>
              <a:avLst/>
              <a:gdLst/>
              <a:ahLst/>
              <a:cxnLst/>
              <a:rect l="l" t="t" r="r" b="b"/>
              <a:pathLst>
                <a:path w="1195" h="2847" extrusionOk="0">
                  <a:moveTo>
                    <a:pt x="108" y="0"/>
                  </a:moveTo>
                  <a:lnTo>
                    <a:pt x="1" y="1872"/>
                  </a:lnTo>
                  <a:lnTo>
                    <a:pt x="1195" y="2846"/>
                  </a:lnTo>
                  <a:lnTo>
                    <a:pt x="990" y="431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474DA2">
                <a:alpha val="6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700050" y="3106300"/>
              <a:ext cx="17925" cy="27225"/>
            </a:xfrm>
            <a:custGeom>
              <a:avLst/>
              <a:gdLst/>
              <a:ahLst/>
              <a:cxnLst/>
              <a:rect l="l" t="t" r="r" b="b"/>
              <a:pathLst>
                <a:path w="717" h="1089" extrusionOk="0">
                  <a:moveTo>
                    <a:pt x="367" y="0"/>
                  </a:moveTo>
                  <a:lnTo>
                    <a:pt x="1" y="536"/>
                  </a:lnTo>
                  <a:lnTo>
                    <a:pt x="677" y="1089"/>
                  </a:lnTo>
                  <a:lnTo>
                    <a:pt x="716" y="169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474DA2">
                <a:alpha val="6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669875" y="3065000"/>
              <a:ext cx="58225" cy="98575"/>
            </a:xfrm>
            <a:custGeom>
              <a:avLst/>
              <a:gdLst/>
              <a:ahLst/>
              <a:cxnLst/>
              <a:rect l="l" t="t" r="r" b="b"/>
              <a:pathLst>
                <a:path w="2329" h="3943" extrusionOk="0">
                  <a:moveTo>
                    <a:pt x="1990" y="1"/>
                  </a:moveTo>
                  <a:cubicBezTo>
                    <a:pt x="1691" y="1"/>
                    <a:pt x="1123" y="741"/>
                    <a:pt x="667" y="1746"/>
                  </a:cubicBezTo>
                  <a:cubicBezTo>
                    <a:pt x="176" y="2827"/>
                    <a:pt x="0" y="3805"/>
                    <a:pt x="275" y="3930"/>
                  </a:cubicBezTo>
                  <a:cubicBezTo>
                    <a:pt x="294" y="3939"/>
                    <a:pt x="315" y="3943"/>
                    <a:pt x="338" y="3943"/>
                  </a:cubicBezTo>
                  <a:cubicBezTo>
                    <a:pt x="636" y="3943"/>
                    <a:pt x="1205" y="3202"/>
                    <a:pt x="1661" y="2197"/>
                  </a:cubicBezTo>
                  <a:cubicBezTo>
                    <a:pt x="2153" y="1117"/>
                    <a:pt x="2328" y="138"/>
                    <a:pt x="2054" y="14"/>
                  </a:cubicBezTo>
                  <a:cubicBezTo>
                    <a:pt x="2034" y="5"/>
                    <a:pt x="2013" y="1"/>
                    <a:pt x="19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953775" y="2988200"/>
              <a:ext cx="121550" cy="179950"/>
            </a:xfrm>
            <a:custGeom>
              <a:avLst/>
              <a:gdLst/>
              <a:ahLst/>
              <a:cxnLst/>
              <a:rect l="l" t="t" r="r" b="b"/>
              <a:pathLst>
                <a:path w="4862" h="7198" extrusionOk="0">
                  <a:moveTo>
                    <a:pt x="2762" y="0"/>
                  </a:moveTo>
                  <a:cubicBezTo>
                    <a:pt x="2106" y="0"/>
                    <a:pt x="1456" y="330"/>
                    <a:pt x="1037" y="774"/>
                  </a:cubicBezTo>
                  <a:cubicBezTo>
                    <a:pt x="920" y="898"/>
                    <a:pt x="815" y="1031"/>
                    <a:pt x="723" y="1168"/>
                  </a:cubicBezTo>
                  <a:cubicBezTo>
                    <a:pt x="469" y="1543"/>
                    <a:pt x="302" y="1957"/>
                    <a:pt x="186" y="2347"/>
                  </a:cubicBezTo>
                  <a:cubicBezTo>
                    <a:pt x="100" y="2634"/>
                    <a:pt x="43" y="2909"/>
                    <a:pt x="0" y="3147"/>
                  </a:cubicBezTo>
                  <a:lnTo>
                    <a:pt x="472" y="3232"/>
                  </a:lnTo>
                  <a:lnTo>
                    <a:pt x="494" y="3236"/>
                  </a:lnTo>
                  <a:cubicBezTo>
                    <a:pt x="607" y="2602"/>
                    <a:pt x="768" y="2097"/>
                    <a:pt x="989" y="1692"/>
                  </a:cubicBezTo>
                  <a:cubicBezTo>
                    <a:pt x="1107" y="1473"/>
                    <a:pt x="1244" y="1282"/>
                    <a:pt x="1400" y="1117"/>
                  </a:cubicBezTo>
                  <a:cubicBezTo>
                    <a:pt x="1728" y="770"/>
                    <a:pt x="2251" y="502"/>
                    <a:pt x="2763" y="502"/>
                  </a:cubicBezTo>
                  <a:cubicBezTo>
                    <a:pt x="2967" y="502"/>
                    <a:pt x="3169" y="545"/>
                    <a:pt x="3356" y="642"/>
                  </a:cubicBezTo>
                  <a:cubicBezTo>
                    <a:pt x="3629" y="782"/>
                    <a:pt x="3866" y="1038"/>
                    <a:pt x="4028" y="1360"/>
                  </a:cubicBezTo>
                  <a:cubicBezTo>
                    <a:pt x="4323" y="1948"/>
                    <a:pt x="4344" y="2701"/>
                    <a:pt x="4087" y="3427"/>
                  </a:cubicBezTo>
                  <a:cubicBezTo>
                    <a:pt x="3871" y="4038"/>
                    <a:pt x="3471" y="4636"/>
                    <a:pt x="2861" y="5251"/>
                  </a:cubicBezTo>
                  <a:lnTo>
                    <a:pt x="2816" y="5294"/>
                  </a:lnTo>
                  <a:lnTo>
                    <a:pt x="2778" y="5334"/>
                  </a:lnTo>
                  <a:cubicBezTo>
                    <a:pt x="2569" y="5540"/>
                    <a:pt x="2356" y="5755"/>
                    <a:pt x="2209" y="6035"/>
                  </a:cubicBezTo>
                  <a:cubicBezTo>
                    <a:pt x="1999" y="6435"/>
                    <a:pt x="2010" y="6891"/>
                    <a:pt x="2233" y="7197"/>
                  </a:cubicBezTo>
                  <a:lnTo>
                    <a:pt x="2638" y="6903"/>
                  </a:lnTo>
                  <a:cubicBezTo>
                    <a:pt x="2510" y="6728"/>
                    <a:pt x="2553" y="6457"/>
                    <a:pt x="2652" y="6266"/>
                  </a:cubicBezTo>
                  <a:cubicBezTo>
                    <a:pt x="2748" y="6084"/>
                    <a:pt x="2894" y="5927"/>
                    <a:pt x="3055" y="5766"/>
                  </a:cubicBezTo>
                  <a:cubicBezTo>
                    <a:pt x="3078" y="5740"/>
                    <a:pt x="3104" y="5715"/>
                    <a:pt x="3130" y="5689"/>
                  </a:cubicBezTo>
                  <a:lnTo>
                    <a:pt x="3216" y="5603"/>
                  </a:lnTo>
                  <a:cubicBezTo>
                    <a:pt x="3878" y="4934"/>
                    <a:pt x="4318" y="4277"/>
                    <a:pt x="4560" y="3593"/>
                  </a:cubicBezTo>
                  <a:cubicBezTo>
                    <a:pt x="4862" y="2740"/>
                    <a:pt x="4831" y="1842"/>
                    <a:pt x="4477" y="1136"/>
                  </a:cubicBezTo>
                  <a:cubicBezTo>
                    <a:pt x="4268" y="720"/>
                    <a:pt x="3953" y="386"/>
                    <a:pt x="3588" y="197"/>
                  </a:cubicBezTo>
                  <a:cubicBezTo>
                    <a:pt x="3323" y="60"/>
                    <a:pt x="3042" y="0"/>
                    <a:pt x="2762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958475" y="3017300"/>
              <a:ext cx="20075" cy="51750"/>
            </a:xfrm>
            <a:custGeom>
              <a:avLst/>
              <a:gdLst/>
              <a:ahLst/>
              <a:cxnLst/>
              <a:rect l="l" t="t" r="r" b="b"/>
              <a:pathLst>
                <a:path w="803" h="2070" extrusionOk="0">
                  <a:moveTo>
                    <a:pt x="535" y="1"/>
                  </a:moveTo>
                  <a:cubicBezTo>
                    <a:pt x="281" y="375"/>
                    <a:pt x="114" y="792"/>
                    <a:pt x="0" y="1181"/>
                  </a:cubicBezTo>
                  <a:cubicBezTo>
                    <a:pt x="83" y="1438"/>
                    <a:pt x="180" y="1740"/>
                    <a:pt x="286" y="2066"/>
                  </a:cubicBezTo>
                  <a:lnTo>
                    <a:pt x="307" y="2069"/>
                  </a:lnTo>
                  <a:cubicBezTo>
                    <a:pt x="421" y="1436"/>
                    <a:pt x="581" y="931"/>
                    <a:pt x="802" y="526"/>
                  </a:cubicBezTo>
                  <a:lnTo>
                    <a:pt x="535" y="1"/>
                  </a:lnTo>
                  <a:close/>
                </a:path>
              </a:pathLst>
            </a:custGeom>
            <a:solidFill>
              <a:srgbClr val="474DA2">
                <a:alpha val="6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p59"/>
            <p:cNvSpPr/>
            <p:nvPr/>
          </p:nvSpPr>
          <p:spPr>
            <a:xfrm>
              <a:off x="2003775" y="3120525"/>
              <a:ext cx="26425" cy="47600"/>
            </a:xfrm>
            <a:custGeom>
              <a:avLst/>
              <a:gdLst/>
              <a:ahLst/>
              <a:cxnLst/>
              <a:rect l="l" t="t" r="r" b="b"/>
              <a:pathLst>
                <a:path w="1057" h="1904" extrusionOk="0">
                  <a:moveTo>
                    <a:pt x="818" y="0"/>
                  </a:moveTo>
                  <a:lnTo>
                    <a:pt x="779" y="40"/>
                  </a:lnTo>
                  <a:cubicBezTo>
                    <a:pt x="571" y="246"/>
                    <a:pt x="357" y="461"/>
                    <a:pt x="211" y="741"/>
                  </a:cubicBezTo>
                  <a:cubicBezTo>
                    <a:pt x="0" y="1141"/>
                    <a:pt x="11" y="1597"/>
                    <a:pt x="235" y="1903"/>
                  </a:cubicBezTo>
                  <a:lnTo>
                    <a:pt x="640" y="1609"/>
                  </a:lnTo>
                  <a:cubicBezTo>
                    <a:pt x="511" y="1434"/>
                    <a:pt x="556" y="1163"/>
                    <a:pt x="653" y="972"/>
                  </a:cubicBezTo>
                  <a:cubicBezTo>
                    <a:pt x="748" y="790"/>
                    <a:pt x="895" y="633"/>
                    <a:pt x="1056" y="472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rgbClr val="474DA2">
                <a:alpha val="6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59"/>
            <p:cNvSpPr/>
            <p:nvPr/>
          </p:nvSpPr>
          <p:spPr>
            <a:xfrm>
              <a:off x="1799700" y="2996975"/>
              <a:ext cx="231900" cy="254775"/>
            </a:xfrm>
            <a:custGeom>
              <a:avLst/>
              <a:gdLst/>
              <a:ahLst/>
              <a:cxnLst/>
              <a:rect l="l" t="t" r="r" b="b"/>
              <a:pathLst>
                <a:path w="9276" h="10191" extrusionOk="0">
                  <a:moveTo>
                    <a:pt x="6076" y="1"/>
                  </a:moveTo>
                  <a:lnTo>
                    <a:pt x="0" y="1690"/>
                  </a:lnTo>
                  <a:lnTo>
                    <a:pt x="265" y="10112"/>
                  </a:lnTo>
                  <a:cubicBezTo>
                    <a:pt x="265" y="10112"/>
                    <a:pt x="773" y="10190"/>
                    <a:pt x="1603" y="10190"/>
                  </a:cubicBezTo>
                  <a:cubicBezTo>
                    <a:pt x="2551" y="10190"/>
                    <a:pt x="3920" y="10088"/>
                    <a:pt x="5435" y="9651"/>
                  </a:cubicBezTo>
                  <a:cubicBezTo>
                    <a:pt x="8278" y="8833"/>
                    <a:pt x="9275" y="7501"/>
                    <a:pt x="9275" y="7501"/>
                  </a:cubicBezTo>
                  <a:lnTo>
                    <a:pt x="6076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59"/>
            <p:cNvSpPr/>
            <p:nvPr/>
          </p:nvSpPr>
          <p:spPr>
            <a:xfrm>
              <a:off x="1940200" y="3022000"/>
              <a:ext cx="24950" cy="36750"/>
            </a:xfrm>
            <a:custGeom>
              <a:avLst/>
              <a:gdLst/>
              <a:ahLst/>
              <a:cxnLst/>
              <a:rect l="l" t="t" r="r" b="b"/>
              <a:pathLst>
                <a:path w="998" h="1470" extrusionOk="0">
                  <a:moveTo>
                    <a:pt x="308" y="1"/>
                  </a:moveTo>
                  <a:cubicBezTo>
                    <a:pt x="281" y="1"/>
                    <a:pt x="254" y="6"/>
                    <a:pt x="230" y="17"/>
                  </a:cubicBezTo>
                  <a:lnTo>
                    <a:pt x="176" y="41"/>
                  </a:lnTo>
                  <a:cubicBezTo>
                    <a:pt x="34" y="104"/>
                    <a:pt x="0" y="336"/>
                    <a:pt x="96" y="559"/>
                  </a:cubicBezTo>
                  <a:lnTo>
                    <a:pt x="348" y="1146"/>
                  </a:lnTo>
                  <a:cubicBezTo>
                    <a:pt x="433" y="1341"/>
                    <a:pt x="588" y="1470"/>
                    <a:pt x="723" y="1470"/>
                  </a:cubicBezTo>
                  <a:cubicBezTo>
                    <a:pt x="746" y="1470"/>
                    <a:pt x="768" y="1466"/>
                    <a:pt x="789" y="1458"/>
                  </a:cubicBezTo>
                  <a:lnTo>
                    <a:pt x="811" y="1451"/>
                  </a:lnTo>
                  <a:cubicBezTo>
                    <a:pt x="953" y="1398"/>
                    <a:pt x="998" y="1185"/>
                    <a:pt x="917" y="962"/>
                  </a:cubicBezTo>
                  <a:lnTo>
                    <a:pt x="696" y="360"/>
                  </a:lnTo>
                  <a:cubicBezTo>
                    <a:pt x="617" y="148"/>
                    <a:pt x="451" y="1"/>
                    <a:pt x="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59"/>
            <p:cNvSpPr/>
            <p:nvPr/>
          </p:nvSpPr>
          <p:spPr>
            <a:xfrm>
              <a:off x="1958800" y="3064400"/>
              <a:ext cx="15900" cy="17775"/>
            </a:xfrm>
            <a:custGeom>
              <a:avLst/>
              <a:gdLst/>
              <a:ahLst/>
              <a:cxnLst/>
              <a:rect l="l" t="t" r="r" b="b"/>
              <a:pathLst>
                <a:path w="636" h="711" extrusionOk="0">
                  <a:moveTo>
                    <a:pt x="274" y="0"/>
                  </a:moveTo>
                  <a:cubicBezTo>
                    <a:pt x="242" y="0"/>
                    <a:pt x="209" y="7"/>
                    <a:pt x="178" y="21"/>
                  </a:cubicBezTo>
                  <a:lnTo>
                    <a:pt x="174" y="23"/>
                  </a:lnTo>
                  <a:cubicBezTo>
                    <a:pt x="56" y="76"/>
                    <a:pt x="0" y="216"/>
                    <a:pt x="52" y="340"/>
                  </a:cubicBezTo>
                  <a:lnTo>
                    <a:pt x="136" y="550"/>
                  </a:lnTo>
                  <a:cubicBezTo>
                    <a:pt x="175" y="649"/>
                    <a:pt x="269" y="710"/>
                    <a:pt x="367" y="710"/>
                  </a:cubicBezTo>
                  <a:cubicBezTo>
                    <a:pt x="397" y="710"/>
                    <a:pt x="427" y="704"/>
                    <a:pt x="457" y="692"/>
                  </a:cubicBezTo>
                  <a:cubicBezTo>
                    <a:pt x="578" y="642"/>
                    <a:pt x="636" y="503"/>
                    <a:pt x="588" y="377"/>
                  </a:cubicBezTo>
                  <a:lnTo>
                    <a:pt x="508" y="165"/>
                  </a:lnTo>
                  <a:cubicBezTo>
                    <a:pt x="469" y="64"/>
                    <a:pt x="373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59"/>
            <p:cNvSpPr/>
            <p:nvPr/>
          </p:nvSpPr>
          <p:spPr>
            <a:xfrm>
              <a:off x="1902100" y="3009400"/>
              <a:ext cx="23475" cy="54125"/>
            </a:xfrm>
            <a:custGeom>
              <a:avLst/>
              <a:gdLst/>
              <a:ahLst/>
              <a:cxnLst/>
              <a:rect l="l" t="t" r="r" b="b"/>
              <a:pathLst>
                <a:path w="939" h="2165" extrusionOk="0">
                  <a:moveTo>
                    <a:pt x="193" y="0"/>
                  </a:moveTo>
                  <a:lnTo>
                    <a:pt x="1" y="53"/>
                  </a:lnTo>
                  <a:cubicBezTo>
                    <a:pt x="136" y="524"/>
                    <a:pt x="247" y="974"/>
                    <a:pt x="332" y="1352"/>
                  </a:cubicBezTo>
                  <a:cubicBezTo>
                    <a:pt x="186" y="1421"/>
                    <a:pt x="85" y="1568"/>
                    <a:pt x="85" y="1739"/>
                  </a:cubicBezTo>
                  <a:cubicBezTo>
                    <a:pt x="85" y="1974"/>
                    <a:pt x="278" y="2164"/>
                    <a:pt x="512" y="2164"/>
                  </a:cubicBezTo>
                  <a:cubicBezTo>
                    <a:pt x="748" y="2164"/>
                    <a:pt x="938" y="1974"/>
                    <a:pt x="938" y="1739"/>
                  </a:cubicBezTo>
                  <a:cubicBezTo>
                    <a:pt x="938" y="1509"/>
                    <a:pt x="757" y="1321"/>
                    <a:pt x="528" y="1313"/>
                  </a:cubicBezTo>
                  <a:cubicBezTo>
                    <a:pt x="454" y="989"/>
                    <a:pt x="342" y="521"/>
                    <a:pt x="193" y="0"/>
                  </a:cubicBezTo>
                  <a:close/>
                </a:path>
              </a:pathLst>
            </a:custGeom>
            <a:solidFill>
              <a:srgbClr val="F47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59"/>
            <p:cNvSpPr/>
            <p:nvPr/>
          </p:nvSpPr>
          <p:spPr>
            <a:xfrm>
              <a:off x="1801225" y="2998875"/>
              <a:ext cx="149125" cy="46475"/>
            </a:xfrm>
            <a:custGeom>
              <a:avLst/>
              <a:gdLst/>
              <a:ahLst/>
              <a:cxnLst/>
              <a:rect l="l" t="t" r="r" b="b"/>
              <a:pathLst>
                <a:path w="5965" h="1859" extrusionOk="0">
                  <a:moveTo>
                    <a:pt x="5964" y="0"/>
                  </a:moveTo>
                  <a:lnTo>
                    <a:pt x="0" y="1690"/>
                  </a:lnTo>
                  <a:cubicBezTo>
                    <a:pt x="0" y="1690"/>
                    <a:pt x="469" y="1859"/>
                    <a:pt x="1288" y="1859"/>
                  </a:cubicBezTo>
                  <a:cubicBezTo>
                    <a:pt x="1821" y="1859"/>
                    <a:pt x="2504" y="1787"/>
                    <a:pt x="3302" y="1550"/>
                  </a:cubicBezTo>
                  <a:cubicBezTo>
                    <a:pt x="5325" y="948"/>
                    <a:pt x="5964" y="0"/>
                    <a:pt x="59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1904225" y="3042175"/>
              <a:ext cx="21350" cy="21350"/>
            </a:xfrm>
            <a:custGeom>
              <a:avLst/>
              <a:gdLst/>
              <a:ahLst/>
              <a:cxnLst/>
              <a:rect l="l" t="t" r="r" b="b"/>
              <a:pathLst>
                <a:path w="854" h="854" extrusionOk="0">
                  <a:moveTo>
                    <a:pt x="426" y="0"/>
                  </a:moveTo>
                  <a:cubicBezTo>
                    <a:pt x="363" y="0"/>
                    <a:pt x="301" y="14"/>
                    <a:pt x="247" y="41"/>
                  </a:cubicBezTo>
                  <a:cubicBezTo>
                    <a:pt x="101" y="110"/>
                    <a:pt x="0" y="257"/>
                    <a:pt x="0" y="428"/>
                  </a:cubicBezTo>
                  <a:cubicBezTo>
                    <a:pt x="0" y="663"/>
                    <a:pt x="193" y="853"/>
                    <a:pt x="427" y="853"/>
                  </a:cubicBezTo>
                  <a:cubicBezTo>
                    <a:pt x="663" y="853"/>
                    <a:pt x="853" y="663"/>
                    <a:pt x="853" y="428"/>
                  </a:cubicBezTo>
                  <a:cubicBezTo>
                    <a:pt x="853" y="198"/>
                    <a:pt x="672" y="10"/>
                    <a:pt x="442" y="2"/>
                  </a:cubicBezTo>
                  <a:cubicBezTo>
                    <a:pt x="437" y="0"/>
                    <a:pt x="431" y="0"/>
                    <a:pt x="4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1808325" y="2914025"/>
              <a:ext cx="109475" cy="140625"/>
            </a:xfrm>
            <a:custGeom>
              <a:avLst/>
              <a:gdLst/>
              <a:ahLst/>
              <a:cxnLst/>
              <a:rect l="l" t="t" r="r" b="b"/>
              <a:pathLst>
                <a:path w="4379" h="5625" extrusionOk="0">
                  <a:moveTo>
                    <a:pt x="1648" y="1"/>
                  </a:moveTo>
                  <a:cubicBezTo>
                    <a:pt x="1610" y="1"/>
                    <a:pt x="1572" y="4"/>
                    <a:pt x="1533" y="10"/>
                  </a:cubicBezTo>
                  <a:cubicBezTo>
                    <a:pt x="0" y="257"/>
                    <a:pt x="428" y="4019"/>
                    <a:pt x="528" y="4763"/>
                  </a:cubicBezTo>
                  <a:lnTo>
                    <a:pt x="725" y="4709"/>
                  </a:lnTo>
                  <a:cubicBezTo>
                    <a:pt x="627" y="3946"/>
                    <a:pt x="248" y="421"/>
                    <a:pt x="1567" y="208"/>
                  </a:cubicBezTo>
                  <a:cubicBezTo>
                    <a:pt x="1595" y="203"/>
                    <a:pt x="1624" y="201"/>
                    <a:pt x="1652" y="201"/>
                  </a:cubicBezTo>
                  <a:cubicBezTo>
                    <a:pt x="2499" y="201"/>
                    <a:pt x="3269" y="2176"/>
                    <a:pt x="3753" y="3868"/>
                  </a:cubicBezTo>
                  <a:cubicBezTo>
                    <a:pt x="3888" y="4339"/>
                    <a:pt x="3999" y="4789"/>
                    <a:pt x="4084" y="5167"/>
                  </a:cubicBezTo>
                  <a:cubicBezTo>
                    <a:pt x="4124" y="5335"/>
                    <a:pt x="4156" y="5489"/>
                    <a:pt x="4183" y="5625"/>
                  </a:cubicBezTo>
                  <a:lnTo>
                    <a:pt x="4379" y="5585"/>
                  </a:lnTo>
                  <a:cubicBezTo>
                    <a:pt x="4373" y="5547"/>
                    <a:pt x="4339" y="5382"/>
                    <a:pt x="4280" y="5126"/>
                  </a:cubicBezTo>
                  <a:cubicBezTo>
                    <a:pt x="4207" y="4803"/>
                    <a:pt x="4094" y="4335"/>
                    <a:pt x="3945" y="3814"/>
                  </a:cubicBezTo>
                  <a:cubicBezTo>
                    <a:pt x="3480" y="2177"/>
                    <a:pt x="2670" y="1"/>
                    <a:pt x="1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1725350" y="3003875"/>
              <a:ext cx="64625" cy="112600"/>
            </a:xfrm>
            <a:custGeom>
              <a:avLst/>
              <a:gdLst/>
              <a:ahLst/>
              <a:cxnLst/>
              <a:rect l="l" t="t" r="r" b="b"/>
              <a:pathLst>
                <a:path w="2585" h="4504" extrusionOk="0">
                  <a:moveTo>
                    <a:pt x="170" y="0"/>
                  </a:moveTo>
                  <a:cubicBezTo>
                    <a:pt x="167" y="15"/>
                    <a:pt x="164" y="29"/>
                    <a:pt x="160" y="43"/>
                  </a:cubicBezTo>
                  <a:cubicBezTo>
                    <a:pt x="90" y="305"/>
                    <a:pt x="43" y="574"/>
                    <a:pt x="21" y="843"/>
                  </a:cubicBezTo>
                  <a:cubicBezTo>
                    <a:pt x="18" y="858"/>
                    <a:pt x="17" y="872"/>
                    <a:pt x="17" y="888"/>
                  </a:cubicBezTo>
                  <a:cubicBezTo>
                    <a:pt x="1" y="1104"/>
                    <a:pt x="1" y="1320"/>
                    <a:pt x="20" y="1533"/>
                  </a:cubicBezTo>
                  <a:cubicBezTo>
                    <a:pt x="21" y="1549"/>
                    <a:pt x="22" y="1565"/>
                    <a:pt x="25" y="1579"/>
                  </a:cubicBezTo>
                  <a:cubicBezTo>
                    <a:pt x="41" y="1738"/>
                    <a:pt x="65" y="1896"/>
                    <a:pt x="102" y="2053"/>
                  </a:cubicBezTo>
                  <a:cubicBezTo>
                    <a:pt x="126" y="2156"/>
                    <a:pt x="155" y="2258"/>
                    <a:pt x="189" y="2358"/>
                  </a:cubicBezTo>
                  <a:cubicBezTo>
                    <a:pt x="194" y="2374"/>
                    <a:pt x="199" y="2388"/>
                    <a:pt x="204" y="2403"/>
                  </a:cubicBezTo>
                  <a:cubicBezTo>
                    <a:pt x="293" y="2661"/>
                    <a:pt x="416" y="2908"/>
                    <a:pt x="567" y="3134"/>
                  </a:cubicBezTo>
                  <a:cubicBezTo>
                    <a:pt x="579" y="3151"/>
                    <a:pt x="591" y="3170"/>
                    <a:pt x="604" y="3187"/>
                  </a:cubicBezTo>
                  <a:cubicBezTo>
                    <a:pt x="763" y="3413"/>
                    <a:pt x="949" y="3617"/>
                    <a:pt x="1167" y="3788"/>
                  </a:cubicBezTo>
                  <a:cubicBezTo>
                    <a:pt x="1470" y="4029"/>
                    <a:pt x="1825" y="4203"/>
                    <a:pt x="2115" y="4460"/>
                  </a:cubicBezTo>
                  <a:cubicBezTo>
                    <a:pt x="2115" y="4460"/>
                    <a:pt x="2115" y="4460"/>
                    <a:pt x="2115" y="4460"/>
                  </a:cubicBezTo>
                  <a:cubicBezTo>
                    <a:pt x="2116" y="4460"/>
                    <a:pt x="2116" y="4460"/>
                    <a:pt x="2116" y="4460"/>
                  </a:cubicBezTo>
                  <a:lnTo>
                    <a:pt x="2163" y="4503"/>
                  </a:lnTo>
                  <a:cubicBezTo>
                    <a:pt x="2168" y="4488"/>
                    <a:pt x="2172" y="4475"/>
                    <a:pt x="2178" y="4460"/>
                  </a:cubicBezTo>
                  <a:cubicBezTo>
                    <a:pt x="2371" y="3892"/>
                    <a:pt x="2585" y="3305"/>
                    <a:pt x="2574" y="2707"/>
                  </a:cubicBezTo>
                  <a:cubicBezTo>
                    <a:pt x="2573" y="2619"/>
                    <a:pt x="2568" y="2529"/>
                    <a:pt x="2559" y="2441"/>
                  </a:cubicBezTo>
                  <a:cubicBezTo>
                    <a:pt x="2556" y="2423"/>
                    <a:pt x="2555" y="2403"/>
                    <a:pt x="2552" y="2383"/>
                  </a:cubicBezTo>
                  <a:cubicBezTo>
                    <a:pt x="2509" y="2021"/>
                    <a:pt x="2401" y="1667"/>
                    <a:pt x="2219" y="1357"/>
                  </a:cubicBezTo>
                  <a:cubicBezTo>
                    <a:pt x="2210" y="1343"/>
                    <a:pt x="2204" y="1331"/>
                    <a:pt x="2195" y="1319"/>
                  </a:cubicBezTo>
                  <a:cubicBezTo>
                    <a:pt x="2127" y="1209"/>
                    <a:pt x="2051" y="1108"/>
                    <a:pt x="1966" y="1011"/>
                  </a:cubicBezTo>
                  <a:cubicBezTo>
                    <a:pt x="1916" y="957"/>
                    <a:pt x="1863" y="904"/>
                    <a:pt x="1808" y="856"/>
                  </a:cubicBezTo>
                  <a:cubicBezTo>
                    <a:pt x="1799" y="846"/>
                    <a:pt x="1788" y="837"/>
                    <a:pt x="1778" y="829"/>
                  </a:cubicBezTo>
                  <a:cubicBezTo>
                    <a:pt x="1638" y="706"/>
                    <a:pt x="1485" y="601"/>
                    <a:pt x="1330" y="504"/>
                  </a:cubicBezTo>
                  <a:cubicBezTo>
                    <a:pt x="1303" y="488"/>
                    <a:pt x="1278" y="473"/>
                    <a:pt x="1252" y="458"/>
                  </a:cubicBezTo>
                  <a:cubicBezTo>
                    <a:pt x="1240" y="451"/>
                    <a:pt x="1230" y="443"/>
                    <a:pt x="1217" y="438"/>
                  </a:cubicBezTo>
                  <a:cubicBezTo>
                    <a:pt x="899" y="255"/>
                    <a:pt x="559" y="123"/>
                    <a:pt x="210" y="12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1728725" y="3003225"/>
              <a:ext cx="51050" cy="113275"/>
            </a:xfrm>
            <a:custGeom>
              <a:avLst/>
              <a:gdLst/>
              <a:ahLst/>
              <a:cxnLst/>
              <a:rect l="l" t="t" r="r" b="b"/>
              <a:pathLst>
                <a:path w="2042" h="4531" extrusionOk="0">
                  <a:moveTo>
                    <a:pt x="38" y="0"/>
                  </a:moveTo>
                  <a:cubicBezTo>
                    <a:pt x="32" y="0"/>
                    <a:pt x="26" y="3"/>
                    <a:pt x="20" y="8"/>
                  </a:cubicBezTo>
                  <a:cubicBezTo>
                    <a:pt x="6" y="15"/>
                    <a:pt x="1" y="33"/>
                    <a:pt x="7" y="46"/>
                  </a:cubicBezTo>
                  <a:cubicBezTo>
                    <a:pt x="7" y="47"/>
                    <a:pt x="12" y="58"/>
                    <a:pt x="22" y="77"/>
                  </a:cubicBezTo>
                  <a:cubicBezTo>
                    <a:pt x="86" y="201"/>
                    <a:pt x="345" y="713"/>
                    <a:pt x="666" y="1399"/>
                  </a:cubicBezTo>
                  <a:cubicBezTo>
                    <a:pt x="676" y="1421"/>
                    <a:pt x="687" y="1444"/>
                    <a:pt x="697" y="1468"/>
                  </a:cubicBezTo>
                  <a:lnTo>
                    <a:pt x="698" y="1468"/>
                  </a:lnTo>
                  <a:cubicBezTo>
                    <a:pt x="788" y="1657"/>
                    <a:pt x="880" y="1857"/>
                    <a:pt x="974" y="2066"/>
                  </a:cubicBezTo>
                  <a:lnTo>
                    <a:pt x="997" y="2118"/>
                  </a:lnTo>
                  <a:lnTo>
                    <a:pt x="1022" y="2173"/>
                  </a:lnTo>
                  <a:cubicBezTo>
                    <a:pt x="1102" y="2352"/>
                    <a:pt x="1182" y="2539"/>
                    <a:pt x="1261" y="2721"/>
                  </a:cubicBezTo>
                  <a:cubicBezTo>
                    <a:pt x="1268" y="2735"/>
                    <a:pt x="1275" y="2751"/>
                    <a:pt x="1281" y="2767"/>
                  </a:cubicBezTo>
                  <a:lnTo>
                    <a:pt x="1282" y="2767"/>
                  </a:lnTo>
                  <a:cubicBezTo>
                    <a:pt x="1396" y="3034"/>
                    <a:pt x="1505" y="3297"/>
                    <a:pt x="1601" y="3534"/>
                  </a:cubicBezTo>
                  <a:cubicBezTo>
                    <a:pt x="1606" y="3550"/>
                    <a:pt x="1612" y="3565"/>
                    <a:pt x="1619" y="3581"/>
                  </a:cubicBezTo>
                  <a:cubicBezTo>
                    <a:pt x="1795" y="4015"/>
                    <a:pt x="1928" y="4359"/>
                    <a:pt x="1979" y="4487"/>
                  </a:cubicBezTo>
                  <a:cubicBezTo>
                    <a:pt x="1979" y="4487"/>
                    <a:pt x="1979" y="4488"/>
                    <a:pt x="1979" y="4488"/>
                  </a:cubicBezTo>
                  <a:cubicBezTo>
                    <a:pt x="1980" y="4488"/>
                    <a:pt x="1980" y="4487"/>
                    <a:pt x="1980" y="4487"/>
                  </a:cubicBezTo>
                  <a:lnTo>
                    <a:pt x="2027" y="4530"/>
                  </a:lnTo>
                  <a:cubicBezTo>
                    <a:pt x="2032" y="4517"/>
                    <a:pt x="2036" y="4502"/>
                    <a:pt x="2042" y="4487"/>
                  </a:cubicBezTo>
                  <a:cubicBezTo>
                    <a:pt x="2000" y="4380"/>
                    <a:pt x="1859" y="4017"/>
                    <a:pt x="1670" y="3552"/>
                  </a:cubicBezTo>
                  <a:cubicBezTo>
                    <a:pt x="1665" y="3539"/>
                    <a:pt x="1659" y="3523"/>
                    <a:pt x="1653" y="3509"/>
                  </a:cubicBezTo>
                  <a:cubicBezTo>
                    <a:pt x="1560" y="3280"/>
                    <a:pt x="1456" y="3029"/>
                    <a:pt x="1347" y="2771"/>
                  </a:cubicBezTo>
                  <a:cubicBezTo>
                    <a:pt x="1340" y="2755"/>
                    <a:pt x="1334" y="2741"/>
                    <a:pt x="1327" y="2726"/>
                  </a:cubicBezTo>
                  <a:lnTo>
                    <a:pt x="1327" y="2725"/>
                  </a:lnTo>
                  <a:cubicBezTo>
                    <a:pt x="1247" y="2535"/>
                    <a:pt x="1163" y="2344"/>
                    <a:pt x="1080" y="2157"/>
                  </a:cubicBezTo>
                  <a:cubicBezTo>
                    <a:pt x="1074" y="2141"/>
                    <a:pt x="1065" y="2125"/>
                    <a:pt x="1059" y="2109"/>
                  </a:cubicBezTo>
                  <a:cubicBezTo>
                    <a:pt x="1049" y="2084"/>
                    <a:pt x="1038" y="2061"/>
                    <a:pt x="1027" y="2037"/>
                  </a:cubicBezTo>
                  <a:cubicBezTo>
                    <a:pt x="933" y="1828"/>
                    <a:pt x="840" y="1625"/>
                    <a:pt x="751" y="1437"/>
                  </a:cubicBezTo>
                  <a:lnTo>
                    <a:pt x="751" y="1436"/>
                  </a:lnTo>
                  <a:cubicBezTo>
                    <a:pt x="743" y="1420"/>
                    <a:pt x="735" y="1405"/>
                    <a:pt x="729" y="1389"/>
                  </a:cubicBezTo>
                  <a:cubicBezTo>
                    <a:pt x="398" y="684"/>
                    <a:pt x="133" y="158"/>
                    <a:pt x="72" y="40"/>
                  </a:cubicBezTo>
                  <a:cubicBezTo>
                    <a:pt x="65" y="24"/>
                    <a:pt x="60" y="16"/>
                    <a:pt x="60" y="15"/>
                  </a:cubicBezTo>
                  <a:cubicBezTo>
                    <a:pt x="55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1725700" y="3014800"/>
              <a:ext cx="30950" cy="25350"/>
            </a:xfrm>
            <a:custGeom>
              <a:avLst/>
              <a:gdLst/>
              <a:ahLst/>
              <a:cxnLst/>
              <a:rect l="l" t="t" r="r" b="b"/>
              <a:pathLst>
                <a:path w="1238" h="1014" extrusionOk="0">
                  <a:moveTo>
                    <a:pt x="1203" y="1"/>
                  </a:moveTo>
                  <a:lnTo>
                    <a:pt x="851" y="928"/>
                  </a:lnTo>
                  <a:lnTo>
                    <a:pt x="837" y="965"/>
                  </a:lnTo>
                  <a:lnTo>
                    <a:pt x="788" y="932"/>
                  </a:lnTo>
                  <a:lnTo>
                    <a:pt x="4" y="409"/>
                  </a:lnTo>
                  <a:cubicBezTo>
                    <a:pt x="2" y="423"/>
                    <a:pt x="1" y="438"/>
                    <a:pt x="1" y="453"/>
                  </a:cubicBezTo>
                  <a:lnTo>
                    <a:pt x="819" y="1000"/>
                  </a:lnTo>
                  <a:lnTo>
                    <a:pt x="821" y="1000"/>
                  </a:lnTo>
                  <a:lnTo>
                    <a:pt x="835" y="1010"/>
                  </a:lnTo>
                  <a:cubicBezTo>
                    <a:pt x="838" y="1013"/>
                    <a:pt x="842" y="1014"/>
                    <a:pt x="846" y="1014"/>
                  </a:cubicBezTo>
                  <a:cubicBezTo>
                    <a:pt x="848" y="1014"/>
                    <a:pt x="850" y="1013"/>
                    <a:pt x="852" y="1013"/>
                  </a:cubicBezTo>
                  <a:cubicBezTo>
                    <a:pt x="858" y="1010"/>
                    <a:pt x="861" y="1008"/>
                    <a:pt x="864" y="1003"/>
                  </a:cubicBezTo>
                  <a:lnTo>
                    <a:pt x="864" y="1000"/>
                  </a:lnTo>
                  <a:lnTo>
                    <a:pt x="874" y="976"/>
                  </a:lnTo>
                  <a:lnTo>
                    <a:pt x="874" y="974"/>
                  </a:lnTo>
                  <a:lnTo>
                    <a:pt x="1238" y="21"/>
                  </a:lnTo>
                  <a:cubicBezTo>
                    <a:pt x="1226" y="14"/>
                    <a:pt x="1216" y="6"/>
                    <a:pt x="120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1725750" y="3024600"/>
              <a:ext cx="44775" cy="33225"/>
            </a:xfrm>
            <a:custGeom>
              <a:avLst/>
              <a:gdLst/>
              <a:ahLst/>
              <a:cxnLst/>
              <a:rect l="l" t="t" r="r" b="b"/>
              <a:pathLst>
                <a:path w="1791" h="1329" extrusionOk="0">
                  <a:moveTo>
                    <a:pt x="1761" y="0"/>
                  </a:moveTo>
                  <a:lnTo>
                    <a:pt x="1179" y="1254"/>
                  </a:lnTo>
                  <a:lnTo>
                    <a:pt x="1166" y="1284"/>
                  </a:lnTo>
                  <a:lnTo>
                    <a:pt x="1116" y="1259"/>
                  </a:lnTo>
                  <a:lnTo>
                    <a:pt x="1" y="705"/>
                  </a:lnTo>
                  <a:lnTo>
                    <a:pt x="1" y="705"/>
                  </a:lnTo>
                  <a:cubicBezTo>
                    <a:pt x="2" y="721"/>
                    <a:pt x="4" y="737"/>
                    <a:pt x="6" y="750"/>
                  </a:cubicBezTo>
                  <a:lnTo>
                    <a:pt x="1141" y="1315"/>
                  </a:lnTo>
                  <a:lnTo>
                    <a:pt x="1166" y="1327"/>
                  </a:lnTo>
                  <a:cubicBezTo>
                    <a:pt x="1168" y="1328"/>
                    <a:pt x="1171" y="1329"/>
                    <a:pt x="1174" y="1329"/>
                  </a:cubicBezTo>
                  <a:cubicBezTo>
                    <a:pt x="1176" y="1329"/>
                    <a:pt x="1178" y="1328"/>
                    <a:pt x="1180" y="1328"/>
                  </a:cubicBezTo>
                  <a:cubicBezTo>
                    <a:pt x="1185" y="1326"/>
                    <a:pt x="1189" y="1323"/>
                    <a:pt x="1191" y="1318"/>
                  </a:cubicBezTo>
                  <a:lnTo>
                    <a:pt x="1199" y="1302"/>
                  </a:lnTo>
                  <a:lnTo>
                    <a:pt x="1790" y="27"/>
                  </a:lnTo>
                  <a:cubicBezTo>
                    <a:pt x="1782" y="17"/>
                    <a:pt x="1771" y="8"/>
                    <a:pt x="176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1729975" y="3036825"/>
              <a:ext cx="50775" cy="35850"/>
            </a:xfrm>
            <a:custGeom>
              <a:avLst/>
              <a:gdLst/>
              <a:ahLst/>
              <a:cxnLst/>
              <a:rect l="l" t="t" r="r" b="b"/>
              <a:pathLst>
                <a:path w="2031" h="1434" extrusionOk="0">
                  <a:moveTo>
                    <a:pt x="2007" y="1"/>
                  </a:moveTo>
                  <a:lnTo>
                    <a:pt x="1276" y="1381"/>
                  </a:lnTo>
                  <a:lnTo>
                    <a:pt x="1276" y="1382"/>
                  </a:lnTo>
                  <a:lnTo>
                    <a:pt x="1271" y="1391"/>
                  </a:lnTo>
                  <a:lnTo>
                    <a:pt x="1210" y="1375"/>
                  </a:lnTo>
                  <a:lnTo>
                    <a:pt x="0" y="1040"/>
                  </a:lnTo>
                  <a:lnTo>
                    <a:pt x="0" y="1040"/>
                  </a:lnTo>
                  <a:cubicBezTo>
                    <a:pt x="4" y="1056"/>
                    <a:pt x="10" y="1070"/>
                    <a:pt x="15" y="1085"/>
                  </a:cubicBezTo>
                  <a:lnTo>
                    <a:pt x="1229" y="1421"/>
                  </a:lnTo>
                  <a:lnTo>
                    <a:pt x="1230" y="1421"/>
                  </a:lnTo>
                  <a:lnTo>
                    <a:pt x="1276" y="1432"/>
                  </a:lnTo>
                  <a:cubicBezTo>
                    <a:pt x="1278" y="1433"/>
                    <a:pt x="1279" y="1433"/>
                    <a:pt x="1281" y="1433"/>
                  </a:cubicBezTo>
                  <a:cubicBezTo>
                    <a:pt x="1286" y="1433"/>
                    <a:pt x="1291" y="1431"/>
                    <a:pt x="1295" y="1426"/>
                  </a:cubicBezTo>
                  <a:cubicBezTo>
                    <a:pt x="1297" y="1426"/>
                    <a:pt x="1297" y="1424"/>
                    <a:pt x="1298" y="1423"/>
                  </a:cubicBezTo>
                  <a:lnTo>
                    <a:pt x="2031" y="39"/>
                  </a:lnTo>
                  <a:cubicBezTo>
                    <a:pt x="2023" y="25"/>
                    <a:pt x="2016" y="13"/>
                    <a:pt x="200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1739400" y="3063450"/>
              <a:ext cx="49875" cy="29375"/>
            </a:xfrm>
            <a:custGeom>
              <a:avLst/>
              <a:gdLst/>
              <a:ahLst/>
              <a:cxnLst/>
              <a:rect l="l" t="t" r="r" b="b"/>
              <a:pathLst>
                <a:path w="1995" h="1175" extrusionOk="0">
                  <a:moveTo>
                    <a:pt x="1988" y="0"/>
                  </a:moveTo>
                  <a:lnTo>
                    <a:pt x="1225" y="1098"/>
                  </a:lnTo>
                  <a:lnTo>
                    <a:pt x="1201" y="1131"/>
                  </a:lnTo>
                  <a:lnTo>
                    <a:pt x="1171" y="1122"/>
                  </a:lnTo>
                  <a:lnTo>
                    <a:pt x="1" y="750"/>
                  </a:lnTo>
                  <a:lnTo>
                    <a:pt x="1" y="750"/>
                  </a:lnTo>
                  <a:cubicBezTo>
                    <a:pt x="12" y="767"/>
                    <a:pt x="26" y="785"/>
                    <a:pt x="38" y="803"/>
                  </a:cubicBezTo>
                  <a:lnTo>
                    <a:pt x="1190" y="1169"/>
                  </a:lnTo>
                  <a:lnTo>
                    <a:pt x="1202" y="1173"/>
                  </a:lnTo>
                  <a:cubicBezTo>
                    <a:pt x="1204" y="1174"/>
                    <a:pt x="1207" y="1174"/>
                    <a:pt x="1209" y="1174"/>
                  </a:cubicBezTo>
                  <a:cubicBezTo>
                    <a:pt x="1216" y="1174"/>
                    <a:pt x="1222" y="1171"/>
                    <a:pt x="1225" y="1165"/>
                  </a:cubicBezTo>
                  <a:lnTo>
                    <a:pt x="1242" y="1142"/>
                  </a:lnTo>
                  <a:lnTo>
                    <a:pt x="1994" y="58"/>
                  </a:lnTo>
                  <a:cubicBezTo>
                    <a:pt x="1991" y="40"/>
                    <a:pt x="1990" y="20"/>
                    <a:pt x="198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1998725" y="3111650"/>
              <a:ext cx="74800" cy="100900"/>
            </a:xfrm>
            <a:custGeom>
              <a:avLst/>
              <a:gdLst/>
              <a:ahLst/>
              <a:cxnLst/>
              <a:rect l="l" t="t" r="r" b="b"/>
              <a:pathLst>
                <a:path w="2992" h="4036" extrusionOk="0">
                  <a:moveTo>
                    <a:pt x="2823" y="1"/>
                  </a:moveTo>
                  <a:cubicBezTo>
                    <a:pt x="2809" y="4"/>
                    <a:pt x="2795" y="9"/>
                    <a:pt x="2781" y="13"/>
                  </a:cubicBezTo>
                  <a:cubicBezTo>
                    <a:pt x="2522" y="90"/>
                    <a:pt x="2267" y="188"/>
                    <a:pt x="2025" y="308"/>
                  </a:cubicBezTo>
                  <a:cubicBezTo>
                    <a:pt x="2011" y="313"/>
                    <a:pt x="1997" y="319"/>
                    <a:pt x="1984" y="328"/>
                  </a:cubicBezTo>
                  <a:cubicBezTo>
                    <a:pt x="1792" y="425"/>
                    <a:pt x="1607" y="537"/>
                    <a:pt x="1433" y="663"/>
                  </a:cubicBezTo>
                  <a:cubicBezTo>
                    <a:pt x="1420" y="672"/>
                    <a:pt x="1408" y="681"/>
                    <a:pt x="1396" y="691"/>
                  </a:cubicBezTo>
                  <a:cubicBezTo>
                    <a:pt x="1268" y="786"/>
                    <a:pt x="1145" y="890"/>
                    <a:pt x="1031" y="1001"/>
                  </a:cubicBezTo>
                  <a:cubicBezTo>
                    <a:pt x="955" y="1075"/>
                    <a:pt x="884" y="1153"/>
                    <a:pt x="815" y="1234"/>
                  </a:cubicBezTo>
                  <a:cubicBezTo>
                    <a:pt x="805" y="1244"/>
                    <a:pt x="794" y="1256"/>
                    <a:pt x="785" y="1269"/>
                  </a:cubicBezTo>
                  <a:cubicBezTo>
                    <a:pt x="611" y="1480"/>
                    <a:pt x="461" y="1711"/>
                    <a:pt x="347" y="1959"/>
                  </a:cubicBezTo>
                  <a:cubicBezTo>
                    <a:pt x="338" y="1979"/>
                    <a:pt x="328" y="1997"/>
                    <a:pt x="321" y="2017"/>
                  </a:cubicBezTo>
                  <a:cubicBezTo>
                    <a:pt x="208" y="2271"/>
                    <a:pt x="132" y="2537"/>
                    <a:pt x="97" y="2811"/>
                  </a:cubicBezTo>
                  <a:cubicBezTo>
                    <a:pt x="48" y="3196"/>
                    <a:pt x="82" y="3590"/>
                    <a:pt x="13" y="3970"/>
                  </a:cubicBezTo>
                  <a:cubicBezTo>
                    <a:pt x="12" y="3972"/>
                    <a:pt x="13" y="3972"/>
                    <a:pt x="13" y="3972"/>
                  </a:cubicBezTo>
                  <a:cubicBezTo>
                    <a:pt x="7" y="3993"/>
                    <a:pt x="3" y="4014"/>
                    <a:pt x="0" y="4035"/>
                  </a:cubicBezTo>
                  <a:cubicBezTo>
                    <a:pt x="14" y="4032"/>
                    <a:pt x="30" y="4028"/>
                    <a:pt x="44" y="4026"/>
                  </a:cubicBezTo>
                  <a:cubicBezTo>
                    <a:pt x="631" y="3896"/>
                    <a:pt x="1243" y="3775"/>
                    <a:pt x="1750" y="3458"/>
                  </a:cubicBezTo>
                  <a:cubicBezTo>
                    <a:pt x="1825" y="3410"/>
                    <a:pt x="1898" y="3360"/>
                    <a:pt x="1970" y="3306"/>
                  </a:cubicBezTo>
                  <a:cubicBezTo>
                    <a:pt x="1984" y="3295"/>
                    <a:pt x="2000" y="3282"/>
                    <a:pt x="2016" y="3270"/>
                  </a:cubicBezTo>
                  <a:cubicBezTo>
                    <a:pt x="2302" y="3045"/>
                    <a:pt x="2549" y="2770"/>
                    <a:pt x="2721" y="2454"/>
                  </a:cubicBezTo>
                  <a:cubicBezTo>
                    <a:pt x="2728" y="2440"/>
                    <a:pt x="2734" y="2428"/>
                    <a:pt x="2742" y="2413"/>
                  </a:cubicBezTo>
                  <a:cubicBezTo>
                    <a:pt x="2801" y="2300"/>
                    <a:pt x="2849" y="2183"/>
                    <a:pt x="2886" y="2060"/>
                  </a:cubicBezTo>
                  <a:cubicBezTo>
                    <a:pt x="2907" y="1989"/>
                    <a:pt x="2926" y="1916"/>
                    <a:pt x="2939" y="1844"/>
                  </a:cubicBezTo>
                  <a:cubicBezTo>
                    <a:pt x="2942" y="1831"/>
                    <a:pt x="2944" y="1818"/>
                    <a:pt x="2945" y="1805"/>
                  </a:cubicBezTo>
                  <a:cubicBezTo>
                    <a:pt x="2978" y="1623"/>
                    <a:pt x="2990" y="1438"/>
                    <a:pt x="2991" y="1254"/>
                  </a:cubicBezTo>
                  <a:cubicBezTo>
                    <a:pt x="2991" y="1224"/>
                    <a:pt x="2991" y="1193"/>
                    <a:pt x="2990" y="1164"/>
                  </a:cubicBezTo>
                  <a:cubicBezTo>
                    <a:pt x="2990" y="1151"/>
                    <a:pt x="2990" y="1137"/>
                    <a:pt x="2989" y="1124"/>
                  </a:cubicBezTo>
                  <a:cubicBezTo>
                    <a:pt x="2981" y="756"/>
                    <a:pt x="2917" y="397"/>
                    <a:pt x="2833" y="40"/>
                  </a:cubicBezTo>
                  <a:cubicBezTo>
                    <a:pt x="2830" y="27"/>
                    <a:pt x="2827" y="13"/>
                    <a:pt x="2823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1998650" y="3110850"/>
              <a:ext cx="71400" cy="101625"/>
            </a:xfrm>
            <a:custGeom>
              <a:avLst/>
              <a:gdLst/>
              <a:ahLst/>
              <a:cxnLst/>
              <a:rect l="l" t="t" r="r" b="b"/>
              <a:pathLst>
                <a:path w="2856" h="4065" extrusionOk="0">
                  <a:moveTo>
                    <a:pt x="2823" y="0"/>
                  </a:moveTo>
                  <a:cubicBezTo>
                    <a:pt x="2813" y="0"/>
                    <a:pt x="2804" y="5"/>
                    <a:pt x="2798" y="14"/>
                  </a:cubicBezTo>
                  <a:cubicBezTo>
                    <a:pt x="2798" y="14"/>
                    <a:pt x="2792" y="24"/>
                    <a:pt x="2782" y="41"/>
                  </a:cubicBezTo>
                  <a:cubicBezTo>
                    <a:pt x="2708" y="161"/>
                    <a:pt x="2404" y="647"/>
                    <a:pt x="1983" y="1277"/>
                  </a:cubicBezTo>
                  <a:cubicBezTo>
                    <a:pt x="1970" y="1298"/>
                    <a:pt x="1956" y="1319"/>
                    <a:pt x="1941" y="1340"/>
                  </a:cubicBezTo>
                  <a:lnTo>
                    <a:pt x="1941" y="1341"/>
                  </a:lnTo>
                  <a:cubicBezTo>
                    <a:pt x="1824" y="1515"/>
                    <a:pt x="1700" y="1698"/>
                    <a:pt x="1571" y="1886"/>
                  </a:cubicBezTo>
                  <a:lnTo>
                    <a:pt x="1539" y="1934"/>
                  </a:lnTo>
                  <a:lnTo>
                    <a:pt x="1503" y="1983"/>
                  </a:lnTo>
                  <a:cubicBezTo>
                    <a:pt x="1390" y="2145"/>
                    <a:pt x="1273" y="2309"/>
                    <a:pt x="1157" y="2471"/>
                  </a:cubicBezTo>
                  <a:cubicBezTo>
                    <a:pt x="1147" y="2486"/>
                    <a:pt x="1137" y="2499"/>
                    <a:pt x="1127" y="2512"/>
                  </a:cubicBezTo>
                  <a:lnTo>
                    <a:pt x="1127" y="2513"/>
                  </a:lnTo>
                  <a:cubicBezTo>
                    <a:pt x="956" y="2749"/>
                    <a:pt x="788" y="2977"/>
                    <a:pt x="635" y="3183"/>
                  </a:cubicBezTo>
                  <a:cubicBezTo>
                    <a:pt x="625" y="3197"/>
                    <a:pt x="614" y="3211"/>
                    <a:pt x="605" y="3224"/>
                  </a:cubicBezTo>
                  <a:cubicBezTo>
                    <a:pt x="324" y="3598"/>
                    <a:pt x="99" y="3891"/>
                    <a:pt x="15" y="4000"/>
                  </a:cubicBezTo>
                  <a:cubicBezTo>
                    <a:pt x="14" y="4001"/>
                    <a:pt x="15" y="4001"/>
                    <a:pt x="15" y="4001"/>
                  </a:cubicBezTo>
                  <a:cubicBezTo>
                    <a:pt x="9" y="4022"/>
                    <a:pt x="5" y="4043"/>
                    <a:pt x="1" y="4064"/>
                  </a:cubicBezTo>
                  <a:cubicBezTo>
                    <a:pt x="16" y="4061"/>
                    <a:pt x="32" y="4058"/>
                    <a:pt x="46" y="4055"/>
                  </a:cubicBezTo>
                  <a:cubicBezTo>
                    <a:pt x="117" y="3964"/>
                    <a:pt x="356" y="3655"/>
                    <a:pt x="655" y="3254"/>
                  </a:cubicBezTo>
                  <a:cubicBezTo>
                    <a:pt x="664" y="3243"/>
                    <a:pt x="674" y="3230"/>
                    <a:pt x="684" y="3217"/>
                  </a:cubicBezTo>
                  <a:cubicBezTo>
                    <a:pt x="830" y="3018"/>
                    <a:pt x="993" y="2799"/>
                    <a:pt x="1156" y="2572"/>
                  </a:cubicBezTo>
                  <a:lnTo>
                    <a:pt x="1184" y="2533"/>
                  </a:lnTo>
                  <a:lnTo>
                    <a:pt x="1185" y="2533"/>
                  </a:lnTo>
                  <a:cubicBezTo>
                    <a:pt x="1305" y="2366"/>
                    <a:pt x="1425" y="2197"/>
                    <a:pt x="1542" y="2028"/>
                  </a:cubicBezTo>
                  <a:cubicBezTo>
                    <a:pt x="1552" y="2015"/>
                    <a:pt x="1562" y="2001"/>
                    <a:pt x="1572" y="1986"/>
                  </a:cubicBezTo>
                  <a:cubicBezTo>
                    <a:pt x="1588" y="1964"/>
                    <a:pt x="1602" y="1944"/>
                    <a:pt x="1616" y="1922"/>
                  </a:cubicBezTo>
                  <a:cubicBezTo>
                    <a:pt x="1747" y="1734"/>
                    <a:pt x="1873" y="1550"/>
                    <a:pt x="1987" y="1376"/>
                  </a:cubicBezTo>
                  <a:lnTo>
                    <a:pt x="1988" y="1376"/>
                  </a:lnTo>
                  <a:cubicBezTo>
                    <a:pt x="1999" y="1360"/>
                    <a:pt x="2008" y="1346"/>
                    <a:pt x="2018" y="1331"/>
                  </a:cubicBezTo>
                  <a:cubicBezTo>
                    <a:pt x="2451" y="684"/>
                    <a:pt x="2763" y="184"/>
                    <a:pt x="2833" y="72"/>
                  </a:cubicBezTo>
                  <a:cubicBezTo>
                    <a:pt x="2842" y="57"/>
                    <a:pt x="2846" y="50"/>
                    <a:pt x="2847" y="48"/>
                  </a:cubicBezTo>
                  <a:cubicBezTo>
                    <a:pt x="2855" y="34"/>
                    <a:pt x="2851" y="17"/>
                    <a:pt x="2838" y="4"/>
                  </a:cubicBezTo>
                  <a:cubicBezTo>
                    <a:pt x="2834" y="2"/>
                    <a:pt x="2828" y="0"/>
                    <a:pt x="2823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047100" y="3119350"/>
              <a:ext cx="26400" cy="26125"/>
            </a:xfrm>
            <a:custGeom>
              <a:avLst/>
              <a:gdLst/>
              <a:ahLst/>
              <a:cxnLst/>
              <a:rect l="l" t="t" r="r" b="b"/>
              <a:pathLst>
                <a:path w="1056" h="1045" extrusionOk="0">
                  <a:moveTo>
                    <a:pt x="87" y="1"/>
                  </a:moveTo>
                  <a:lnTo>
                    <a:pt x="87" y="1"/>
                  </a:lnTo>
                  <a:cubicBezTo>
                    <a:pt x="72" y="6"/>
                    <a:pt x="60" y="14"/>
                    <a:pt x="46" y="21"/>
                  </a:cubicBezTo>
                  <a:lnTo>
                    <a:pt x="2" y="1005"/>
                  </a:lnTo>
                  <a:lnTo>
                    <a:pt x="2" y="1006"/>
                  </a:lnTo>
                  <a:lnTo>
                    <a:pt x="1" y="1024"/>
                  </a:lnTo>
                  <a:cubicBezTo>
                    <a:pt x="1" y="1030"/>
                    <a:pt x="3" y="1035"/>
                    <a:pt x="7" y="1039"/>
                  </a:cubicBezTo>
                  <a:cubicBezTo>
                    <a:pt x="10" y="1042"/>
                    <a:pt x="16" y="1045"/>
                    <a:pt x="22" y="1045"/>
                  </a:cubicBezTo>
                  <a:lnTo>
                    <a:pt x="23" y="1042"/>
                  </a:lnTo>
                  <a:lnTo>
                    <a:pt x="49" y="1037"/>
                  </a:lnTo>
                  <a:lnTo>
                    <a:pt x="50" y="1037"/>
                  </a:lnTo>
                  <a:lnTo>
                    <a:pt x="1055" y="856"/>
                  </a:lnTo>
                  <a:cubicBezTo>
                    <a:pt x="1055" y="843"/>
                    <a:pt x="1055" y="829"/>
                    <a:pt x="1054" y="816"/>
                  </a:cubicBezTo>
                  <a:lnTo>
                    <a:pt x="82" y="994"/>
                  </a:lnTo>
                  <a:lnTo>
                    <a:pt x="43" y="1000"/>
                  </a:lnTo>
                  <a:lnTo>
                    <a:pt x="45" y="943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033550" y="3128250"/>
              <a:ext cx="38775" cy="33400"/>
            </a:xfrm>
            <a:custGeom>
              <a:avLst/>
              <a:gdLst/>
              <a:ahLst/>
              <a:cxnLst/>
              <a:rect l="l" t="t" r="r" b="b"/>
              <a:pathLst>
                <a:path w="1551" h="1336" extrusionOk="0">
                  <a:moveTo>
                    <a:pt x="38" y="1"/>
                  </a:moveTo>
                  <a:cubicBezTo>
                    <a:pt x="24" y="10"/>
                    <a:pt x="13" y="18"/>
                    <a:pt x="0" y="28"/>
                  </a:cubicBezTo>
                  <a:lnTo>
                    <a:pt x="105" y="1290"/>
                  </a:lnTo>
                  <a:lnTo>
                    <a:pt x="108" y="1318"/>
                  </a:lnTo>
                  <a:cubicBezTo>
                    <a:pt x="108" y="1323"/>
                    <a:pt x="110" y="1327"/>
                    <a:pt x="115" y="1331"/>
                  </a:cubicBezTo>
                  <a:cubicBezTo>
                    <a:pt x="119" y="1336"/>
                    <a:pt x="124" y="1336"/>
                    <a:pt x="129" y="1336"/>
                  </a:cubicBezTo>
                  <a:lnTo>
                    <a:pt x="146" y="1333"/>
                  </a:lnTo>
                  <a:lnTo>
                    <a:pt x="1544" y="1180"/>
                  </a:lnTo>
                  <a:cubicBezTo>
                    <a:pt x="1547" y="1167"/>
                    <a:pt x="1550" y="1154"/>
                    <a:pt x="1551" y="1141"/>
                  </a:cubicBezTo>
                  <a:lnTo>
                    <a:pt x="1551" y="1141"/>
                  </a:lnTo>
                  <a:lnTo>
                    <a:pt x="176" y="1291"/>
                  </a:lnTo>
                  <a:lnTo>
                    <a:pt x="145" y="1296"/>
                  </a:lnTo>
                  <a:lnTo>
                    <a:pt x="141" y="1241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2018300" y="3142500"/>
              <a:ext cx="48975" cy="32750"/>
            </a:xfrm>
            <a:custGeom>
              <a:avLst/>
              <a:gdLst/>
              <a:ahLst/>
              <a:cxnLst/>
              <a:rect l="l" t="t" r="r" b="b"/>
              <a:pathLst>
                <a:path w="1959" h="1310" extrusionOk="0">
                  <a:moveTo>
                    <a:pt x="30" y="1"/>
                  </a:moveTo>
                  <a:cubicBezTo>
                    <a:pt x="20" y="11"/>
                    <a:pt x="9" y="23"/>
                    <a:pt x="1" y="37"/>
                  </a:cubicBezTo>
                  <a:lnTo>
                    <a:pt x="341" y="1250"/>
                  </a:lnTo>
                  <a:lnTo>
                    <a:pt x="341" y="1251"/>
                  </a:lnTo>
                  <a:lnTo>
                    <a:pt x="354" y="1297"/>
                  </a:lnTo>
                  <a:cubicBezTo>
                    <a:pt x="355" y="1303"/>
                    <a:pt x="362" y="1308"/>
                    <a:pt x="370" y="1310"/>
                  </a:cubicBezTo>
                  <a:lnTo>
                    <a:pt x="374" y="1310"/>
                  </a:lnTo>
                  <a:lnTo>
                    <a:pt x="1938" y="1220"/>
                  </a:lnTo>
                  <a:cubicBezTo>
                    <a:pt x="1945" y="1207"/>
                    <a:pt x="1952" y="1194"/>
                    <a:pt x="1959" y="1179"/>
                  </a:cubicBezTo>
                  <a:lnTo>
                    <a:pt x="1959" y="1179"/>
                  </a:lnTo>
                  <a:lnTo>
                    <a:pt x="401" y="1268"/>
                  </a:lnTo>
                  <a:lnTo>
                    <a:pt x="388" y="1268"/>
                  </a:lnTo>
                  <a:lnTo>
                    <a:pt x="371" y="1209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2006650" y="3160625"/>
              <a:ext cx="42450" cy="33700"/>
            </a:xfrm>
            <a:custGeom>
              <a:avLst/>
              <a:gdLst/>
              <a:ahLst/>
              <a:cxnLst/>
              <a:rect l="l" t="t" r="r" b="b"/>
              <a:pathLst>
                <a:path w="1698" h="1348" extrusionOk="0">
                  <a:moveTo>
                    <a:pt x="27" y="1"/>
                  </a:moveTo>
                  <a:cubicBezTo>
                    <a:pt x="18" y="21"/>
                    <a:pt x="9" y="41"/>
                    <a:pt x="1" y="60"/>
                  </a:cubicBezTo>
                  <a:lnTo>
                    <a:pt x="284" y="1236"/>
                  </a:lnTo>
                  <a:lnTo>
                    <a:pt x="288" y="1248"/>
                  </a:lnTo>
                  <a:cubicBezTo>
                    <a:pt x="290" y="1257"/>
                    <a:pt x="296" y="1263"/>
                    <a:pt x="306" y="1263"/>
                  </a:cubicBezTo>
                  <a:lnTo>
                    <a:pt x="335" y="1264"/>
                  </a:lnTo>
                  <a:lnTo>
                    <a:pt x="1652" y="1347"/>
                  </a:lnTo>
                  <a:cubicBezTo>
                    <a:pt x="1666" y="1336"/>
                    <a:pt x="1682" y="1323"/>
                    <a:pt x="1698" y="1311"/>
                  </a:cubicBezTo>
                  <a:lnTo>
                    <a:pt x="363" y="1229"/>
                  </a:lnTo>
                  <a:lnTo>
                    <a:pt x="322" y="1226"/>
                  </a:lnTo>
                  <a:lnTo>
                    <a:pt x="314" y="1195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1735350" y="3206475"/>
              <a:ext cx="115900" cy="61725"/>
            </a:xfrm>
            <a:custGeom>
              <a:avLst/>
              <a:gdLst/>
              <a:ahLst/>
              <a:cxnLst/>
              <a:rect l="l" t="t" r="r" b="b"/>
              <a:pathLst>
                <a:path w="4636" h="2469" extrusionOk="0">
                  <a:moveTo>
                    <a:pt x="1476" y="0"/>
                  </a:moveTo>
                  <a:cubicBezTo>
                    <a:pt x="1274" y="0"/>
                    <a:pt x="1072" y="15"/>
                    <a:pt x="874" y="45"/>
                  </a:cubicBezTo>
                  <a:cubicBezTo>
                    <a:pt x="858" y="46"/>
                    <a:pt x="843" y="49"/>
                    <a:pt x="830" y="51"/>
                  </a:cubicBezTo>
                  <a:cubicBezTo>
                    <a:pt x="563" y="93"/>
                    <a:pt x="299" y="161"/>
                    <a:pt x="43" y="250"/>
                  </a:cubicBezTo>
                  <a:cubicBezTo>
                    <a:pt x="28" y="255"/>
                    <a:pt x="16" y="259"/>
                    <a:pt x="1" y="264"/>
                  </a:cubicBezTo>
                  <a:cubicBezTo>
                    <a:pt x="5" y="277"/>
                    <a:pt x="11" y="290"/>
                    <a:pt x="16" y="302"/>
                  </a:cubicBezTo>
                  <a:cubicBezTo>
                    <a:pt x="148" y="648"/>
                    <a:pt x="305" y="977"/>
                    <a:pt x="511" y="1281"/>
                  </a:cubicBezTo>
                  <a:cubicBezTo>
                    <a:pt x="517" y="1291"/>
                    <a:pt x="526" y="1302"/>
                    <a:pt x="533" y="1312"/>
                  </a:cubicBezTo>
                  <a:cubicBezTo>
                    <a:pt x="549" y="1338"/>
                    <a:pt x="568" y="1362"/>
                    <a:pt x="585" y="1386"/>
                  </a:cubicBezTo>
                  <a:cubicBezTo>
                    <a:pt x="693" y="1534"/>
                    <a:pt x="810" y="1679"/>
                    <a:pt x="942" y="1808"/>
                  </a:cubicBezTo>
                  <a:cubicBezTo>
                    <a:pt x="952" y="1818"/>
                    <a:pt x="961" y="1828"/>
                    <a:pt x="972" y="1836"/>
                  </a:cubicBezTo>
                  <a:cubicBezTo>
                    <a:pt x="1024" y="1887"/>
                    <a:pt x="1080" y="1936"/>
                    <a:pt x="1138" y="1981"/>
                  </a:cubicBezTo>
                  <a:cubicBezTo>
                    <a:pt x="1240" y="2060"/>
                    <a:pt x="1347" y="2129"/>
                    <a:pt x="1461" y="2187"/>
                  </a:cubicBezTo>
                  <a:cubicBezTo>
                    <a:pt x="1474" y="2195"/>
                    <a:pt x="1487" y="2201"/>
                    <a:pt x="1501" y="2208"/>
                  </a:cubicBezTo>
                  <a:cubicBezTo>
                    <a:pt x="1824" y="2368"/>
                    <a:pt x="2185" y="2449"/>
                    <a:pt x="2550" y="2464"/>
                  </a:cubicBezTo>
                  <a:cubicBezTo>
                    <a:pt x="2569" y="2465"/>
                    <a:pt x="2589" y="2465"/>
                    <a:pt x="2609" y="2467"/>
                  </a:cubicBezTo>
                  <a:cubicBezTo>
                    <a:pt x="2637" y="2468"/>
                    <a:pt x="2665" y="2468"/>
                    <a:pt x="2693" y="2468"/>
                  </a:cubicBezTo>
                  <a:cubicBezTo>
                    <a:pt x="2754" y="2468"/>
                    <a:pt x="2814" y="2467"/>
                    <a:pt x="2874" y="2463"/>
                  </a:cubicBezTo>
                  <a:cubicBezTo>
                    <a:pt x="3473" y="2429"/>
                    <a:pt x="4041" y="2173"/>
                    <a:pt x="4593" y="1937"/>
                  </a:cubicBezTo>
                  <a:cubicBezTo>
                    <a:pt x="4607" y="1931"/>
                    <a:pt x="4620" y="1926"/>
                    <a:pt x="4635" y="1920"/>
                  </a:cubicBezTo>
                  <a:cubicBezTo>
                    <a:pt x="4619" y="1906"/>
                    <a:pt x="4604" y="1891"/>
                    <a:pt x="4588" y="1875"/>
                  </a:cubicBezTo>
                  <a:cubicBezTo>
                    <a:pt x="4588" y="1875"/>
                    <a:pt x="4589" y="1875"/>
                    <a:pt x="4588" y="1874"/>
                  </a:cubicBezTo>
                  <a:cubicBezTo>
                    <a:pt x="4310" y="1605"/>
                    <a:pt x="4110" y="1264"/>
                    <a:pt x="3847" y="977"/>
                  </a:cubicBezTo>
                  <a:cubicBezTo>
                    <a:pt x="3661" y="774"/>
                    <a:pt x="3444" y="602"/>
                    <a:pt x="3207" y="460"/>
                  </a:cubicBezTo>
                  <a:cubicBezTo>
                    <a:pt x="3189" y="450"/>
                    <a:pt x="3171" y="438"/>
                    <a:pt x="3152" y="428"/>
                  </a:cubicBezTo>
                  <a:cubicBezTo>
                    <a:pt x="2915" y="293"/>
                    <a:pt x="2658" y="190"/>
                    <a:pt x="2395" y="119"/>
                  </a:cubicBezTo>
                  <a:cubicBezTo>
                    <a:pt x="2379" y="114"/>
                    <a:pt x="2366" y="111"/>
                    <a:pt x="2351" y="108"/>
                  </a:cubicBezTo>
                  <a:cubicBezTo>
                    <a:pt x="2248" y="80"/>
                    <a:pt x="2145" y="60"/>
                    <a:pt x="2041" y="44"/>
                  </a:cubicBezTo>
                  <a:cubicBezTo>
                    <a:pt x="1883" y="18"/>
                    <a:pt x="1722" y="6"/>
                    <a:pt x="1563" y="1"/>
                  </a:cubicBezTo>
                  <a:cubicBezTo>
                    <a:pt x="1548" y="0"/>
                    <a:pt x="1533" y="0"/>
                    <a:pt x="1517" y="0"/>
                  </a:cubicBezTo>
                  <a:cubicBezTo>
                    <a:pt x="1503" y="0"/>
                    <a:pt x="1490" y="0"/>
                    <a:pt x="147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1734475" y="3212350"/>
              <a:ext cx="116775" cy="42575"/>
            </a:xfrm>
            <a:custGeom>
              <a:avLst/>
              <a:gdLst/>
              <a:ahLst/>
              <a:cxnLst/>
              <a:rect l="l" t="t" r="r" b="b"/>
              <a:pathLst>
                <a:path w="4671" h="1703" extrusionOk="0">
                  <a:moveTo>
                    <a:pt x="33" y="0"/>
                  </a:moveTo>
                  <a:cubicBezTo>
                    <a:pt x="22" y="0"/>
                    <a:pt x="11" y="8"/>
                    <a:pt x="5" y="19"/>
                  </a:cubicBezTo>
                  <a:cubicBezTo>
                    <a:pt x="0" y="36"/>
                    <a:pt x="7" y="53"/>
                    <a:pt x="21" y="60"/>
                  </a:cubicBezTo>
                  <a:cubicBezTo>
                    <a:pt x="23" y="60"/>
                    <a:pt x="31" y="63"/>
                    <a:pt x="47" y="69"/>
                  </a:cubicBezTo>
                  <a:cubicBezTo>
                    <a:pt x="170" y="121"/>
                    <a:pt x="714" y="349"/>
                    <a:pt x="1441" y="625"/>
                  </a:cubicBezTo>
                  <a:cubicBezTo>
                    <a:pt x="1457" y="631"/>
                    <a:pt x="1475" y="639"/>
                    <a:pt x="1492" y="645"/>
                  </a:cubicBezTo>
                  <a:lnTo>
                    <a:pt x="1493" y="645"/>
                  </a:lnTo>
                  <a:cubicBezTo>
                    <a:pt x="1688" y="720"/>
                    <a:pt x="1895" y="797"/>
                    <a:pt x="2112" y="875"/>
                  </a:cubicBezTo>
                  <a:cubicBezTo>
                    <a:pt x="2136" y="884"/>
                    <a:pt x="2160" y="892"/>
                    <a:pt x="2184" y="902"/>
                  </a:cubicBezTo>
                  <a:cubicBezTo>
                    <a:pt x="2201" y="908"/>
                    <a:pt x="2217" y="913"/>
                    <a:pt x="2234" y="918"/>
                  </a:cubicBezTo>
                  <a:cubicBezTo>
                    <a:pt x="2427" y="988"/>
                    <a:pt x="2623" y="1056"/>
                    <a:pt x="2817" y="1121"/>
                  </a:cubicBezTo>
                  <a:lnTo>
                    <a:pt x="2818" y="1121"/>
                  </a:lnTo>
                  <a:cubicBezTo>
                    <a:pt x="2833" y="1127"/>
                    <a:pt x="2849" y="1132"/>
                    <a:pt x="2865" y="1138"/>
                  </a:cubicBezTo>
                  <a:cubicBezTo>
                    <a:pt x="3129" y="1227"/>
                    <a:pt x="3388" y="1313"/>
                    <a:pt x="3623" y="1389"/>
                  </a:cubicBezTo>
                  <a:cubicBezTo>
                    <a:pt x="3639" y="1394"/>
                    <a:pt x="3654" y="1398"/>
                    <a:pt x="3669" y="1402"/>
                  </a:cubicBezTo>
                  <a:cubicBezTo>
                    <a:pt x="4145" y="1555"/>
                    <a:pt x="4518" y="1670"/>
                    <a:pt x="4628" y="1702"/>
                  </a:cubicBezTo>
                  <a:cubicBezTo>
                    <a:pt x="4642" y="1696"/>
                    <a:pt x="4655" y="1691"/>
                    <a:pt x="4670" y="1685"/>
                  </a:cubicBezTo>
                  <a:cubicBezTo>
                    <a:pt x="4654" y="1671"/>
                    <a:pt x="4639" y="1656"/>
                    <a:pt x="4623" y="1640"/>
                  </a:cubicBezTo>
                  <a:cubicBezTo>
                    <a:pt x="4623" y="1640"/>
                    <a:pt x="4624" y="1640"/>
                    <a:pt x="4623" y="1639"/>
                  </a:cubicBezTo>
                  <a:cubicBezTo>
                    <a:pt x="4491" y="1599"/>
                    <a:pt x="4138" y="1492"/>
                    <a:pt x="3692" y="1349"/>
                  </a:cubicBezTo>
                  <a:cubicBezTo>
                    <a:pt x="3676" y="1343"/>
                    <a:pt x="3660" y="1338"/>
                    <a:pt x="3643" y="1332"/>
                  </a:cubicBezTo>
                  <a:cubicBezTo>
                    <a:pt x="3400" y="1253"/>
                    <a:pt x="3130" y="1166"/>
                    <a:pt x="2854" y="1072"/>
                  </a:cubicBezTo>
                  <a:lnTo>
                    <a:pt x="2854" y="1071"/>
                  </a:lnTo>
                  <a:lnTo>
                    <a:pt x="2807" y="1055"/>
                  </a:lnTo>
                  <a:cubicBezTo>
                    <a:pt x="2619" y="990"/>
                    <a:pt x="2428" y="924"/>
                    <a:pt x="2243" y="857"/>
                  </a:cubicBezTo>
                  <a:lnTo>
                    <a:pt x="2185" y="836"/>
                  </a:lnTo>
                  <a:cubicBezTo>
                    <a:pt x="2166" y="830"/>
                    <a:pt x="2149" y="824"/>
                    <a:pt x="2130" y="816"/>
                  </a:cubicBezTo>
                  <a:cubicBezTo>
                    <a:pt x="1917" y="740"/>
                    <a:pt x="1709" y="662"/>
                    <a:pt x="1513" y="588"/>
                  </a:cubicBezTo>
                  <a:lnTo>
                    <a:pt x="1513" y="587"/>
                  </a:lnTo>
                  <a:cubicBezTo>
                    <a:pt x="1489" y="578"/>
                    <a:pt x="1466" y="569"/>
                    <a:pt x="1441" y="561"/>
                  </a:cubicBezTo>
                  <a:cubicBezTo>
                    <a:pt x="734" y="290"/>
                    <a:pt x="204" y="69"/>
                    <a:pt x="74" y="16"/>
                  </a:cubicBezTo>
                  <a:cubicBezTo>
                    <a:pt x="56" y="8"/>
                    <a:pt x="45" y="3"/>
                    <a:pt x="44" y="3"/>
                  </a:cubicBezTo>
                  <a:cubicBezTo>
                    <a:pt x="40" y="1"/>
                    <a:pt x="37" y="0"/>
                    <a:pt x="33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1748125" y="3207675"/>
              <a:ext cx="24575" cy="31625"/>
            </a:xfrm>
            <a:custGeom>
              <a:avLst/>
              <a:gdLst/>
              <a:ahLst/>
              <a:cxnLst/>
              <a:rect l="l" t="t" r="r" b="b"/>
              <a:pathLst>
                <a:path w="983" h="1265" extrusionOk="0">
                  <a:moveTo>
                    <a:pt x="361" y="1"/>
                  </a:moveTo>
                  <a:cubicBezTo>
                    <a:pt x="345" y="2"/>
                    <a:pt x="330" y="5"/>
                    <a:pt x="316" y="7"/>
                  </a:cubicBezTo>
                  <a:lnTo>
                    <a:pt x="895" y="750"/>
                  </a:lnTo>
                  <a:lnTo>
                    <a:pt x="931" y="796"/>
                  </a:lnTo>
                  <a:lnTo>
                    <a:pt x="895" y="813"/>
                  </a:lnTo>
                  <a:lnTo>
                    <a:pt x="0" y="1233"/>
                  </a:lnTo>
                  <a:cubicBezTo>
                    <a:pt x="6" y="1243"/>
                    <a:pt x="15" y="1254"/>
                    <a:pt x="22" y="1264"/>
                  </a:cubicBezTo>
                  <a:lnTo>
                    <a:pt x="946" y="831"/>
                  </a:lnTo>
                  <a:lnTo>
                    <a:pt x="947" y="831"/>
                  </a:lnTo>
                  <a:lnTo>
                    <a:pt x="971" y="820"/>
                  </a:lnTo>
                  <a:lnTo>
                    <a:pt x="972" y="820"/>
                  </a:lnTo>
                  <a:cubicBezTo>
                    <a:pt x="977" y="817"/>
                    <a:pt x="980" y="813"/>
                    <a:pt x="981" y="808"/>
                  </a:cubicBezTo>
                  <a:cubicBezTo>
                    <a:pt x="983" y="801"/>
                    <a:pt x="981" y="796"/>
                    <a:pt x="977" y="791"/>
                  </a:cubicBezTo>
                  <a:lnTo>
                    <a:pt x="967" y="778"/>
                  </a:lnTo>
                  <a:lnTo>
                    <a:pt x="967" y="776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1758875" y="3206550"/>
              <a:ext cx="32075" cy="45875"/>
            </a:xfrm>
            <a:custGeom>
              <a:avLst/>
              <a:gdLst/>
              <a:ahLst/>
              <a:cxnLst/>
              <a:rect l="l" t="t" r="r" b="b"/>
              <a:pathLst>
                <a:path w="1283" h="1835" extrusionOk="0">
                  <a:moveTo>
                    <a:pt x="573" y="1"/>
                  </a:moveTo>
                  <a:lnTo>
                    <a:pt x="1206" y="1072"/>
                  </a:lnTo>
                  <a:lnTo>
                    <a:pt x="1233" y="1119"/>
                  </a:lnTo>
                  <a:lnTo>
                    <a:pt x="1206" y="1134"/>
                  </a:lnTo>
                  <a:lnTo>
                    <a:pt x="0" y="1807"/>
                  </a:lnTo>
                  <a:cubicBezTo>
                    <a:pt x="10" y="1817"/>
                    <a:pt x="18" y="1826"/>
                    <a:pt x="29" y="1834"/>
                  </a:cubicBezTo>
                  <a:lnTo>
                    <a:pt x="1258" y="1150"/>
                  </a:lnTo>
                  <a:lnTo>
                    <a:pt x="1272" y="1142"/>
                  </a:lnTo>
                  <a:cubicBezTo>
                    <a:pt x="1278" y="1140"/>
                    <a:pt x="1280" y="1136"/>
                    <a:pt x="1281" y="1130"/>
                  </a:cubicBezTo>
                  <a:cubicBezTo>
                    <a:pt x="1283" y="1125"/>
                    <a:pt x="1281" y="1120"/>
                    <a:pt x="1279" y="1116"/>
                  </a:cubicBezTo>
                  <a:lnTo>
                    <a:pt x="1264" y="1093"/>
                  </a:lnTo>
                  <a:lnTo>
                    <a:pt x="618" y="3"/>
                  </a:lnTo>
                  <a:cubicBezTo>
                    <a:pt x="604" y="1"/>
                    <a:pt x="588" y="1"/>
                    <a:pt x="57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1771875" y="3209175"/>
              <a:ext cx="34425" cy="52550"/>
            </a:xfrm>
            <a:custGeom>
              <a:avLst/>
              <a:gdLst/>
              <a:ahLst/>
              <a:cxnLst/>
              <a:rect l="l" t="t" r="r" b="b"/>
              <a:pathLst>
                <a:path w="1377" h="2102" extrusionOk="0">
                  <a:moveTo>
                    <a:pt x="889" y="1"/>
                  </a:moveTo>
                  <a:lnTo>
                    <a:pt x="1311" y="1183"/>
                  </a:lnTo>
                  <a:lnTo>
                    <a:pt x="1332" y="1242"/>
                  </a:lnTo>
                  <a:lnTo>
                    <a:pt x="1322" y="1248"/>
                  </a:lnTo>
                  <a:lnTo>
                    <a:pt x="1321" y="1248"/>
                  </a:lnTo>
                  <a:lnTo>
                    <a:pt x="0" y="2081"/>
                  </a:lnTo>
                  <a:cubicBezTo>
                    <a:pt x="13" y="2088"/>
                    <a:pt x="26" y="2094"/>
                    <a:pt x="40" y="2102"/>
                  </a:cubicBezTo>
                  <a:lnTo>
                    <a:pt x="1366" y="1267"/>
                  </a:lnTo>
                  <a:cubicBezTo>
                    <a:pt x="1367" y="1266"/>
                    <a:pt x="1369" y="1266"/>
                    <a:pt x="1369" y="1265"/>
                  </a:cubicBezTo>
                  <a:cubicBezTo>
                    <a:pt x="1375" y="1260"/>
                    <a:pt x="1376" y="1252"/>
                    <a:pt x="1374" y="1245"/>
                  </a:cubicBezTo>
                  <a:lnTo>
                    <a:pt x="1358" y="1200"/>
                  </a:lnTo>
                  <a:lnTo>
                    <a:pt x="1358" y="1199"/>
                  </a:lnTo>
                  <a:lnTo>
                    <a:pt x="933" y="12"/>
                  </a:lnTo>
                  <a:cubicBezTo>
                    <a:pt x="917" y="8"/>
                    <a:pt x="903" y="4"/>
                    <a:pt x="88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1799025" y="3217200"/>
              <a:ext cx="27925" cy="51000"/>
            </a:xfrm>
            <a:custGeom>
              <a:avLst/>
              <a:gdLst/>
              <a:ahLst/>
              <a:cxnLst/>
              <a:rect l="l" t="t" r="r" b="b"/>
              <a:pathLst>
                <a:path w="1117" h="2040" extrusionOk="0">
                  <a:moveTo>
                    <a:pt x="603" y="1"/>
                  </a:moveTo>
                  <a:lnTo>
                    <a:pt x="1060" y="1140"/>
                  </a:lnTo>
                  <a:lnTo>
                    <a:pt x="1072" y="1171"/>
                  </a:lnTo>
                  <a:lnTo>
                    <a:pt x="1040" y="1195"/>
                  </a:lnTo>
                  <a:lnTo>
                    <a:pt x="1" y="2036"/>
                  </a:lnTo>
                  <a:cubicBezTo>
                    <a:pt x="21" y="2038"/>
                    <a:pt x="41" y="2038"/>
                    <a:pt x="61" y="2040"/>
                  </a:cubicBezTo>
                  <a:lnTo>
                    <a:pt x="1084" y="1209"/>
                  </a:lnTo>
                  <a:lnTo>
                    <a:pt x="1108" y="1192"/>
                  </a:lnTo>
                  <a:cubicBezTo>
                    <a:pt x="1114" y="1186"/>
                    <a:pt x="1116" y="1177"/>
                    <a:pt x="1114" y="1168"/>
                  </a:cubicBezTo>
                  <a:lnTo>
                    <a:pt x="1109" y="1156"/>
                  </a:lnTo>
                  <a:lnTo>
                    <a:pt x="657" y="34"/>
                  </a:lnTo>
                  <a:cubicBezTo>
                    <a:pt x="639" y="24"/>
                    <a:pt x="620" y="11"/>
                    <a:pt x="60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1862475" y="3063575"/>
              <a:ext cx="45650" cy="72250"/>
            </a:xfrm>
            <a:custGeom>
              <a:avLst/>
              <a:gdLst/>
              <a:ahLst/>
              <a:cxnLst/>
              <a:rect l="l" t="t" r="r" b="b"/>
              <a:pathLst>
                <a:path w="1826" h="2890" extrusionOk="0">
                  <a:moveTo>
                    <a:pt x="985" y="0"/>
                  </a:moveTo>
                  <a:cubicBezTo>
                    <a:pt x="964" y="0"/>
                    <a:pt x="942" y="2"/>
                    <a:pt x="919" y="6"/>
                  </a:cubicBezTo>
                  <a:cubicBezTo>
                    <a:pt x="0" y="159"/>
                    <a:pt x="1365" y="2889"/>
                    <a:pt x="1365" y="2889"/>
                  </a:cubicBezTo>
                  <a:lnTo>
                    <a:pt x="1574" y="2876"/>
                  </a:lnTo>
                  <a:cubicBezTo>
                    <a:pt x="1574" y="2876"/>
                    <a:pt x="1825" y="0"/>
                    <a:pt x="9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1892975" y="3141250"/>
              <a:ext cx="45675" cy="72250"/>
            </a:xfrm>
            <a:custGeom>
              <a:avLst/>
              <a:gdLst/>
              <a:ahLst/>
              <a:cxnLst/>
              <a:rect l="l" t="t" r="r" b="b"/>
              <a:pathLst>
                <a:path w="1827" h="2890" extrusionOk="0">
                  <a:moveTo>
                    <a:pt x="461" y="0"/>
                  </a:moveTo>
                  <a:lnTo>
                    <a:pt x="251" y="14"/>
                  </a:lnTo>
                  <a:cubicBezTo>
                    <a:pt x="251" y="14"/>
                    <a:pt x="0" y="2890"/>
                    <a:pt x="840" y="2890"/>
                  </a:cubicBezTo>
                  <a:cubicBezTo>
                    <a:pt x="862" y="2890"/>
                    <a:pt x="884" y="2888"/>
                    <a:pt x="907" y="2884"/>
                  </a:cubicBezTo>
                  <a:cubicBezTo>
                    <a:pt x="1826" y="2730"/>
                    <a:pt x="461" y="0"/>
                    <a:pt x="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1899700" y="3073275"/>
              <a:ext cx="62050" cy="64000"/>
            </a:xfrm>
            <a:custGeom>
              <a:avLst/>
              <a:gdLst/>
              <a:ahLst/>
              <a:cxnLst/>
              <a:rect l="l" t="t" r="r" b="b"/>
              <a:pathLst>
                <a:path w="2482" h="2560" extrusionOk="0">
                  <a:moveTo>
                    <a:pt x="1525" y="0"/>
                  </a:moveTo>
                  <a:cubicBezTo>
                    <a:pt x="807" y="0"/>
                    <a:pt x="0" y="2422"/>
                    <a:pt x="0" y="2422"/>
                  </a:cubicBezTo>
                  <a:lnTo>
                    <a:pt x="158" y="2559"/>
                  </a:lnTo>
                  <a:cubicBezTo>
                    <a:pt x="158" y="2559"/>
                    <a:pt x="2482" y="610"/>
                    <a:pt x="1723" y="68"/>
                  </a:cubicBezTo>
                  <a:cubicBezTo>
                    <a:pt x="1658" y="22"/>
                    <a:pt x="1592" y="0"/>
                    <a:pt x="1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59"/>
            <p:cNvSpPr/>
            <p:nvPr/>
          </p:nvSpPr>
          <p:spPr>
            <a:xfrm>
              <a:off x="1839350" y="3139775"/>
              <a:ext cx="62100" cy="64025"/>
            </a:xfrm>
            <a:custGeom>
              <a:avLst/>
              <a:gdLst/>
              <a:ahLst/>
              <a:cxnLst/>
              <a:rect l="l" t="t" r="r" b="b"/>
              <a:pathLst>
                <a:path w="2484" h="2561" extrusionOk="0">
                  <a:moveTo>
                    <a:pt x="2326" y="0"/>
                  </a:moveTo>
                  <a:cubicBezTo>
                    <a:pt x="2326" y="0"/>
                    <a:pt x="1" y="1951"/>
                    <a:pt x="759" y="2493"/>
                  </a:cubicBezTo>
                  <a:cubicBezTo>
                    <a:pt x="824" y="2539"/>
                    <a:pt x="891" y="2560"/>
                    <a:pt x="958" y="2560"/>
                  </a:cubicBezTo>
                  <a:cubicBezTo>
                    <a:pt x="1676" y="2560"/>
                    <a:pt x="2484" y="139"/>
                    <a:pt x="2484" y="139"/>
                  </a:cubicBezTo>
                  <a:lnTo>
                    <a:pt x="23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59"/>
            <p:cNvSpPr/>
            <p:nvPr/>
          </p:nvSpPr>
          <p:spPr>
            <a:xfrm>
              <a:off x="1903275" y="3115450"/>
              <a:ext cx="74550" cy="25225"/>
            </a:xfrm>
            <a:custGeom>
              <a:avLst/>
              <a:gdLst/>
              <a:ahLst/>
              <a:cxnLst/>
              <a:rect l="l" t="t" r="r" b="b"/>
              <a:pathLst>
                <a:path w="2982" h="1009" extrusionOk="0">
                  <a:moveTo>
                    <a:pt x="2362" y="1"/>
                  </a:moveTo>
                  <a:cubicBezTo>
                    <a:pt x="1528" y="1"/>
                    <a:pt x="0" y="765"/>
                    <a:pt x="0" y="765"/>
                  </a:cubicBezTo>
                  <a:lnTo>
                    <a:pt x="15" y="973"/>
                  </a:lnTo>
                  <a:cubicBezTo>
                    <a:pt x="15" y="973"/>
                    <a:pt x="419" y="1009"/>
                    <a:pt x="925" y="1009"/>
                  </a:cubicBezTo>
                  <a:cubicBezTo>
                    <a:pt x="1801" y="1009"/>
                    <a:pt x="2981" y="902"/>
                    <a:pt x="2884" y="319"/>
                  </a:cubicBezTo>
                  <a:cubicBezTo>
                    <a:pt x="2845" y="87"/>
                    <a:pt x="2643" y="1"/>
                    <a:pt x="2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1823300" y="3136375"/>
              <a:ext cx="74575" cy="25225"/>
            </a:xfrm>
            <a:custGeom>
              <a:avLst/>
              <a:gdLst/>
              <a:ahLst/>
              <a:cxnLst/>
              <a:rect l="l" t="t" r="r" b="b"/>
              <a:pathLst>
                <a:path w="2983" h="1009" extrusionOk="0">
                  <a:moveTo>
                    <a:pt x="2061" y="0"/>
                  </a:moveTo>
                  <a:cubicBezTo>
                    <a:pt x="1184" y="0"/>
                    <a:pt x="0" y="107"/>
                    <a:pt x="98" y="691"/>
                  </a:cubicBezTo>
                  <a:cubicBezTo>
                    <a:pt x="137" y="922"/>
                    <a:pt x="339" y="1009"/>
                    <a:pt x="620" y="1009"/>
                  </a:cubicBezTo>
                  <a:cubicBezTo>
                    <a:pt x="1454" y="1009"/>
                    <a:pt x="2982" y="245"/>
                    <a:pt x="2982" y="245"/>
                  </a:cubicBezTo>
                  <a:lnTo>
                    <a:pt x="2968" y="35"/>
                  </a:lnTo>
                  <a:cubicBezTo>
                    <a:pt x="2968" y="35"/>
                    <a:pt x="2565" y="0"/>
                    <a:pt x="20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1901825" y="3137650"/>
              <a:ext cx="75850" cy="46925"/>
            </a:xfrm>
            <a:custGeom>
              <a:avLst/>
              <a:gdLst/>
              <a:ahLst/>
              <a:cxnLst/>
              <a:rect l="l" t="t" r="r" b="b"/>
              <a:pathLst>
                <a:path w="3034" h="1877" extrusionOk="0">
                  <a:moveTo>
                    <a:pt x="138" y="0"/>
                  </a:moveTo>
                  <a:lnTo>
                    <a:pt x="0" y="158"/>
                  </a:lnTo>
                  <a:cubicBezTo>
                    <a:pt x="0" y="158"/>
                    <a:pt x="1442" y="1877"/>
                    <a:pt x="2191" y="1877"/>
                  </a:cubicBezTo>
                  <a:cubicBezTo>
                    <a:pt x="2313" y="1877"/>
                    <a:pt x="2417" y="1831"/>
                    <a:pt x="2493" y="1724"/>
                  </a:cubicBezTo>
                  <a:cubicBezTo>
                    <a:pt x="3033" y="966"/>
                    <a:pt x="138" y="0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1823450" y="3092475"/>
              <a:ext cx="75875" cy="46950"/>
            </a:xfrm>
            <a:custGeom>
              <a:avLst/>
              <a:gdLst/>
              <a:ahLst/>
              <a:cxnLst/>
              <a:rect l="l" t="t" r="r" b="b"/>
              <a:pathLst>
                <a:path w="3035" h="1878" extrusionOk="0">
                  <a:moveTo>
                    <a:pt x="844" y="1"/>
                  </a:moveTo>
                  <a:cubicBezTo>
                    <a:pt x="722" y="1"/>
                    <a:pt x="618" y="47"/>
                    <a:pt x="542" y="153"/>
                  </a:cubicBezTo>
                  <a:cubicBezTo>
                    <a:pt x="0" y="912"/>
                    <a:pt x="2895" y="1878"/>
                    <a:pt x="2895" y="1878"/>
                  </a:cubicBezTo>
                  <a:lnTo>
                    <a:pt x="3034" y="1720"/>
                  </a:lnTo>
                  <a:cubicBezTo>
                    <a:pt x="3034" y="1720"/>
                    <a:pt x="1593" y="1"/>
                    <a:pt x="8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1886700" y="3124500"/>
              <a:ext cx="24525" cy="24550"/>
            </a:xfrm>
            <a:custGeom>
              <a:avLst/>
              <a:gdLst/>
              <a:ahLst/>
              <a:cxnLst/>
              <a:rect l="l" t="t" r="r" b="b"/>
              <a:pathLst>
                <a:path w="981" h="982" extrusionOk="0">
                  <a:moveTo>
                    <a:pt x="491" y="0"/>
                  </a:moveTo>
                  <a:cubicBezTo>
                    <a:pt x="219" y="0"/>
                    <a:pt x="0" y="220"/>
                    <a:pt x="0" y="490"/>
                  </a:cubicBezTo>
                  <a:cubicBezTo>
                    <a:pt x="0" y="762"/>
                    <a:pt x="219" y="982"/>
                    <a:pt x="491" y="982"/>
                  </a:cubicBezTo>
                  <a:cubicBezTo>
                    <a:pt x="762" y="982"/>
                    <a:pt x="981" y="762"/>
                    <a:pt x="981" y="490"/>
                  </a:cubicBezTo>
                  <a:cubicBezTo>
                    <a:pt x="981" y="220"/>
                    <a:pt x="762" y="0"/>
                    <a:pt x="491" y="0"/>
                  </a:cubicBezTo>
                  <a:close/>
                </a:path>
              </a:pathLst>
            </a:custGeom>
            <a:solidFill>
              <a:srgbClr val="FFC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1840725" y="3262425"/>
              <a:ext cx="40700" cy="39175"/>
            </a:xfrm>
            <a:custGeom>
              <a:avLst/>
              <a:gdLst/>
              <a:ahLst/>
              <a:cxnLst/>
              <a:rect l="l" t="t" r="r" b="b"/>
              <a:pathLst>
                <a:path w="1628" h="1567" extrusionOk="0">
                  <a:moveTo>
                    <a:pt x="982" y="391"/>
                  </a:moveTo>
                  <a:cubicBezTo>
                    <a:pt x="988" y="391"/>
                    <a:pt x="994" y="393"/>
                    <a:pt x="1000" y="395"/>
                  </a:cubicBezTo>
                  <a:cubicBezTo>
                    <a:pt x="1025" y="403"/>
                    <a:pt x="1036" y="431"/>
                    <a:pt x="1033" y="483"/>
                  </a:cubicBezTo>
                  <a:cubicBezTo>
                    <a:pt x="1030" y="535"/>
                    <a:pt x="1009" y="618"/>
                    <a:pt x="972" y="736"/>
                  </a:cubicBezTo>
                  <a:cubicBezTo>
                    <a:pt x="908" y="935"/>
                    <a:pt x="853" y="1034"/>
                    <a:pt x="807" y="1034"/>
                  </a:cubicBezTo>
                  <a:cubicBezTo>
                    <a:pt x="804" y="1034"/>
                    <a:pt x="800" y="1033"/>
                    <a:pt x="797" y="1032"/>
                  </a:cubicBezTo>
                  <a:cubicBezTo>
                    <a:pt x="760" y="1021"/>
                    <a:pt x="746" y="995"/>
                    <a:pt x="758" y="960"/>
                  </a:cubicBezTo>
                  <a:lnTo>
                    <a:pt x="934" y="418"/>
                  </a:lnTo>
                  <a:cubicBezTo>
                    <a:pt x="948" y="401"/>
                    <a:pt x="964" y="391"/>
                    <a:pt x="982" y="391"/>
                  </a:cubicBezTo>
                  <a:close/>
                  <a:moveTo>
                    <a:pt x="617" y="0"/>
                  </a:moveTo>
                  <a:cubicBezTo>
                    <a:pt x="604" y="0"/>
                    <a:pt x="591" y="0"/>
                    <a:pt x="578" y="1"/>
                  </a:cubicBezTo>
                  <a:cubicBezTo>
                    <a:pt x="492" y="6"/>
                    <a:pt x="442" y="23"/>
                    <a:pt x="434" y="53"/>
                  </a:cubicBezTo>
                  <a:lnTo>
                    <a:pt x="8" y="1369"/>
                  </a:lnTo>
                  <a:cubicBezTo>
                    <a:pt x="0" y="1388"/>
                    <a:pt x="11" y="1405"/>
                    <a:pt x="39" y="1421"/>
                  </a:cubicBezTo>
                  <a:cubicBezTo>
                    <a:pt x="63" y="1438"/>
                    <a:pt x="118" y="1459"/>
                    <a:pt x="202" y="1488"/>
                  </a:cubicBezTo>
                  <a:cubicBezTo>
                    <a:pt x="287" y="1515"/>
                    <a:pt x="368" y="1536"/>
                    <a:pt x="451" y="1553"/>
                  </a:cubicBezTo>
                  <a:cubicBezTo>
                    <a:pt x="494" y="1562"/>
                    <a:pt x="527" y="1567"/>
                    <a:pt x="549" y="1567"/>
                  </a:cubicBezTo>
                  <a:cubicBezTo>
                    <a:pt x="568" y="1567"/>
                    <a:pt x="579" y="1563"/>
                    <a:pt x="581" y="1556"/>
                  </a:cubicBezTo>
                  <a:lnTo>
                    <a:pt x="657" y="1322"/>
                  </a:lnTo>
                  <a:lnTo>
                    <a:pt x="688" y="1126"/>
                  </a:lnTo>
                  <a:lnTo>
                    <a:pt x="705" y="1131"/>
                  </a:lnTo>
                  <a:lnTo>
                    <a:pt x="700" y="1152"/>
                  </a:lnTo>
                  <a:cubicBezTo>
                    <a:pt x="697" y="1183"/>
                    <a:pt x="705" y="1222"/>
                    <a:pt x="728" y="1271"/>
                  </a:cubicBezTo>
                  <a:cubicBezTo>
                    <a:pt x="739" y="1294"/>
                    <a:pt x="760" y="1318"/>
                    <a:pt x="788" y="1342"/>
                  </a:cubicBezTo>
                  <a:cubicBezTo>
                    <a:pt x="818" y="1367"/>
                    <a:pt x="855" y="1385"/>
                    <a:pt x="899" y="1399"/>
                  </a:cubicBezTo>
                  <a:cubicBezTo>
                    <a:pt x="954" y="1417"/>
                    <a:pt x="1006" y="1426"/>
                    <a:pt x="1054" y="1426"/>
                  </a:cubicBezTo>
                  <a:cubicBezTo>
                    <a:pt x="1112" y="1426"/>
                    <a:pt x="1165" y="1413"/>
                    <a:pt x="1212" y="1386"/>
                  </a:cubicBezTo>
                  <a:cubicBezTo>
                    <a:pt x="1254" y="1362"/>
                    <a:pt x="1293" y="1331"/>
                    <a:pt x="1328" y="1295"/>
                  </a:cubicBezTo>
                  <a:cubicBezTo>
                    <a:pt x="1362" y="1258"/>
                    <a:pt x="1394" y="1213"/>
                    <a:pt x="1425" y="1157"/>
                  </a:cubicBezTo>
                  <a:cubicBezTo>
                    <a:pt x="1455" y="1102"/>
                    <a:pt x="1482" y="1047"/>
                    <a:pt x="1504" y="990"/>
                  </a:cubicBezTo>
                  <a:cubicBezTo>
                    <a:pt x="1526" y="933"/>
                    <a:pt x="1547" y="878"/>
                    <a:pt x="1566" y="818"/>
                  </a:cubicBezTo>
                  <a:cubicBezTo>
                    <a:pt x="1586" y="759"/>
                    <a:pt x="1598" y="714"/>
                    <a:pt x="1607" y="683"/>
                  </a:cubicBezTo>
                  <a:cubicBezTo>
                    <a:pt x="1614" y="651"/>
                    <a:pt x="1619" y="607"/>
                    <a:pt x="1624" y="551"/>
                  </a:cubicBezTo>
                  <a:cubicBezTo>
                    <a:pt x="1628" y="495"/>
                    <a:pt x="1624" y="446"/>
                    <a:pt x="1612" y="405"/>
                  </a:cubicBezTo>
                  <a:cubicBezTo>
                    <a:pt x="1599" y="364"/>
                    <a:pt x="1573" y="324"/>
                    <a:pt x="1535" y="283"/>
                  </a:cubicBezTo>
                  <a:cubicBezTo>
                    <a:pt x="1497" y="242"/>
                    <a:pt x="1450" y="212"/>
                    <a:pt x="1392" y="194"/>
                  </a:cubicBezTo>
                  <a:cubicBezTo>
                    <a:pt x="1334" y="175"/>
                    <a:pt x="1283" y="164"/>
                    <a:pt x="1235" y="164"/>
                  </a:cubicBezTo>
                  <a:cubicBezTo>
                    <a:pt x="1188" y="164"/>
                    <a:pt x="1150" y="168"/>
                    <a:pt x="1123" y="178"/>
                  </a:cubicBezTo>
                  <a:cubicBezTo>
                    <a:pt x="1093" y="187"/>
                    <a:pt x="1064" y="201"/>
                    <a:pt x="1035" y="220"/>
                  </a:cubicBezTo>
                  <a:cubicBezTo>
                    <a:pt x="1003" y="240"/>
                    <a:pt x="984" y="254"/>
                    <a:pt x="978" y="266"/>
                  </a:cubicBezTo>
                  <a:lnTo>
                    <a:pt x="961" y="261"/>
                  </a:lnTo>
                  <a:cubicBezTo>
                    <a:pt x="968" y="183"/>
                    <a:pt x="972" y="138"/>
                    <a:pt x="970" y="126"/>
                  </a:cubicBezTo>
                  <a:cubicBezTo>
                    <a:pt x="967" y="115"/>
                    <a:pt x="956" y="100"/>
                    <a:pt x="936" y="83"/>
                  </a:cubicBezTo>
                  <a:cubicBezTo>
                    <a:pt x="916" y="66"/>
                    <a:pt x="884" y="51"/>
                    <a:pt x="844" y="37"/>
                  </a:cubicBezTo>
                  <a:cubicBezTo>
                    <a:pt x="766" y="13"/>
                    <a:pt x="691" y="0"/>
                    <a:pt x="6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1882300" y="3260125"/>
              <a:ext cx="19225" cy="42175"/>
            </a:xfrm>
            <a:custGeom>
              <a:avLst/>
              <a:gdLst/>
              <a:ahLst/>
              <a:cxnLst/>
              <a:rect l="l" t="t" r="r" b="b"/>
              <a:pathLst>
                <a:path w="769" h="1687" extrusionOk="0">
                  <a:moveTo>
                    <a:pt x="482" y="0"/>
                  </a:moveTo>
                  <a:cubicBezTo>
                    <a:pt x="421" y="0"/>
                    <a:pt x="362" y="7"/>
                    <a:pt x="306" y="22"/>
                  </a:cubicBezTo>
                  <a:cubicBezTo>
                    <a:pt x="221" y="43"/>
                    <a:pt x="177" y="69"/>
                    <a:pt x="173" y="101"/>
                  </a:cubicBezTo>
                  <a:lnTo>
                    <a:pt x="4" y="1596"/>
                  </a:lnTo>
                  <a:cubicBezTo>
                    <a:pt x="1" y="1616"/>
                    <a:pt x="11" y="1629"/>
                    <a:pt x="36" y="1640"/>
                  </a:cubicBezTo>
                  <a:cubicBezTo>
                    <a:pt x="61" y="1652"/>
                    <a:pt x="116" y="1661"/>
                    <a:pt x="204" y="1671"/>
                  </a:cubicBezTo>
                  <a:cubicBezTo>
                    <a:pt x="290" y="1681"/>
                    <a:pt x="376" y="1686"/>
                    <a:pt x="458" y="1686"/>
                  </a:cubicBezTo>
                  <a:cubicBezTo>
                    <a:pt x="541" y="1686"/>
                    <a:pt x="585" y="1679"/>
                    <a:pt x="587" y="1663"/>
                  </a:cubicBezTo>
                  <a:lnTo>
                    <a:pt x="761" y="128"/>
                  </a:lnTo>
                  <a:cubicBezTo>
                    <a:pt x="769" y="61"/>
                    <a:pt x="707" y="20"/>
                    <a:pt x="574" y="5"/>
                  </a:cubicBezTo>
                  <a:cubicBezTo>
                    <a:pt x="543" y="2"/>
                    <a:pt x="512" y="0"/>
                    <a:pt x="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1904175" y="3270525"/>
              <a:ext cx="33300" cy="33125"/>
            </a:xfrm>
            <a:custGeom>
              <a:avLst/>
              <a:gdLst/>
              <a:ahLst/>
              <a:cxnLst/>
              <a:rect l="l" t="t" r="r" b="b"/>
              <a:pathLst>
                <a:path w="1332" h="1325" extrusionOk="0">
                  <a:moveTo>
                    <a:pt x="700" y="682"/>
                  </a:moveTo>
                  <a:lnTo>
                    <a:pt x="722" y="937"/>
                  </a:lnTo>
                  <a:cubicBezTo>
                    <a:pt x="723" y="948"/>
                    <a:pt x="717" y="959"/>
                    <a:pt x="708" y="968"/>
                  </a:cubicBezTo>
                  <a:cubicBezTo>
                    <a:pt x="697" y="979"/>
                    <a:pt x="684" y="985"/>
                    <a:pt x="665" y="986"/>
                  </a:cubicBezTo>
                  <a:cubicBezTo>
                    <a:pt x="663" y="986"/>
                    <a:pt x="661" y="986"/>
                    <a:pt x="660" y="986"/>
                  </a:cubicBezTo>
                  <a:cubicBezTo>
                    <a:pt x="620" y="986"/>
                    <a:pt x="595" y="940"/>
                    <a:pt x="587" y="849"/>
                  </a:cubicBezTo>
                  <a:cubicBezTo>
                    <a:pt x="584" y="808"/>
                    <a:pt x="592" y="771"/>
                    <a:pt x="612" y="738"/>
                  </a:cubicBezTo>
                  <a:cubicBezTo>
                    <a:pt x="632" y="705"/>
                    <a:pt x="663" y="686"/>
                    <a:pt x="700" y="682"/>
                  </a:cubicBezTo>
                  <a:close/>
                  <a:moveTo>
                    <a:pt x="719" y="0"/>
                  </a:moveTo>
                  <a:cubicBezTo>
                    <a:pt x="681" y="0"/>
                    <a:pt x="640" y="3"/>
                    <a:pt x="596" y="6"/>
                  </a:cubicBezTo>
                  <a:cubicBezTo>
                    <a:pt x="505" y="14"/>
                    <a:pt x="409" y="35"/>
                    <a:pt x="314" y="70"/>
                  </a:cubicBezTo>
                  <a:cubicBezTo>
                    <a:pt x="219" y="102"/>
                    <a:pt x="147" y="136"/>
                    <a:pt x="96" y="172"/>
                  </a:cubicBezTo>
                  <a:cubicBezTo>
                    <a:pt x="44" y="206"/>
                    <a:pt x="21" y="234"/>
                    <a:pt x="22" y="253"/>
                  </a:cubicBezTo>
                  <a:cubicBezTo>
                    <a:pt x="26" y="308"/>
                    <a:pt x="54" y="369"/>
                    <a:pt x="105" y="434"/>
                  </a:cubicBezTo>
                  <a:cubicBezTo>
                    <a:pt x="154" y="496"/>
                    <a:pt x="192" y="527"/>
                    <a:pt x="218" y="527"/>
                  </a:cubicBezTo>
                  <a:cubicBezTo>
                    <a:pt x="219" y="527"/>
                    <a:pt x="220" y="527"/>
                    <a:pt x="221" y="527"/>
                  </a:cubicBezTo>
                  <a:cubicBezTo>
                    <a:pt x="232" y="526"/>
                    <a:pt x="253" y="514"/>
                    <a:pt x="285" y="491"/>
                  </a:cubicBezTo>
                  <a:cubicBezTo>
                    <a:pt x="317" y="469"/>
                    <a:pt x="356" y="446"/>
                    <a:pt x="405" y="423"/>
                  </a:cubicBezTo>
                  <a:cubicBezTo>
                    <a:pt x="452" y="399"/>
                    <a:pt x="494" y="386"/>
                    <a:pt x="529" y="383"/>
                  </a:cubicBezTo>
                  <a:cubicBezTo>
                    <a:pt x="539" y="382"/>
                    <a:pt x="549" y="382"/>
                    <a:pt x="557" y="382"/>
                  </a:cubicBezTo>
                  <a:cubicBezTo>
                    <a:pt x="579" y="382"/>
                    <a:pt x="597" y="385"/>
                    <a:pt x="610" y="392"/>
                  </a:cubicBezTo>
                  <a:cubicBezTo>
                    <a:pt x="652" y="413"/>
                    <a:pt x="675" y="454"/>
                    <a:pt x="681" y="513"/>
                  </a:cubicBezTo>
                  <a:lnTo>
                    <a:pt x="610" y="519"/>
                  </a:lnTo>
                  <a:cubicBezTo>
                    <a:pt x="498" y="528"/>
                    <a:pt x="396" y="549"/>
                    <a:pt x="303" y="582"/>
                  </a:cubicBezTo>
                  <a:cubicBezTo>
                    <a:pt x="243" y="606"/>
                    <a:pt x="190" y="632"/>
                    <a:pt x="147" y="664"/>
                  </a:cubicBezTo>
                  <a:cubicBezTo>
                    <a:pt x="103" y="696"/>
                    <a:pt x="66" y="738"/>
                    <a:pt x="39" y="791"/>
                  </a:cubicBezTo>
                  <a:cubicBezTo>
                    <a:pt x="11" y="844"/>
                    <a:pt x="1" y="904"/>
                    <a:pt x="6" y="973"/>
                  </a:cubicBezTo>
                  <a:cubicBezTo>
                    <a:pt x="11" y="1041"/>
                    <a:pt x="28" y="1099"/>
                    <a:pt x="55" y="1148"/>
                  </a:cubicBezTo>
                  <a:cubicBezTo>
                    <a:pt x="82" y="1196"/>
                    <a:pt x="111" y="1232"/>
                    <a:pt x="144" y="1255"/>
                  </a:cubicBezTo>
                  <a:cubicBezTo>
                    <a:pt x="210" y="1301"/>
                    <a:pt x="295" y="1325"/>
                    <a:pt x="397" y="1325"/>
                  </a:cubicBezTo>
                  <a:cubicBezTo>
                    <a:pt x="418" y="1325"/>
                    <a:pt x="440" y="1324"/>
                    <a:pt x="463" y="1322"/>
                  </a:cubicBezTo>
                  <a:cubicBezTo>
                    <a:pt x="624" y="1307"/>
                    <a:pt x="717" y="1233"/>
                    <a:pt x="742" y="1105"/>
                  </a:cubicBezTo>
                  <a:lnTo>
                    <a:pt x="758" y="1103"/>
                  </a:lnTo>
                  <a:lnTo>
                    <a:pt x="786" y="1226"/>
                  </a:lnTo>
                  <a:cubicBezTo>
                    <a:pt x="790" y="1238"/>
                    <a:pt x="794" y="1249"/>
                    <a:pt x="799" y="1254"/>
                  </a:cubicBezTo>
                  <a:cubicBezTo>
                    <a:pt x="803" y="1259"/>
                    <a:pt x="817" y="1264"/>
                    <a:pt x="839" y="1266"/>
                  </a:cubicBezTo>
                  <a:cubicBezTo>
                    <a:pt x="846" y="1267"/>
                    <a:pt x="854" y="1267"/>
                    <a:pt x="864" y="1267"/>
                  </a:cubicBezTo>
                  <a:cubicBezTo>
                    <a:pt x="892" y="1267"/>
                    <a:pt x="933" y="1264"/>
                    <a:pt x="989" y="1259"/>
                  </a:cubicBezTo>
                  <a:cubicBezTo>
                    <a:pt x="1065" y="1253"/>
                    <a:pt x="1141" y="1242"/>
                    <a:pt x="1217" y="1226"/>
                  </a:cubicBezTo>
                  <a:cubicBezTo>
                    <a:pt x="1294" y="1210"/>
                    <a:pt x="1332" y="1194"/>
                    <a:pt x="1331" y="1178"/>
                  </a:cubicBezTo>
                  <a:lnTo>
                    <a:pt x="1274" y="526"/>
                  </a:lnTo>
                  <a:cubicBezTo>
                    <a:pt x="1268" y="448"/>
                    <a:pt x="1257" y="382"/>
                    <a:pt x="1242" y="329"/>
                  </a:cubicBezTo>
                  <a:cubicBezTo>
                    <a:pt x="1231" y="284"/>
                    <a:pt x="1216" y="247"/>
                    <a:pt x="1199" y="219"/>
                  </a:cubicBezTo>
                  <a:cubicBezTo>
                    <a:pt x="1181" y="192"/>
                    <a:pt x="1157" y="161"/>
                    <a:pt x="1124" y="127"/>
                  </a:cubicBezTo>
                  <a:cubicBezTo>
                    <a:pt x="1091" y="93"/>
                    <a:pt x="1053" y="69"/>
                    <a:pt x="1008" y="50"/>
                  </a:cubicBezTo>
                  <a:cubicBezTo>
                    <a:pt x="964" y="33"/>
                    <a:pt x="907" y="18"/>
                    <a:pt x="838" y="9"/>
                  </a:cubicBezTo>
                  <a:cubicBezTo>
                    <a:pt x="802" y="3"/>
                    <a:pt x="762" y="0"/>
                    <a:pt x="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1937650" y="3259925"/>
              <a:ext cx="40500" cy="38425"/>
            </a:xfrm>
            <a:custGeom>
              <a:avLst/>
              <a:gdLst/>
              <a:ahLst/>
              <a:cxnLst/>
              <a:rect l="l" t="t" r="r" b="b"/>
              <a:pathLst>
                <a:path w="1620" h="1537" extrusionOk="0">
                  <a:moveTo>
                    <a:pt x="1001" y="1"/>
                  </a:moveTo>
                  <a:cubicBezTo>
                    <a:pt x="951" y="1"/>
                    <a:pt x="896" y="12"/>
                    <a:pt x="836" y="35"/>
                  </a:cubicBezTo>
                  <a:cubicBezTo>
                    <a:pt x="788" y="53"/>
                    <a:pt x="747" y="75"/>
                    <a:pt x="711" y="101"/>
                  </a:cubicBezTo>
                  <a:cubicBezTo>
                    <a:pt x="626" y="169"/>
                    <a:pt x="579" y="248"/>
                    <a:pt x="568" y="342"/>
                  </a:cubicBezTo>
                  <a:lnTo>
                    <a:pt x="554" y="347"/>
                  </a:lnTo>
                  <a:lnTo>
                    <a:pt x="503" y="264"/>
                  </a:lnTo>
                  <a:cubicBezTo>
                    <a:pt x="485" y="237"/>
                    <a:pt x="457" y="224"/>
                    <a:pt x="420" y="224"/>
                  </a:cubicBezTo>
                  <a:cubicBezTo>
                    <a:pt x="394" y="224"/>
                    <a:pt x="363" y="230"/>
                    <a:pt x="327" y="243"/>
                  </a:cubicBezTo>
                  <a:cubicBezTo>
                    <a:pt x="241" y="275"/>
                    <a:pt x="163" y="320"/>
                    <a:pt x="96" y="378"/>
                  </a:cubicBezTo>
                  <a:cubicBezTo>
                    <a:pt x="30" y="436"/>
                    <a:pt x="0" y="478"/>
                    <a:pt x="11" y="506"/>
                  </a:cubicBezTo>
                  <a:lnTo>
                    <a:pt x="383" y="1513"/>
                  </a:lnTo>
                  <a:cubicBezTo>
                    <a:pt x="389" y="1529"/>
                    <a:pt x="404" y="1536"/>
                    <a:pt x="430" y="1536"/>
                  </a:cubicBezTo>
                  <a:cubicBezTo>
                    <a:pt x="431" y="1536"/>
                    <a:pt x="433" y="1536"/>
                    <a:pt x="435" y="1536"/>
                  </a:cubicBezTo>
                  <a:cubicBezTo>
                    <a:pt x="462" y="1535"/>
                    <a:pt x="516" y="1519"/>
                    <a:pt x="599" y="1489"/>
                  </a:cubicBezTo>
                  <a:cubicBezTo>
                    <a:pt x="682" y="1458"/>
                    <a:pt x="759" y="1425"/>
                    <a:pt x="832" y="1388"/>
                  </a:cubicBezTo>
                  <a:cubicBezTo>
                    <a:pt x="906" y="1349"/>
                    <a:pt x="941" y="1323"/>
                    <a:pt x="935" y="1309"/>
                  </a:cubicBezTo>
                  <a:lnTo>
                    <a:pt x="638" y="505"/>
                  </a:lnTo>
                  <a:cubicBezTo>
                    <a:pt x="625" y="468"/>
                    <a:pt x="637" y="443"/>
                    <a:pt x="675" y="428"/>
                  </a:cubicBezTo>
                  <a:cubicBezTo>
                    <a:pt x="682" y="426"/>
                    <a:pt x="689" y="425"/>
                    <a:pt x="695" y="425"/>
                  </a:cubicBezTo>
                  <a:cubicBezTo>
                    <a:pt x="712" y="425"/>
                    <a:pt x="727" y="433"/>
                    <a:pt x="741" y="448"/>
                  </a:cubicBezTo>
                  <a:cubicBezTo>
                    <a:pt x="750" y="462"/>
                    <a:pt x="761" y="478"/>
                    <a:pt x="772" y="495"/>
                  </a:cubicBezTo>
                  <a:cubicBezTo>
                    <a:pt x="784" y="513"/>
                    <a:pt x="801" y="551"/>
                    <a:pt x="824" y="612"/>
                  </a:cubicBezTo>
                  <a:lnTo>
                    <a:pt x="1063" y="1262"/>
                  </a:lnTo>
                  <a:cubicBezTo>
                    <a:pt x="1068" y="1278"/>
                    <a:pt x="1084" y="1286"/>
                    <a:pt x="1106" y="1286"/>
                  </a:cubicBezTo>
                  <a:cubicBezTo>
                    <a:pt x="1108" y="1286"/>
                    <a:pt x="1111" y="1286"/>
                    <a:pt x="1113" y="1286"/>
                  </a:cubicBezTo>
                  <a:cubicBezTo>
                    <a:pt x="1140" y="1285"/>
                    <a:pt x="1193" y="1269"/>
                    <a:pt x="1276" y="1238"/>
                  </a:cubicBezTo>
                  <a:cubicBezTo>
                    <a:pt x="1358" y="1207"/>
                    <a:pt x="1437" y="1174"/>
                    <a:pt x="1511" y="1136"/>
                  </a:cubicBezTo>
                  <a:cubicBezTo>
                    <a:pt x="1586" y="1099"/>
                    <a:pt x="1619" y="1072"/>
                    <a:pt x="1614" y="1058"/>
                  </a:cubicBezTo>
                  <a:lnTo>
                    <a:pt x="1382" y="428"/>
                  </a:lnTo>
                  <a:cubicBezTo>
                    <a:pt x="1313" y="243"/>
                    <a:pt x="1240" y="120"/>
                    <a:pt x="1159" y="54"/>
                  </a:cubicBezTo>
                  <a:cubicBezTo>
                    <a:pt x="1116" y="19"/>
                    <a:pt x="1063" y="1"/>
                    <a:pt x="10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1967175" y="3239300"/>
              <a:ext cx="37150" cy="38150"/>
            </a:xfrm>
            <a:custGeom>
              <a:avLst/>
              <a:gdLst/>
              <a:ahLst/>
              <a:cxnLst/>
              <a:rect l="l" t="t" r="r" b="b"/>
              <a:pathLst>
                <a:path w="1486" h="1526" extrusionOk="0">
                  <a:moveTo>
                    <a:pt x="420" y="1"/>
                  </a:moveTo>
                  <a:cubicBezTo>
                    <a:pt x="381" y="1"/>
                    <a:pt x="331" y="22"/>
                    <a:pt x="268" y="63"/>
                  </a:cubicBezTo>
                  <a:cubicBezTo>
                    <a:pt x="197" y="111"/>
                    <a:pt x="133" y="171"/>
                    <a:pt x="75" y="241"/>
                  </a:cubicBezTo>
                  <a:cubicBezTo>
                    <a:pt x="18" y="313"/>
                    <a:pt x="1" y="368"/>
                    <a:pt x="26" y="404"/>
                  </a:cubicBezTo>
                  <a:lnTo>
                    <a:pt x="171" y="624"/>
                  </a:lnTo>
                  <a:lnTo>
                    <a:pt x="113" y="662"/>
                  </a:lnTo>
                  <a:cubicBezTo>
                    <a:pt x="89" y="678"/>
                    <a:pt x="82" y="709"/>
                    <a:pt x="91" y="757"/>
                  </a:cubicBezTo>
                  <a:cubicBezTo>
                    <a:pt x="101" y="804"/>
                    <a:pt x="121" y="853"/>
                    <a:pt x="153" y="900"/>
                  </a:cubicBezTo>
                  <a:cubicBezTo>
                    <a:pt x="186" y="947"/>
                    <a:pt x="216" y="983"/>
                    <a:pt x="244" y="1004"/>
                  </a:cubicBezTo>
                  <a:cubicBezTo>
                    <a:pt x="263" y="1019"/>
                    <a:pt x="280" y="1027"/>
                    <a:pt x="292" y="1027"/>
                  </a:cubicBezTo>
                  <a:cubicBezTo>
                    <a:pt x="297" y="1027"/>
                    <a:pt x="302" y="1025"/>
                    <a:pt x="306" y="1023"/>
                  </a:cubicBezTo>
                  <a:lnTo>
                    <a:pt x="396" y="962"/>
                  </a:lnTo>
                  <a:lnTo>
                    <a:pt x="585" y="1245"/>
                  </a:lnTo>
                  <a:cubicBezTo>
                    <a:pt x="708" y="1431"/>
                    <a:pt x="834" y="1526"/>
                    <a:pt x="962" y="1526"/>
                  </a:cubicBezTo>
                  <a:cubicBezTo>
                    <a:pt x="1027" y="1526"/>
                    <a:pt x="1090" y="1514"/>
                    <a:pt x="1147" y="1490"/>
                  </a:cubicBezTo>
                  <a:cubicBezTo>
                    <a:pt x="1205" y="1468"/>
                    <a:pt x="1273" y="1430"/>
                    <a:pt x="1349" y="1379"/>
                  </a:cubicBezTo>
                  <a:cubicBezTo>
                    <a:pt x="1426" y="1326"/>
                    <a:pt x="1469" y="1284"/>
                    <a:pt x="1477" y="1249"/>
                  </a:cubicBezTo>
                  <a:cubicBezTo>
                    <a:pt x="1485" y="1214"/>
                    <a:pt x="1462" y="1157"/>
                    <a:pt x="1410" y="1076"/>
                  </a:cubicBezTo>
                  <a:cubicBezTo>
                    <a:pt x="1383" y="1033"/>
                    <a:pt x="1360" y="1004"/>
                    <a:pt x="1342" y="987"/>
                  </a:cubicBezTo>
                  <a:cubicBezTo>
                    <a:pt x="1331" y="978"/>
                    <a:pt x="1321" y="973"/>
                    <a:pt x="1310" y="973"/>
                  </a:cubicBezTo>
                  <a:cubicBezTo>
                    <a:pt x="1301" y="973"/>
                    <a:pt x="1292" y="976"/>
                    <a:pt x="1283" y="982"/>
                  </a:cubicBezTo>
                  <a:cubicBezTo>
                    <a:pt x="1262" y="995"/>
                    <a:pt x="1233" y="1005"/>
                    <a:pt x="1196" y="1009"/>
                  </a:cubicBezTo>
                  <a:cubicBezTo>
                    <a:pt x="1192" y="1010"/>
                    <a:pt x="1187" y="1010"/>
                    <a:pt x="1183" y="1010"/>
                  </a:cubicBezTo>
                  <a:cubicBezTo>
                    <a:pt x="1152" y="1010"/>
                    <a:pt x="1128" y="996"/>
                    <a:pt x="1107" y="967"/>
                  </a:cubicBezTo>
                  <a:lnTo>
                    <a:pt x="887" y="636"/>
                  </a:lnTo>
                  <a:lnTo>
                    <a:pt x="994" y="565"/>
                  </a:lnTo>
                  <a:cubicBezTo>
                    <a:pt x="1016" y="551"/>
                    <a:pt x="1021" y="520"/>
                    <a:pt x="1010" y="473"/>
                  </a:cubicBezTo>
                  <a:cubicBezTo>
                    <a:pt x="997" y="425"/>
                    <a:pt x="973" y="373"/>
                    <a:pt x="933" y="314"/>
                  </a:cubicBezTo>
                  <a:cubicBezTo>
                    <a:pt x="885" y="241"/>
                    <a:pt x="845" y="204"/>
                    <a:pt x="815" y="204"/>
                  </a:cubicBezTo>
                  <a:cubicBezTo>
                    <a:pt x="808" y="204"/>
                    <a:pt x="802" y="206"/>
                    <a:pt x="796" y="210"/>
                  </a:cubicBezTo>
                  <a:lnTo>
                    <a:pt x="662" y="299"/>
                  </a:lnTo>
                  <a:lnTo>
                    <a:pt x="487" y="36"/>
                  </a:lnTo>
                  <a:cubicBezTo>
                    <a:pt x="471" y="13"/>
                    <a:pt x="449" y="1"/>
                    <a:pt x="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1994175" y="3223375"/>
              <a:ext cx="36800" cy="40050"/>
            </a:xfrm>
            <a:custGeom>
              <a:avLst/>
              <a:gdLst/>
              <a:ahLst/>
              <a:cxnLst/>
              <a:rect l="l" t="t" r="r" b="b"/>
              <a:pathLst>
                <a:path w="1472" h="1602" extrusionOk="0">
                  <a:moveTo>
                    <a:pt x="684" y="0"/>
                  </a:moveTo>
                  <a:cubicBezTo>
                    <a:pt x="669" y="0"/>
                    <a:pt x="652" y="4"/>
                    <a:pt x="631" y="10"/>
                  </a:cubicBezTo>
                  <a:cubicBezTo>
                    <a:pt x="605" y="19"/>
                    <a:pt x="575" y="32"/>
                    <a:pt x="541" y="53"/>
                  </a:cubicBezTo>
                  <a:cubicBezTo>
                    <a:pt x="506" y="75"/>
                    <a:pt x="463" y="108"/>
                    <a:pt x="411" y="151"/>
                  </a:cubicBezTo>
                  <a:cubicBezTo>
                    <a:pt x="361" y="194"/>
                    <a:pt x="300" y="252"/>
                    <a:pt x="230" y="325"/>
                  </a:cubicBezTo>
                  <a:cubicBezTo>
                    <a:pt x="161" y="397"/>
                    <a:pt x="106" y="470"/>
                    <a:pt x="68" y="546"/>
                  </a:cubicBezTo>
                  <a:cubicBezTo>
                    <a:pt x="31" y="621"/>
                    <a:pt x="10" y="683"/>
                    <a:pt x="4" y="731"/>
                  </a:cubicBezTo>
                  <a:cubicBezTo>
                    <a:pt x="0" y="779"/>
                    <a:pt x="9" y="829"/>
                    <a:pt x="27" y="877"/>
                  </a:cubicBezTo>
                  <a:cubicBezTo>
                    <a:pt x="48" y="926"/>
                    <a:pt x="67" y="960"/>
                    <a:pt x="84" y="981"/>
                  </a:cubicBezTo>
                  <a:cubicBezTo>
                    <a:pt x="101" y="1002"/>
                    <a:pt x="129" y="1031"/>
                    <a:pt x="168" y="1069"/>
                  </a:cubicBezTo>
                  <a:cubicBezTo>
                    <a:pt x="206" y="1108"/>
                    <a:pt x="254" y="1132"/>
                    <a:pt x="308" y="1144"/>
                  </a:cubicBezTo>
                  <a:cubicBezTo>
                    <a:pt x="330" y="1149"/>
                    <a:pt x="350" y="1151"/>
                    <a:pt x="370" y="1151"/>
                  </a:cubicBezTo>
                  <a:cubicBezTo>
                    <a:pt x="401" y="1151"/>
                    <a:pt x="429" y="1146"/>
                    <a:pt x="457" y="1136"/>
                  </a:cubicBezTo>
                  <a:cubicBezTo>
                    <a:pt x="503" y="1119"/>
                    <a:pt x="546" y="1097"/>
                    <a:pt x="590" y="1071"/>
                  </a:cubicBezTo>
                  <a:cubicBezTo>
                    <a:pt x="634" y="1042"/>
                    <a:pt x="673" y="1015"/>
                    <a:pt x="706" y="988"/>
                  </a:cubicBezTo>
                  <a:cubicBezTo>
                    <a:pt x="740" y="960"/>
                    <a:pt x="771" y="939"/>
                    <a:pt x="800" y="927"/>
                  </a:cubicBezTo>
                  <a:cubicBezTo>
                    <a:pt x="813" y="921"/>
                    <a:pt x="825" y="919"/>
                    <a:pt x="835" y="919"/>
                  </a:cubicBezTo>
                  <a:cubicBezTo>
                    <a:pt x="848" y="919"/>
                    <a:pt x="858" y="923"/>
                    <a:pt x="866" y="931"/>
                  </a:cubicBezTo>
                  <a:cubicBezTo>
                    <a:pt x="882" y="946"/>
                    <a:pt x="885" y="961"/>
                    <a:pt x="878" y="979"/>
                  </a:cubicBezTo>
                  <a:cubicBezTo>
                    <a:pt x="869" y="998"/>
                    <a:pt x="846" y="1029"/>
                    <a:pt x="806" y="1069"/>
                  </a:cubicBezTo>
                  <a:cubicBezTo>
                    <a:pt x="766" y="1110"/>
                    <a:pt x="705" y="1150"/>
                    <a:pt x="625" y="1188"/>
                  </a:cubicBezTo>
                  <a:cubicBezTo>
                    <a:pt x="543" y="1225"/>
                    <a:pt x="499" y="1250"/>
                    <a:pt x="488" y="1260"/>
                  </a:cubicBezTo>
                  <a:cubicBezTo>
                    <a:pt x="469" y="1278"/>
                    <a:pt x="478" y="1329"/>
                    <a:pt x="510" y="1409"/>
                  </a:cubicBezTo>
                  <a:cubicBezTo>
                    <a:pt x="545" y="1488"/>
                    <a:pt x="581" y="1551"/>
                    <a:pt x="625" y="1592"/>
                  </a:cubicBezTo>
                  <a:cubicBezTo>
                    <a:pt x="632" y="1598"/>
                    <a:pt x="642" y="1602"/>
                    <a:pt x="656" y="1602"/>
                  </a:cubicBezTo>
                  <a:cubicBezTo>
                    <a:pt x="675" y="1602"/>
                    <a:pt x="702" y="1595"/>
                    <a:pt x="735" y="1581"/>
                  </a:cubicBezTo>
                  <a:cubicBezTo>
                    <a:pt x="846" y="1534"/>
                    <a:pt x="985" y="1423"/>
                    <a:pt x="1152" y="1250"/>
                  </a:cubicBezTo>
                  <a:cubicBezTo>
                    <a:pt x="1434" y="958"/>
                    <a:pt x="1472" y="714"/>
                    <a:pt x="1269" y="511"/>
                  </a:cubicBezTo>
                  <a:cubicBezTo>
                    <a:pt x="1209" y="453"/>
                    <a:pt x="1145" y="421"/>
                    <a:pt x="1076" y="411"/>
                  </a:cubicBezTo>
                  <a:cubicBezTo>
                    <a:pt x="1061" y="410"/>
                    <a:pt x="1047" y="409"/>
                    <a:pt x="1033" y="409"/>
                  </a:cubicBezTo>
                  <a:cubicBezTo>
                    <a:pt x="981" y="409"/>
                    <a:pt x="933" y="419"/>
                    <a:pt x="889" y="441"/>
                  </a:cubicBezTo>
                  <a:cubicBezTo>
                    <a:pt x="834" y="468"/>
                    <a:pt x="782" y="498"/>
                    <a:pt x="732" y="532"/>
                  </a:cubicBezTo>
                  <a:cubicBezTo>
                    <a:pt x="684" y="567"/>
                    <a:pt x="642" y="594"/>
                    <a:pt x="605" y="616"/>
                  </a:cubicBezTo>
                  <a:cubicBezTo>
                    <a:pt x="583" y="630"/>
                    <a:pt x="565" y="637"/>
                    <a:pt x="551" y="637"/>
                  </a:cubicBezTo>
                  <a:cubicBezTo>
                    <a:pt x="541" y="637"/>
                    <a:pt x="533" y="633"/>
                    <a:pt x="526" y="627"/>
                  </a:cubicBezTo>
                  <a:cubicBezTo>
                    <a:pt x="501" y="604"/>
                    <a:pt x="510" y="569"/>
                    <a:pt x="552" y="526"/>
                  </a:cubicBezTo>
                  <a:cubicBezTo>
                    <a:pt x="579" y="500"/>
                    <a:pt x="629" y="466"/>
                    <a:pt x="703" y="426"/>
                  </a:cubicBezTo>
                  <a:cubicBezTo>
                    <a:pt x="777" y="387"/>
                    <a:pt x="821" y="358"/>
                    <a:pt x="838" y="341"/>
                  </a:cubicBezTo>
                  <a:cubicBezTo>
                    <a:pt x="855" y="324"/>
                    <a:pt x="851" y="274"/>
                    <a:pt x="826" y="194"/>
                  </a:cubicBezTo>
                  <a:cubicBezTo>
                    <a:pt x="801" y="113"/>
                    <a:pt x="768" y="53"/>
                    <a:pt x="727" y="15"/>
                  </a:cubicBezTo>
                  <a:cubicBezTo>
                    <a:pt x="717" y="5"/>
                    <a:pt x="702" y="0"/>
                    <a:pt x="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1765600" y="2953000"/>
              <a:ext cx="66975" cy="65900"/>
            </a:xfrm>
            <a:custGeom>
              <a:avLst/>
              <a:gdLst/>
              <a:ahLst/>
              <a:cxnLst/>
              <a:rect l="l" t="t" r="r" b="b"/>
              <a:pathLst>
                <a:path w="2679" h="2636" extrusionOk="0">
                  <a:moveTo>
                    <a:pt x="1953" y="1"/>
                  </a:moveTo>
                  <a:cubicBezTo>
                    <a:pt x="1899" y="1"/>
                    <a:pt x="1829" y="37"/>
                    <a:pt x="1741" y="108"/>
                  </a:cubicBezTo>
                  <a:cubicBezTo>
                    <a:pt x="1651" y="178"/>
                    <a:pt x="1569" y="262"/>
                    <a:pt x="1496" y="355"/>
                  </a:cubicBezTo>
                  <a:cubicBezTo>
                    <a:pt x="1422" y="448"/>
                    <a:pt x="1400" y="516"/>
                    <a:pt x="1427" y="560"/>
                  </a:cubicBezTo>
                  <a:lnTo>
                    <a:pt x="1901" y="1260"/>
                  </a:lnTo>
                  <a:lnTo>
                    <a:pt x="1872" y="1283"/>
                  </a:lnTo>
                  <a:lnTo>
                    <a:pt x="1259" y="660"/>
                  </a:lnTo>
                  <a:cubicBezTo>
                    <a:pt x="1232" y="632"/>
                    <a:pt x="1199" y="618"/>
                    <a:pt x="1161" y="618"/>
                  </a:cubicBezTo>
                  <a:cubicBezTo>
                    <a:pt x="1121" y="618"/>
                    <a:pt x="1068" y="646"/>
                    <a:pt x="999" y="700"/>
                  </a:cubicBezTo>
                  <a:cubicBezTo>
                    <a:pt x="819" y="845"/>
                    <a:pt x="758" y="961"/>
                    <a:pt x="817" y="1047"/>
                  </a:cubicBezTo>
                  <a:lnTo>
                    <a:pt x="1287" y="1751"/>
                  </a:lnTo>
                  <a:lnTo>
                    <a:pt x="1258" y="1774"/>
                  </a:lnTo>
                  <a:lnTo>
                    <a:pt x="659" y="1174"/>
                  </a:lnTo>
                  <a:cubicBezTo>
                    <a:pt x="629" y="1143"/>
                    <a:pt x="593" y="1127"/>
                    <a:pt x="553" y="1127"/>
                  </a:cubicBezTo>
                  <a:cubicBezTo>
                    <a:pt x="497" y="1127"/>
                    <a:pt x="430" y="1158"/>
                    <a:pt x="354" y="1219"/>
                  </a:cubicBezTo>
                  <a:cubicBezTo>
                    <a:pt x="253" y="1299"/>
                    <a:pt x="168" y="1398"/>
                    <a:pt x="96" y="1510"/>
                  </a:cubicBezTo>
                  <a:cubicBezTo>
                    <a:pt x="26" y="1625"/>
                    <a:pt x="1" y="1694"/>
                    <a:pt x="22" y="1721"/>
                  </a:cubicBezTo>
                  <a:lnTo>
                    <a:pt x="1495" y="2618"/>
                  </a:lnTo>
                  <a:cubicBezTo>
                    <a:pt x="1513" y="2630"/>
                    <a:pt x="1531" y="2635"/>
                    <a:pt x="1551" y="2635"/>
                  </a:cubicBezTo>
                  <a:cubicBezTo>
                    <a:pt x="1559" y="2635"/>
                    <a:pt x="1568" y="2634"/>
                    <a:pt x="1578" y="2632"/>
                  </a:cubicBezTo>
                  <a:cubicBezTo>
                    <a:pt x="1606" y="2624"/>
                    <a:pt x="1653" y="2594"/>
                    <a:pt x="1720" y="2541"/>
                  </a:cubicBezTo>
                  <a:cubicBezTo>
                    <a:pt x="1899" y="2399"/>
                    <a:pt x="1976" y="2301"/>
                    <a:pt x="1956" y="2250"/>
                  </a:cubicBezTo>
                  <a:lnTo>
                    <a:pt x="1775" y="1802"/>
                  </a:lnTo>
                  <a:lnTo>
                    <a:pt x="1801" y="1782"/>
                  </a:lnTo>
                  <a:lnTo>
                    <a:pt x="2198" y="2055"/>
                  </a:lnTo>
                  <a:cubicBezTo>
                    <a:pt x="2218" y="2069"/>
                    <a:pt x="2237" y="2075"/>
                    <a:pt x="2257" y="2075"/>
                  </a:cubicBezTo>
                  <a:cubicBezTo>
                    <a:pt x="2264" y="2075"/>
                    <a:pt x="2271" y="2074"/>
                    <a:pt x="2277" y="2073"/>
                  </a:cubicBezTo>
                  <a:cubicBezTo>
                    <a:pt x="2305" y="2067"/>
                    <a:pt x="2347" y="2042"/>
                    <a:pt x="2404" y="1996"/>
                  </a:cubicBezTo>
                  <a:cubicBezTo>
                    <a:pt x="2593" y="1845"/>
                    <a:pt x="2678" y="1741"/>
                    <a:pt x="2658" y="1685"/>
                  </a:cubicBezTo>
                  <a:lnTo>
                    <a:pt x="2070" y="45"/>
                  </a:lnTo>
                  <a:cubicBezTo>
                    <a:pt x="2047" y="15"/>
                    <a:pt x="2009" y="1"/>
                    <a:pt x="1955" y="1"/>
                  </a:cubicBezTo>
                  <a:cubicBezTo>
                    <a:pt x="1955" y="1"/>
                    <a:pt x="1954" y="1"/>
                    <a:pt x="19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1835650" y="2943950"/>
              <a:ext cx="46400" cy="43300"/>
            </a:xfrm>
            <a:custGeom>
              <a:avLst/>
              <a:gdLst/>
              <a:ahLst/>
              <a:cxnLst/>
              <a:rect l="l" t="t" r="r" b="b"/>
              <a:pathLst>
                <a:path w="1856" h="1732" extrusionOk="0">
                  <a:moveTo>
                    <a:pt x="943" y="855"/>
                  </a:moveTo>
                  <a:lnTo>
                    <a:pt x="1049" y="1146"/>
                  </a:lnTo>
                  <a:cubicBezTo>
                    <a:pt x="1054" y="1160"/>
                    <a:pt x="1052" y="1175"/>
                    <a:pt x="1044" y="1188"/>
                  </a:cubicBezTo>
                  <a:cubicBezTo>
                    <a:pt x="1037" y="1204"/>
                    <a:pt x="1021" y="1216"/>
                    <a:pt x="1000" y="1224"/>
                  </a:cubicBezTo>
                  <a:cubicBezTo>
                    <a:pt x="993" y="1227"/>
                    <a:pt x="986" y="1228"/>
                    <a:pt x="979" y="1228"/>
                  </a:cubicBezTo>
                  <a:cubicBezTo>
                    <a:pt x="937" y="1228"/>
                    <a:pt x="899" y="1181"/>
                    <a:pt x="864" y="1087"/>
                  </a:cubicBezTo>
                  <a:cubicBezTo>
                    <a:pt x="848" y="1041"/>
                    <a:pt x="845" y="994"/>
                    <a:pt x="859" y="948"/>
                  </a:cubicBezTo>
                  <a:cubicBezTo>
                    <a:pt x="871" y="902"/>
                    <a:pt x="900" y="871"/>
                    <a:pt x="943" y="855"/>
                  </a:cubicBezTo>
                  <a:close/>
                  <a:moveTo>
                    <a:pt x="1030" y="1"/>
                  </a:moveTo>
                  <a:cubicBezTo>
                    <a:pt x="988" y="1"/>
                    <a:pt x="942" y="4"/>
                    <a:pt x="891" y="10"/>
                  </a:cubicBezTo>
                  <a:cubicBezTo>
                    <a:pt x="807" y="21"/>
                    <a:pt x="713" y="46"/>
                    <a:pt x="606" y="86"/>
                  </a:cubicBezTo>
                  <a:cubicBezTo>
                    <a:pt x="499" y="125"/>
                    <a:pt x="396" y="181"/>
                    <a:pt x="294" y="250"/>
                  </a:cubicBezTo>
                  <a:cubicBezTo>
                    <a:pt x="193" y="321"/>
                    <a:pt x="118" y="384"/>
                    <a:pt x="70" y="441"/>
                  </a:cubicBezTo>
                  <a:cubicBezTo>
                    <a:pt x="21" y="499"/>
                    <a:pt x="0" y="539"/>
                    <a:pt x="8" y="560"/>
                  </a:cubicBezTo>
                  <a:cubicBezTo>
                    <a:pt x="32" y="626"/>
                    <a:pt x="84" y="688"/>
                    <a:pt x="164" y="749"/>
                  </a:cubicBezTo>
                  <a:cubicBezTo>
                    <a:pt x="232" y="800"/>
                    <a:pt x="283" y="825"/>
                    <a:pt x="314" y="825"/>
                  </a:cubicBezTo>
                  <a:cubicBezTo>
                    <a:pt x="320" y="825"/>
                    <a:pt x="325" y="824"/>
                    <a:pt x="330" y="822"/>
                  </a:cubicBezTo>
                  <a:cubicBezTo>
                    <a:pt x="343" y="816"/>
                    <a:pt x="364" y="797"/>
                    <a:pt x="395" y="760"/>
                  </a:cubicBezTo>
                  <a:cubicBezTo>
                    <a:pt x="424" y="725"/>
                    <a:pt x="464" y="683"/>
                    <a:pt x="514" y="641"/>
                  </a:cubicBezTo>
                  <a:cubicBezTo>
                    <a:pt x="564" y="598"/>
                    <a:pt x="608" y="570"/>
                    <a:pt x="649" y="555"/>
                  </a:cubicBezTo>
                  <a:cubicBezTo>
                    <a:pt x="681" y="544"/>
                    <a:pt x="708" y="538"/>
                    <a:pt x="730" y="538"/>
                  </a:cubicBezTo>
                  <a:cubicBezTo>
                    <a:pt x="736" y="538"/>
                    <a:pt x="742" y="538"/>
                    <a:pt x="747" y="539"/>
                  </a:cubicBezTo>
                  <a:cubicBezTo>
                    <a:pt x="805" y="551"/>
                    <a:pt x="845" y="590"/>
                    <a:pt x="870" y="658"/>
                  </a:cubicBezTo>
                  <a:lnTo>
                    <a:pt x="787" y="689"/>
                  </a:lnTo>
                  <a:cubicBezTo>
                    <a:pt x="658" y="736"/>
                    <a:pt x="543" y="794"/>
                    <a:pt x="445" y="862"/>
                  </a:cubicBezTo>
                  <a:cubicBezTo>
                    <a:pt x="381" y="909"/>
                    <a:pt x="329" y="957"/>
                    <a:pt x="286" y="1009"/>
                  </a:cubicBezTo>
                  <a:cubicBezTo>
                    <a:pt x="244" y="1058"/>
                    <a:pt x="216" y="1120"/>
                    <a:pt x="200" y="1193"/>
                  </a:cubicBezTo>
                  <a:cubicBezTo>
                    <a:pt x="182" y="1263"/>
                    <a:pt x="190" y="1340"/>
                    <a:pt x="218" y="1418"/>
                  </a:cubicBezTo>
                  <a:cubicBezTo>
                    <a:pt x="245" y="1497"/>
                    <a:pt x="284" y="1560"/>
                    <a:pt x="332" y="1608"/>
                  </a:cubicBezTo>
                  <a:cubicBezTo>
                    <a:pt x="379" y="1657"/>
                    <a:pt x="424" y="1690"/>
                    <a:pt x="471" y="1707"/>
                  </a:cubicBezTo>
                  <a:cubicBezTo>
                    <a:pt x="517" y="1723"/>
                    <a:pt x="567" y="1732"/>
                    <a:pt x="621" y="1732"/>
                  </a:cubicBezTo>
                  <a:cubicBezTo>
                    <a:pt x="696" y="1732"/>
                    <a:pt x="778" y="1715"/>
                    <a:pt x="866" y="1683"/>
                  </a:cubicBezTo>
                  <a:cubicBezTo>
                    <a:pt x="1053" y="1615"/>
                    <a:pt x="1140" y="1498"/>
                    <a:pt x="1130" y="1334"/>
                  </a:cubicBezTo>
                  <a:lnTo>
                    <a:pt x="1150" y="1325"/>
                  </a:lnTo>
                  <a:lnTo>
                    <a:pt x="1223" y="1461"/>
                  </a:lnTo>
                  <a:cubicBezTo>
                    <a:pt x="1232" y="1477"/>
                    <a:pt x="1240" y="1486"/>
                    <a:pt x="1248" y="1491"/>
                  </a:cubicBezTo>
                  <a:cubicBezTo>
                    <a:pt x="1252" y="1493"/>
                    <a:pt x="1258" y="1494"/>
                    <a:pt x="1267" y="1494"/>
                  </a:cubicBezTo>
                  <a:cubicBezTo>
                    <a:pt x="1276" y="1494"/>
                    <a:pt x="1287" y="1493"/>
                    <a:pt x="1301" y="1491"/>
                  </a:cubicBezTo>
                  <a:cubicBezTo>
                    <a:pt x="1328" y="1486"/>
                    <a:pt x="1386" y="1467"/>
                    <a:pt x="1472" y="1436"/>
                  </a:cubicBezTo>
                  <a:cubicBezTo>
                    <a:pt x="1561" y="1404"/>
                    <a:pt x="1646" y="1366"/>
                    <a:pt x="1732" y="1323"/>
                  </a:cubicBezTo>
                  <a:cubicBezTo>
                    <a:pt x="1816" y="1280"/>
                    <a:pt x="1855" y="1249"/>
                    <a:pt x="1849" y="1231"/>
                  </a:cubicBezTo>
                  <a:lnTo>
                    <a:pt x="1573" y="479"/>
                  </a:lnTo>
                  <a:cubicBezTo>
                    <a:pt x="1539" y="389"/>
                    <a:pt x="1506" y="316"/>
                    <a:pt x="1471" y="258"/>
                  </a:cubicBezTo>
                  <a:cubicBezTo>
                    <a:pt x="1443" y="209"/>
                    <a:pt x="1415" y="170"/>
                    <a:pt x="1385" y="144"/>
                  </a:cubicBezTo>
                  <a:cubicBezTo>
                    <a:pt x="1355" y="115"/>
                    <a:pt x="1316" y="88"/>
                    <a:pt x="1266" y="60"/>
                  </a:cubicBezTo>
                  <a:cubicBezTo>
                    <a:pt x="1216" y="30"/>
                    <a:pt x="1163" y="12"/>
                    <a:pt x="1105" y="5"/>
                  </a:cubicBezTo>
                  <a:cubicBezTo>
                    <a:pt x="1082" y="2"/>
                    <a:pt x="1057" y="1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59"/>
            <p:cNvSpPr/>
            <p:nvPr/>
          </p:nvSpPr>
          <p:spPr>
            <a:xfrm>
              <a:off x="1878700" y="2923350"/>
              <a:ext cx="32675" cy="51250"/>
            </a:xfrm>
            <a:custGeom>
              <a:avLst/>
              <a:gdLst/>
              <a:ahLst/>
              <a:cxnLst/>
              <a:rect l="l" t="t" r="r" b="b"/>
              <a:pathLst>
                <a:path w="1307" h="2050" extrusionOk="0">
                  <a:moveTo>
                    <a:pt x="676" y="1"/>
                  </a:moveTo>
                  <a:cubicBezTo>
                    <a:pt x="649" y="1"/>
                    <a:pt x="619" y="3"/>
                    <a:pt x="585" y="7"/>
                  </a:cubicBezTo>
                  <a:cubicBezTo>
                    <a:pt x="483" y="21"/>
                    <a:pt x="382" y="50"/>
                    <a:pt x="279" y="98"/>
                  </a:cubicBezTo>
                  <a:cubicBezTo>
                    <a:pt x="178" y="145"/>
                    <a:pt x="131" y="197"/>
                    <a:pt x="137" y="250"/>
                  </a:cubicBezTo>
                  <a:lnTo>
                    <a:pt x="178" y="569"/>
                  </a:lnTo>
                  <a:lnTo>
                    <a:pt x="94" y="580"/>
                  </a:lnTo>
                  <a:cubicBezTo>
                    <a:pt x="58" y="585"/>
                    <a:pt x="33" y="615"/>
                    <a:pt x="18" y="671"/>
                  </a:cubicBezTo>
                  <a:cubicBezTo>
                    <a:pt x="3" y="728"/>
                    <a:pt x="1" y="792"/>
                    <a:pt x="10" y="863"/>
                  </a:cubicBezTo>
                  <a:cubicBezTo>
                    <a:pt x="17" y="932"/>
                    <a:pt x="32" y="987"/>
                    <a:pt x="52" y="1026"/>
                  </a:cubicBezTo>
                  <a:cubicBezTo>
                    <a:pt x="70" y="1062"/>
                    <a:pt x="88" y="1079"/>
                    <a:pt x="107" y="1079"/>
                  </a:cubicBezTo>
                  <a:cubicBezTo>
                    <a:pt x="108" y="1079"/>
                    <a:pt x="109" y="1079"/>
                    <a:pt x="110" y="1079"/>
                  </a:cubicBezTo>
                  <a:lnTo>
                    <a:pt x="241" y="1062"/>
                  </a:lnTo>
                  <a:lnTo>
                    <a:pt x="295" y="1474"/>
                  </a:lnTo>
                  <a:cubicBezTo>
                    <a:pt x="330" y="1746"/>
                    <a:pt x="417" y="1917"/>
                    <a:pt x="557" y="1986"/>
                  </a:cubicBezTo>
                  <a:cubicBezTo>
                    <a:pt x="630" y="2021"/>
                    <a:pt x="702" y="2042"/>
                    <a:pt x="779" y="2047"/>
                  </a:cubicBezTo>
                  <a:cubicBezTo>
                    <a:pt x="799" y="2049"/>
                    <a:pt x="819" y="2049"/>
                    <a:pt x="841" y="2049"/>
                  </a:cubicBezTo>
                  <a:cubicBezTo>
                    <a:pt x="904" y="2049"/>
                    <a:pt x="977" y="2043"/>
                    <a:pt x="1062" y="2032"/>
                  </a:cubicBezTo>
                  <a:cubicBezTo>
                    <a:pt x="1175" y="2018"/>
                    <a:pt x="1245" y="1995"/>
                    <a:pt x="1272" y="1960"/>
                  </a:cubicBezTo>
                  <a:cubicBezTo>
                    <a:pt x="1300" y="1926"/>
                    <a:pt x="1306" y="1851"/>
                    <a:pt x="1294" y="1733"/>
                  </a:cubicBezTo>
                  <a:cubicBezTo>
                    <a:pt x="1285" y="1674"/>
                    <a:pt x="1277" y="1628"/>
                    <a:pt x="1266" y="1600"/>
                  </a:cubicBezTo>
                  <a:cubicBezTo>
                    <a:pt x="1255" y="1574"/>
                    <a:pt x="1238" y="1562"/>
                    <a:pt x="1214" y="1562"/>
                  </a:cubicBezTo>
                  <a:cubicBezTo>
                    <a:pt x="1211" y="1562"/>
                    <a:pt x="1207" y="1563"/>
                    <a:pt x="1203" y="1563"/>
                  </a:cubicBezTo>
                  <a:cubicBezTo>
                    <a:pt x="1196" y="1564"/>
                    <a:pt x="1188" y="1565"/>
                    <a:pt x="1181" y="1565"/>
                  </a:cubicBezTo>
                  <a:cubicBezTo>
                    <a:pt x="1155" y="1565"/>
                    <a:pt x="1126" y="1559"/>
                    <a:pt x="1093" y="1547"/>
                  </a:cubicBezTo>
                  <a:cubicBezTo>
                    <a:pt x="1048" y="1533"/>
                    <a:pt x="1025" y="1501"/>
                    <a:pt x="1019" y="1454"/>
                  </a:cubicBezTo>
                  <a:lnTo>
                    <a:pt x="956" y="971"/>
                  </a:lnTo>
                  <a:lnTo>
                    <a:pt x="1110" y="952"/>
                  </a:lnTo>
                  <a:cubicBezTo>
                    <a:pt x="1142" y="948"/>
                    <a:pt x="1164" y="916"/>
                    <a:pt x="1178" y="858"/>
                  </a:cubicBezTo>
                  <a:cubicBezTo>
                    <a:pt x="1190" y="800"/>
                    <a:pt x="1193" y="728"/>
                    <a:pt x="1180" y="643"/>
                  </a:cubicBezTo>
                  <a:cubicBezTo>
                    <a:pt x="1164" y="515"/>
                    <a:pt x="1134" y="453"/>
                    <a:pt x="1091" y="453"/>
                  </a:cubicBezTo>
                  <a:cubicBezTo>
                    <a:pt x="1089" y="453"/>
                    <a:pt x="1087" y="453"/>
                    <a:pt x="1085" y="453"/>
                  </a:cubicBezTo>
                  <a:lnTo>
                    <a:pt x="891" y="479"/>
                  </a:lnTo>
                  <a:lnTo>
                    <a:pt x="841" y="96"/>
                  </a:lnTo>
                  <a:cubicBezTo>
                    <a:pt x="833" y="32"/>
                    <a:pt x="778" y="1"/>
                    <a:pt x="6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59"/>
            <p:cNvSpPr/>
            <p:nvPr/>
          </p:nvSpPr>
          <p:spPr>
            <a:xfrm>
              <a:off x="1915000" y="2934925"/>
              <a:ext cx="40775" cy="40025"/>
            </a:xfrm>
            <a:custGeom>
              <a:avLst/>
              <a:gdLst/>
              <a:ahLst/>
              <a:cxnLst/>
              <a:rect l="l" t="t" r="r" b="b"/>
              <a:pathLst>
                <a:path w="1631" h="1601" extrusionOk="0">
                  <a:moveTo>
                    <a:pt x="849" y="382"/>
                  </a:moveTo>
                  <a:cubicBezTo>
                    <a:pt x="852" y="382"/>
                    <a:pt x="855" y="382"/>
                    <a:pt x="858" y="383"/>
                  </a:cubicBezTo>
                  <a:cubicBezTo>
                    <a:pt x="911" y="387"/>
                    <a:pt x="934" y="444"/>
                    <a:pt x="925" y="549"/>
                  </a:cubicBezTo>
                  <a:cubicBezTo>
                    <a:pt x="920" y="607"/>
                    <a:pt x="900" y="654"/>
                    <a:pt x="863" y="692"/>
                  </a:cubicBezTo>
                  <a:cubicBezTo>
                    <a:pt x="829" y="727"/>
                    <a:pt x="790" y="743"/>
                    <a:pt x="744" y="743"/>
                  </a:cubicBezTo>
                  <a:cubicBezTo>
                    <a:pt x="740" y="743"/>
                    <a:pt x="736" y="743"/>
                    <a:pt x="732" y="743"/>
                  </a:cubicBezTo>
                  <a:lnTo>
                    <a:pt x="747" y="567"/>
                  </a:lnTo>
                  <a:cubicBezTo>
                    <a:pt x="758" y="444"/>
                    <a:pt x="792" y="382"/>
                    <a:pt x="849" y="382"/>
                  </a:cubicBezTo>
                  <a:close/>
                  <a:moveTo>
                    <a:pt x="791" y="1"/>
                  </a:moveTo>
                  <a:cubicBezTo>
                    <a:pt x="725" y="1"/>
                    <a:pt x="664" y="5"/>
                    <a:pt x="607" y="13"/>
                  </a:cubicBezTo>
                  <a:cubicBezTo>
                    <a:pt x="504" y="29"/>
                    <a:pt x="406" y="65"/>
                    <a:pt x="318" y="119"/>
                  </a:cubicBezTo>
                  <a:cubicBezTo>
                    <a:pt x="139" y="225"/>
                    <a:pt x="36" y="440"/>
                    <a:pt x="7" y="760"/>
                  </a:cubicBezTo>
                  <a:cubicBezTo>
                    <a:pt x="0" y="844"/>
                    <a:pt x="1" y="926"/>
                    <a:pt x="12" y="1004"/>
                  </a:cubicBezTo>
                  <a:cubicBezTo>
                    <a:pt x="19" y="1058"/>
                    <a:pt x="32" y="1108"/>
                    <a:pt x="49" y="1153"/>
                  </a:cubicBezTo>
                  <a:cubicBezTo>
                    <a:pt x="67" y="1197"/>
                    <a:pt x="94" y="1246"/>
                    <a:pt x="133" y="1297"/>
                  </a:cubicBezTo>
                  <a:cubicBezTo>
                    <a:pt x="172" y="1349"/>
                    <a:pt x="219" y="1394"/>
                    <a:pt x="273" y="1432"/>
                  </a:cubicBezTo>
                  <a:cubicBezTo>
                    <a:pt x="328" y="1470"/>
                    <a:pt x="399" y="1504"/>
                    <a:pt x="489" y="1533"/>
                  </a:cubicBezTo>
                  <a:cubicBezTo>
                    <a:pt x="577" y="1562"/>
                    <a:pt x="688" y="1583"/>
                    <a:pt x="824" y="1595"/>
                  </a:cubicBezTo>
                  <a:cubicBezTo>
                    <a:pt x="870" y="1599"/>
                    <a:pt x="917" y="1601"/>
                    <a:pt x="965" y="1601"/>
                  </a:cubicBezTo>
                  <a:cubicBezTo>
                    <a:pt x="1056" y="1601"/>
                    <a:pt x="1148" y="1593"/>
                    <a:pt x="1243" y="1579"/>
                  </a:cubicBezTo>
                  <a:cubicBezTo>
                    <a:pt x="1388" y="1557"/>
                    <a:pt x="1463" y="1511"/>
                    <a:pt x="1469" y="1442"/>
                  </a:cubicBezTo>
                  <a:cubicBezTo>
                    <a:pt x="1473" y="1395"/>
                    <a:pt x="1453" y="1317"/>
                    <a:pt x="1408" y="1212"/>
                  </a:cubicBezTo>
                  <a:cubicBezTo>
                    <a:pt x="1363" y="1107"/>
                    <a:pt x="1322" y="1052"/>
                    <a:pt x="1289" y="1049"/>
                  </a:cubicBezTo>
                  <a:cubicBezTo>
                    <a:pt x="1289" y="1049"/>
                    <a:pt x="1289" y="1049"/>
                    <a:pt x="1289" y="1049"/>
                  </a:cubicBezTo>
                  <a:cubicBezTo>
                    <a:pt x="1281" y="1049"/>
                    <a:pt x="1226" y="1065"/>
                    <a:pt x="1122" y="1099"/>
                  </a:cubicBezTo>
                  <a:cubicBezTo>
                    <a:pt x="1030" y="1128"/>
                    <a:pt x="954" y="1142"/>
                    <a:pt x="895" y="1142"/>
                  </a:cubicBezTo>
                  <a:cubicBezTo>
                    <a:pt x="885" y="1142"/>
                    <a:pt x="876" y="1142"/>
                    <a:pt x="867" y="1141"/>
                  </a:cubicBezTo>
                  <a:cubicBezTo>
                    <a:pt x="758" y="1132"/>
                    <a:pt x="708" y="1069"/>
                    <a:pt x="719" y="954"/>
                  </a:cubicBezTo>
                  <a:lnTo>
                    <a:pt x="719" y="954"/>
                  </a:lnTo>
                  <a:lnTo>
                    <a:pt x="804" y="963"/>
                  </a:lnTo>
                  <a:cubicBezTo>
                    <a:pt x="864" y="969"/>
                    <a:pt x="920" y="971"/>
                    <a:pt x="972" y="971"/>
                  </a:cubicBezTo>
                  <a:cubicBezTo>
                    <a:pt x="1365" y="971"/>
                    <a:pt x="1574" y="827"/>
                    <a:pt x="1601" y="536"/>
                  </a:cubicBezTo>
                  <a:cubicBezTo>
                    <a:pt x="1630" y="226"/>
                    <a:pt x="1420" y="50"/>
                    <a:pt x="974" y="10"/>
                  </a:cubicBezTo>
                  <a:cubicBezTo>
                    <a:pt x="909" y="4"/>
                    <a:pt x="848" y="1"/>
                    <a:pt x="7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59"/>
            <p:cNvSpPr/>
            <p:nvPr/>
          </p:nvSpPr>
          <p:spPr>
            <a:xfrm>
              <a:off x="1954300" y="2942325"/>
              <a:ext cx="45050" cy="38550"/>
            </a:xfrm>
            <a:custGeom>
              <a:avLst/>
              <a:gdLst/>
              <a:ahLst/>
              <a:cxnLst/>
              <a:rect l="l" t="t" r="r" b="b"/>
              <a:pathLst>
                <a:path w="1802" h="1542" extrusionOk="0">
                  <a:moveTo>
                    <a:pt x="644" y="1"/>
                  </a:moveTo>
                  <a:cubicBezTo>
                    <a:pt x="631" y="1"/>
                    <a:pt x="618" y="1"/>
                    <a:pt x="605" y="2"/>
                  </a:cubicBezTo>
                  <a:cubicBezTo>
                    <a:pt x="500" y="7"/>
                    <a:pt x="441" y="26"/>
                    <a:pt x="430" y="57"/>
                  </a:cubicBezTo>
                  <a:lnTo>
                    <a:pt x="8" y="1297"/>
                  </a:lnTo>
                  <a:cubicBezTo>
                    <a:pt x="0" y="1319"/>
                    <a:pt x="10" y="1340"/>
                    <a:pt x="37" y="1359"/>
                  </a:cubicBezTo>
                  <a:cubicBezTo>
                    <a:pt x="64" y="1379"/>
                    <a:pt x="129" y="1406"/>
                    <a:pt x="230" y="1441"/>
                  </a:cubicBezTo>
                  <a:cubicBezTo>
                    <a:pt x="332" y="1474"/>
                    <a:pt x="432" y="1504"/>
                    <a:pt x="530" y="1525"/>
                  </a:cubicBezTo>
                  <a:cubicBezTo>
                    <a:pt x="582" y="1536"/>
                    <a:pt x="621" y="1542"/>
                    <a:pt x="647" y="1542"/>
                  </a:cubicBezTo>
                  <a:cubicBezTo>
                    <a:pt x="670" y="1542"/>
                    <a:pt x="683" y="1537"/>
                    <a:pt x="686" y="1529"/>
                  </a:cubicBezTo>
                  <a:lnTo>
                    <a:pt x="936" y="794"/>
                  </a:lnTo>
                  <a:cubicBezTo>
                    <a:pt x="946" y="763"/>
                    <a:pt x="962" y="742"/>
                    <a:pt x="980" y="731"/>
                  </a:cubicBezTo>
                  <a:cubicBezTo>
                    <a:pt x="987" y="726"/>
                    <a:pt x="998" y="724"/>
                    <a:pt x="1011" y="724"/>
                  </a:cubicBezTo>
                  <a:cubicBezTo>
                    <a:pt x="1032" y="724"/>
                    <a:pt x="1061" y="730"/>
                    <a:pt x="1096" y="742"/>
                  </a:cubicBezTo>
                  <a:cubicBezTo>
                    <a:pt x="1154" y="762"/>
                    <a:pt x="1225" y="800"/>
                    <a:pt x="1305" y="856"/>
                  </a:cubicBezTo>
                  <a:cubicBezTo>
                    <a:pt x="1385" y="910"/>
                    <a:pt x="1433" y="942"/>
                    <a:pt x="1451" y="947"/>
                  </a:cubicBezTo>
                  <a:cubicBezTo>
                    <a:pt x="1458" y="950"/>
                    <a:pt x="1465" y="951"/>
                    <a:pt x="1473" y="951"/>
                  </a:cubicBezTo>
                  <a:cubicBezTo>
                    <a:pt x="1509" y="951"/>
                    <a:pt x="1549" y="921"/>
                    <a:pt x="1594" y="862"/>
                  </a:cubicBezTo>
                  <a:cubicBezTo>
                    <a:pt x="1647" y="790"/>
                    <a:pt x="1689" y="721"/>
                    <a:pt x="1719" y="654"/>
                  </a:cubicBezTo>
                  <a:cubicBezTo>
                    <a:pt x="1749" y="588"/>
                    <a:pt x="1772" y="532"/>
                    <a:pt x="1788" y="488"/>
                  </a:cubicBezTo>
                  <a:cubicBezTo>
                    <a:pt x="1801" y="442"/>
                    <a:pt x="1796" y="400"/>
                    <a:pt x="1770" y="359"/>
                  </a:cubicBezTo>
                  <a:cubicBezTo>
                    <a:pt x="1743" y="319"/>
                    <a:pt x="1688" y="283"/>
                    <a:pt x="1598" y="253"/>
                  </a:cubicBezTo>
                  <a:cubicBezTo>
                    <a:pt x="1538" y="233"/>
                    <a:pt x="1475" y="222"/>
                    <a:pt x="1409" y="222"/>
                  </a:cubicBezTo>
                  <a:cubicBezTo>
                    <a:pt x="1376" y="222"/>
                    <a:pt x="1343" y="225"/>
                    <a:pt x="1309" y="230"/>
                  </a:cubicBezTo>
                  <a:cubicBezTo>
                    <a:pt x="1205" y="243"/>
                    <a:pt x="1130" y="279"/>
                    <a:pt x="1085" y="335"/>
                  </a:cubicBezTo>
                  <a:lnTo>
                    <a:pt x="1068" y="330"/>
                  </a:lnTo>
                  <a:lnTo>
                    <a:pt x="1083" y="205"/>
                  </a:lnTo>
                  <a:cubicBezTo>
                    <a:pt x="1090" y="138"/>
                    <a:pt x="1039" y="87"/>
                    <a:pt x="928" y="51"/>
                  </a:cubicBezTo>
                  <a:cubicBezTo>
                    <a:pt x="831" y="17"/>
                    <a:pt x="737" y="1"/>
                    <a:pt x="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59"/>
            <p:cNvSpPr/>
            <p:nvPr/>
          </p:nvSpPr>
          <p:spPr>
            <a:xfrm>
              <a:off x="1998125" y="3027125"/>
              <a:ext cx="38675" cy="45675"/>
            </a:xfrm>
            <a:custGeom>
              <a:avLst/>
              <a:gdLst/>
              <a:ahLst/>
              <a:cxnLst/>
              <a:rect l="l" t="t" r="r" b="b"/>
              <a:pathLst>
                <a:path w="1547" h="1827" extrusionOk="0">
                  <a:moveTo>
                    <a:pt x="810" y="1"/>
                  </a:moveTo>
                  <a:cubicBezTo>
                    <a:pt x="786" y="1"/>
                    <a:pt x="761" y="15"/>
                    <a:pt x="751" y="43"/>
                  </a:cubicBezTo>
                  <a:cubicBezTo>
                    <a:pt x="694" y="213"/>
                    <a:pt x="614" y="375"/>
                    <a:pt x="505" y="516"/>
                  </a:cubicBezTo>
                  <a:cubicBezTo>
                    <a:pt x="385" y="669"/>
                    <a:pt x="229" y="797"/>
                    <a:pt x="51" y="872"/>
                  </a:cubicBezTo>
                  <a:cubicBezTo>
                    <a:pt x="1" y="894"/>
                    <a:pt x="1" y="965"/>
                    <a:pt x="53" y="986"/>
                  </a:cubicBezTo>
                  <a:cubicBezTo>
                    <a:pt x="397" y="1128"/>
                    <a:pt x="615" y="1396"/>
                    <a:pt x="764" y="1786"/>
                  </a:cubicBezTo>
                  <a:cubicBezTo>
                    <a:pt x="774" y="1813"/>
                    <a:pt x="798" y="1826"/>
                    <a:pt x="822" y="1826"/>
                  </a:cubicBezTo>
                  <a:cubicBezTo>
                    <a:pt x="845" y="1826"/>
                    <a:pt x="868" y="1814"/>
                    <a:pt x="878" y="1788"/>
                  </a:cubicBezTo>
                  <a:cubicBezTo>
                    <a:pt x="1009" y="1467"/>
                    <a:pt x="1189" y="1130"/>
                    <a:pt x="1500" y="969"/>
                  </a:cubicBezTo>
                  <a:cubicBezTo>
                    <a:pt x="1546" y="946"/>
                    <a:pt x="1545" y="881"/>
                    <a:pt x="1499" y="859"/>
                  </a:cubicBezTo>
                  <a:cubicBezTo>
                    <a:pt x="1324" y="773"/>
                    <a:pt x="1177" y="632"/>
                    <a:pt x="1068" y="468"/>
                  </a:cubicBezTo>
                  <a:cubicBezTo>
                    <a:pt x="977" y="331"/>
                    <a:pt x="915" y="193"/>
                    <a:pt x="869" y="45"/>
                  </a:cubicBezTo>
                  <a:cubicBezTo>
                    <a:pt x="860" y="15"/>
                    <a:pt x="835" y="1"/>
                    <a:pt x="8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59"/>
            <p:cNvSpPr/>
            <p:nvPr/>
          </p:nvSpPr>
          <p:spPr>
            <a:xfrm>
              <a:off x="2038225" y="3203975"/>
              <a:ext cx="38650" cy="45675"/>
            </a:xfrm>
            <a:custGeom>
              <a:avLst/>
              <a:gdLst/>
              <a:ahLst/>
              <a:cxnLst/>
              <a:rect l="l" t="t" r="r" b="b"/>
              <a:pathLst>
                <a:path w="1546" h="1827" extrusionOk="0">
                  <a:moveTo>
                    <a:pt x="809" y="1"/>
                  </a:moveTo>
                  <a:cubicBezTo>
                    <a:pt x="784" y="1"/>
                    <a:pt x="760" y="15"/>
                    <a:pt x="750" y="44"/>
                  </a:cubicBezTo>
                  <a:cubicBezTo>
                    <a:pt x="694" y="213"/>
                    <a:pt x="614" y="375"/>
                    <a:pt x="504" y="515"/>
                  </a:cubicBezTo>
                  <a:cubicBezTo>
                    <a:pt x="384" y="670"/>
                    <a:pt x="228" y="797"/>
                    <a:pt x="51" y="872"/>
                  </a:cubicBezTo>
                  <a:cubicBezTo>
                    <a:pt x="0" y="893"/>
                    <a:pt x="0" y="965"/>
                    <a:pt x="52" y="986"/>
                  </a:cubicBezTo>
                  <a:cubicBezTo>
                    <a:pt x="396" y="1128"/>
                    <a:pt x="615" y="1397"/>
                    <a:pt x="763" y="1786"/>
                  </a:cubicBezTo>
                  <a:cubicBezTo>
                    <a:pt x="774" y="1813"/>
                    <a:pt x="798" y="1827"/>
                    <a:pt x="822" y="1827"/>
                  </a:cubicBezTo>
                  <a:cubicBezTo>
                    <a:pt x="845" y="1827"/>
                    <a:pt x="868" y="1814"/>
                    <a:pt x="878" y="1787"/>
                  </a:cubicBezTo>
                  <a:cubicBezTo>
                    <a:pt x="1008" y="1466"/>
                    <a:pt x="1188" y="1129"/>
                    <a:pt x="1499" y="969"/>
                  </a:cubicBezTo>
                  <a:cubicBezTo>
                    <a:pt x="1546" y="945"/>
                    <a:pt x="1545" y="881"/>
                    <a:pt x="1498" y="859"/>
                  </a:cubicBezTo>
                  <a:cubicBezTo>
                    <a:pt x="1324" y="772"/>
                    <a:pt x="1177" y="632"/>
                    <a:pt x="1067" y="469"/>
                  </a:cubicBezTo>
                  <a:cubicBezTo>
                    <a:pt x="976" y="330"/>
                    <a:pt x="915" y="193"/>
                    <a:pt x="868" y="45"/>
                  </a:cubicBezTo>
                  <a:cubicBezTo>
                    <a:pt x="859" y="15"/>
                    <a:pt x="83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59"/>
            <p:cNvSpPr/>
            <p:nvPr/>
          </p:nvSpPr>
          <p:spPr>
            <a:xfrm>
              <a:off x="1740575" y="2945750"/>
              <a:ext cx="33950" cy="40150"/>
            </a:xfrm>
            <a:custGeom>
              <a:avLst/>
              <a:gdLst/>
              <a:ahLst/>
              <a:cxnLst/>
              <a:rect l="l" t="t" r="r" b="b"/>
              <a:pathLst>
                <a:path w="1358" h="1606" extrusionOk="0">
                  <a:moveTo>
                    <a:pt x="710" y="1"/>
                  </a:moveTo>
                  <a:cubicBezTo>
                    <a:pt x="689" y="1"/>
                    <a:pt x="667" y="13"/>
                    <a:pt x="659" y="38"/>
                  </a:cubicBezTo>
                  <a:cubicBezTo>
                    <a:pt x="608" y="189"/>
                    <a:pt x="539" y="331"/>
                    <a:pt x="443" y="454"/>
                  </a:cubicBezTo>
                  <a:cubicBezTo>
                    <a:pt x="338" y="589"/>
                    <a:pt x="201" y="701"/>
                    <a:pt x="44" y="767"/>
                  </a:cubicBezTo>
                  <a:cubicBezTo>
                    <a:pt x="0" y="785"/>
                    <a:pt x="1" y="848"/>
                    <a:pt x="45" y="867"/>
                  </a:cubicBezTo>
                  <a:cubicBezTo>
                    <a:pt x="348" y="990"/>
                    <a:pt x="540" y="1227"/>
                    <a:pt x="670" y="1569"/>
                  </a:cubicBezTo>
                  <a:cubicBezTo>
                    <a:pt x="680" y="1593"/>
                    <a:pt x="701" y="1605"/>
                    <a:pt x="723" y="1605"/>
                  </a:cubicBezTo>
                  <a:cubicBezTo>
                    <a:pt x="743" y="1605"/>
                    <a:pt x="763" y="1594"/>
                    <a:pt x="771" y="1571"/>
                  </a:cubicBezTo>
                  <a:cubicBezTo>
                    <a:pt x="885" y="1289"/>
                    <a:pt x="1044" y="993"/>
                    <a:pt x="1317" y="852"/>
                  </a:cubicBezTo>
                  <a:cubicBezTo>
                    <a:pt x="1357" y="831"/>
                    <a:pt x="1357" y="775"/>
                    <a:pt x="1316" y="756"/>
                  </a:cubicBezTo>
                  <a:cubicBezTo>
                    <a:pt x="1164" y="679"/>
                    <a:pt x="1033" y="555"/>
                    <a:pt x="937" y="412"/>
                  </a:cubicBezTo>
                  <a:cubicBezTo>
                    <a:pt x="858" y="291"/>
                    <a:pt x="802" y="170"/>
                    <a:pt x="763" y="40"/>
                  </a:cubicBezTo>
                  <a:cubicBezTo>
                    <a:pt x="755" y="14"/>
                    <a:pt x="732" y="1"/>
                    <a:pt x="7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59"/>
            <p:cNvSpPr/>
            <p:nvPr/>
          </p:nvSpPr>
          <p:spPr>
            <a:xfrm>
              <a:off x="1697375" y="3161725"/>
              <a:ext cx="33950" cy="40125"/>
            </a:xfrm>
            <a:custGeom>
              <a:avLst/>
              <a:gdLst/>
              <a:ahLst/>
              <a:cxnLst/>
              <a:rect l="l" t="t" r="r" b="b"/>
              <a:pathLst>
                <a:path w="1358" h="1605" extrusionOk="0">
                  <a:moveTo>
                    <a:pt x="712" y="1"/>
                  </a:moveTo>
                  <a:cubicBezTo>
                    <a:pt x="690" y="1"/>
                    <a:pt x="669" y="13"/>
                    <a:pt x="660" y="39"/>
                  </a:cubicBezTo>
                  <a:cubicBezTo>
                    <a:pt x="610" y="188"/>
                    <a:pt x="540" y="330"/>
                    <a:pt x="445" y="454"/>
                  </a:cubicBezTo>
                  <a:cubicBezTo>
                    <a:pt x="339" y="589"/>
                    <a:pt x="203" y="700"/>
                    <a:pt x="46" y="767"/>
                  </a:cubicBezTo>
                  <a:cubicBezTo>
                    <a:pt x="1" y="785"/>
                    <a:pt x="3" y="849"/>
                    <a:pt x="47" y="867"/>
                  </a:cubicBezTo>
                  <a:cubicBezTo>
                    <a:pt x="350" y="990"/>
                    <a:pt x="541" y="1226"/>
                    <a:pt x="672" y="1568"/>
                  </a:cubicBezTo>
                  <a:cubicBezTo>
                    <a:pt x="680" y="1592"/>
                    <a:pt x="702" y="1604"/>
                    <a:pt x="723" y="1604"/>
                  </a:cubicBezTo>
                  <a:cubicBezTo>
                    <a:pt x="744" y="1604"/>
                    <a:pt x="764" y="1593"/>
                    <a:pt x="773" y="1570"/>
                  </a:cubicBezTo>
                  <a:cubicBezTo>
                    <a:pt x="886" y="1289"/>
                    <a:pt x="1045" y="993"/>
                    <a:pt x="1319" y="852"/>
                  </a:cubicBezTo>
                  <a:cubicBezTo>
                    <a:pt x="1358" y="831"/>
                    <a:pt x="1358" y="775"/>
                    <a:pt x="1318" y="755"/>
                  </a:cubicBezTo>
                  <a:cubicBezTo>
                    <a:pt x="1165" y="678"/>
                    <a:pt x="1035" y="555"/>
                    <a:pt x="939" y="411"/>
                  </a:cubicBezTo>
                  <a:cubicBezTo>
                    <a:pt x="858" y="291"/>
                    <a:pt x="803" y="170"/>
                    <a:pt x="763" y="40"/>
                  </a:cubicBezTo>
                  <a:cubicBezTo>
                    <a:pt x="755" y="14"/>
                    <a:pt x="733" y="1"/>
                    <a:pt x="7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56" name="Google Shape;2456;p59"/>
          <p:cNvSpPr/>
          <p:nvPr/>
        </p:nvSpPr>
        <p:spPr>
          <a:xfrm>
            <a:off x="1362712" y="1277234"/>
            <a:ext cx="166902" cy="197104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7" name="Google Shape;2457;p59"/>
          <p:cNvSpPr/>
          <p:nvPr/>
        </p:nvSpPr>
        <p:spPr>
          <a:xfrm>
            <a:off x="7034912" y="1782284"/>
            <a:ext cx="166902" cy="197104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587C09C-4537-4678-B5C2-B1A56F04B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397" y="871124"/>
            <a:ext cx="5592617" cy="314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59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3" name="Google Shape;2463;p60"/>
          <p:cNvGrpSpPr/>
          <p:nvPr/>
        </p:nvGrpSpPr>
        <p:grpSpPr>
          <a:xfrm>
            <a:off x="3019718" y="1500170"/>
            <a:ext cx="842059" cy="842286"/>
            <a:chOff x="2494400" y="653125"/>
            <a:chExt cx="340625" cy="434325"/>
          </a:xfrm>
        </p:grpSpPr>
        <p:sp>
          <p:nvSpPr>
            <p:cNvPr id="2464" name="Google Shape;2464;p60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60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60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19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60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60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60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60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60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2" name="Google Shape;2472;p60"/>
          <p:cNvGrpSpPr/>
          <p:nvPr/>
        </p:nvGrpSpPr>
        <p:grpSpPr>
          <a:xfrm>
            <a:off x="3019656" y="2477292"/>
            <a:ext cx="837931" cy="840723"/>
            <a:chOff x="2879000" y="653125"/>
            <a:chExt cx="340650" cy="434325"/>
          </a:xfrm>
        </p:grpSpPr>
        <p:sp>
          <p:nvSpPr>
            <p:cNvPr id="2473" name="Google Shape;2473;p60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60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60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19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60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60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8" name="Google Shape;2478;p60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60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60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1" name="Google Shape;2481;p60"/>
          <p:cNvGrpSpPr/>
          <p:nvPr/>
        </p:nvGrpSpPr>
        <p:grpSpPr>
          <a:xfrm>
            <a:off x="3019776" y="3452788"/>
            <a:ext cx="842102" cy="840723"/>
            <a:chOff x="3265747" y="653121"/>
            <a:chExt cx="355783" cy="434325"/>
          </a:xfrm>
        </p:grpSpPr>
        <p:sp>
          <p:nvSpPr>
            <p:cNvPr id="2482" name="Google Shape;2482;p60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60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60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60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60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60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60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60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90" name="Google Shape;2490;p60"/>
          <p:cNvGrpSpPr/>
          <p:nvPr/>
        </p:nvGrpSpPr>
        <p:grpSpPr>
          <a:xfrm>
            <a:off x="1852554" y="3452528"/>
            <a:ext cx="841242" cy="841244"/>
            <a:chOff x="3265750" y="653125"/>
            <a:chExt cx="340625" cy="434325"/>
          </a:xfrm>
        </p:grpSpPr>
        <p:sp>
          <p:nvSpPr>
            <p:cNvPr id="2491" name="Google Shape;2491;p60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60"/>
            <p:cNvSpPr/>
            <p:nvPr/>
          </p:nvSpPr>
          <p:spPr>
            <a:xfrm>
              <a:off x="326575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60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9EA2E0">
                <a:alpha val="4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60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60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60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60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60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99" name="Google Shape;2499;p60"/>
          <p:cNvGrpSpPr/>
          <p:nvPr/>
        </p:nvGrpSpPr>
        <p:grpSpPr>
          <a:xfrm>
            <a:off x="1852143" y="2476507"/>
            <a:ext cx="842059" cy="842286"/>
            <a:chOff x="2494400" y="653125"/>
            <a:chExt cx="340625" cy="434325"/>
          </a:xfrm>
        </p:grpSpPr>
        <p:sp>
          <p:nvSpPr>
            <p:cNvPr id="2500" name="Google Shape;2500;p60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60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60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19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60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60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60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60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60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08" name="Google Shape;2508;p60"/>
          <p:cNvSpPr txBox="1">
            <a:spLocks noGrp="1"/>
          </p:cNvSpPr>
          <p:nvPr>
            <p:ph type="title"/>
          </p:nvPr>
        </p:nvSpPr>
        <p:spPr>
          <a:xfrm>
            <a:off x="4128438" y="2271897"/>
            <a:ext cx="3962904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Le nostre</a:t>
            </a:r>
            <a:br>
              <a:rPr lang="en"/>
            </a:br>
            <a:r>
              <a:rPr lang="en"/>
              <a:t>USCITE DIDATTICHE</a:t>
            </a:r>
            <a:endParaRPr/>
          </a:p>
        </p:txBody>
      </p:sp>
      <p:grpSp>
        <p:nvGrpSpPr>
          <p:cNvPr id="2509" name="Google Shape;2509;p60"/>
          <p:cNvGrpSpPr/>
          <p:nvPr/>
        </p:nvGrpSpPr>
        <p:grpSpPr>
          <a:xfrm>
            <a:off x="829150" y="637021"/>
            <a:ext cx="2449585" cy="2363659"/>
            <a:chOff x="3788625" y="496125"/>
            <a:chExt cx="1224425" cy="1181475"/>
          </a:xfrm>
        </p:grpSpPr>
        <p:sp>
          <p:nvSpPr>
            <p:cNvPr id="2510" name="Google Shape;2510;p60"/>
            <p:cNvSpPr/>
            <p:nvPr/>
          </p:nvSpPr>
          <p:spPr>
            <a:xfrm>
              <a:off x="3792300" y="499850"/>
              <a:ext cx="1217050" cy="123050"/>
            </a:xfrm>
            <a:custGeom>
              <a:avLst/>
              <a:gdLst/>
              <a:ahLst/>
              <a:cxnLst/>
              <a:rect l="l" t="t" r="r" b="b"/>
              <a:pathLst>
                <a:path w="48682" h="4922" extrusionOk="0">
                  <a:moveTo>
                    <a:pt x="3004" y="0"/>
                  </a:moveTo>
                  <a:cubicBezTo>
                    <a:pt x="1346" y="0"/>
                    <a:pt x="1" y="1345"/>
                    <a:pt x="1" y="3004"/>
                  </a:cubicBezTo>
                  <a:lnTo>
                    <a:pt x="1" y="4922"/>
                  </a:lnTo>
                  <a:lnTo>
                    <a:pt x="48682" y="4922"/>
                  </a:lnTo>
                  <a:lnTo>
                    <a:pt x="48682" y="3004"/>
                  </a:lnTo>
                  <a:cubicBezTo>
                    <a:pt x="48682" y="1345"/>
                    <a:pt x="47337" y="0"/>
                    <a:pt x="45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60"/>
            <p:cNvSpPr/>
            <p:nvPr/>
          </p:nvSpPr>
          <p:spPr>
            <a:xfrm>
              <a:off x="3788625" y="496125"/>
              <a:ext cx="1224425" cy="130425"/>
            </a:xfrm>
            <a:custGeom>
              <a:avLst/>
              <a:gdLst/>
              <a:ahLst/>
              <a:cxnLst/>
              <a:rect l="l" t="t" r="r" b="b"/>
              <a:pathLst>
                <a:path w="48977" h="5217" extrusionOk="0">
                  <a:moveTo>
                    <a:pt x="45826" y="299"/>
                  </a:moveTo>
                  <a:cubicBezTo>
                    <a:pt x="47400" y="299"/>
                    <a:pt x="48681" y="1579"/>
                    <a:pt x="48681" y="3153"/>
                  </a:cubicBezTo>
                  <a:lnTo>
                    <a:pt x="48681" y="4922"/>
                  </a:lnTo>
                  <a:lnTo>
                    <a:pt x="296" y="4922"/>
                  </a:lnTo>
                  <a:lnTo>
                    <a:pt x="296" y="3153"/>
                  </a:lnTo>
                  <a:cubicBezTo>
                    <a:pt x="296" y="1579"/>
                    <a:pt x="1577" y="299"/>
                    <a:pt x="3151" y="299"/>
                  </a:cubicBezTo>
                  <a:close/>
                  <a:moveTo>
                    <a:pt x="3151" y="1"/>
                  </a:moveTo>
                  <a:cubicBezTo>
                    <a:pt x="1414" y="1"/>
                    <a:pt x="0" y="1415"/>
                    <a:pt x="0" y="3152"/>
                  </a:cubicBezTo>
                  <a:lnTo>
                    <a:pt x="0" y="5217"/>
                  </a:lnTo>
                  <a:lnTo>
                    <a:pt x="48977" y="5217"/>
                  </a:lnTo>
                  <a:lnTo>
                    <a:pt x="48977" y="3152"/>
                  </a:lnTo>
                  <a:cubicBezTo>
                    <a:pt x="48977" y="1415"/>
                    <a:pt x="47563" y="1"/>
                    <a:pt x="45826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60"/>
            <p:cNvSpPr/>
            <p:nvPr/>
          </p:nvSpPr>
          <p:spPr>
            <a:xfrm>
              <a:off x="4792350" y="540325"/>
              <a:ext cx="42100" cy="42100"/>
            </a:xfrm>
            <a:custGeom>
              <a:avLst/>
              <a:gdLst/>
              <a:ahLst/>
              <a:cxnLst/>
              <a:rect l="l" t="t" r="r" b="b"/>
              <a:pathLst>
                <a:path w="1684" h="1684" extrusionOk="0">
                  <a:moveTo>
                    <a:pt x="844" y="0"/>
                  </a:moveTo>
                  <a:cubicBezTo>
                    <a:pt x="843" y="0"/>
                    <a:pt x="842" y="0"/>
                    <a:pt x="842" y="0"/>
                  </a:cubicBezTo>
                  <a:cubicBezTo>
                    <a:pt x="377" y="0"/>
                    <a:pt x="0" y="377"/>
                    <a:pt x="0" y="842"/>
                  </a:cubicBezTo>
                  <a:cubicBezTo>
                    <a:pt x="0" y="1306"/>
                    <a:pt x="376" y="1684"/>
                    <a:pt x="842" y="1684"/>
                  </a:cubicBezTo>
                  <a:cubicBezTo>
                    <a:pt x="1306" y="1684"/>
                    <a:pt x="1683" y="1308"/>
                    <a:pt x="1683" y="842"/>
                  </a:cubicBezTo>
                  <a:cubicBezTo>
                    <a:pt x="1683" y="378"/>
                    <a:pt x="1307" y="0"/>
                    <a:pt x="8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60"/>
            <p:cNvSpPr/>
            <p:nvPr/>
          </p:nvSpPr>
          <p:spPr>
            <a:xfrm>
              <a:off x="4789700" y="537725"/>
              <a:ext cx="47300" cy="47300"/>
            </a:xfrm>
            <a:custGeom>
              <a:avLst/>
              <a:gdLst/>
              <a:ahLst/>
              <a:cxnLst/>
              <a:rect l="l" t="t" r="r" b="b"/>
              <a:pathLst>
                <a:path w="1892" h="1892" extrusionOk="0">
                  <a:moveTo>
                    <a:pt x="946" y="207"/>
                  </a:moveTo>
                  <a:cubicBezTo>
                    <a:pt x="1354" y="207"/>
                    <a:pt x="1685" y="539"/>
                    <a:pt x="1685" y="946"/>
                  </a:cubicBezTo>
                  <a:cubicBezTo>
                    <a:pt x="1685" y="1354"/>
                    <a:pt x="1354" y="1686"/>
                    <a:pt x="946" y="1686"/>
                  </a:cubicBezTo>
                  <a:cubicBezTo>
                    <a:pt x="539" y="1686"/>
                    <a:pt x="207" y="1354"/>
                    <a:pt x="207" y="946"/>
                  </a:cubicBezTo>
                  <a:cubicBezTo>
                    <a:pt x="207" y="539"/>
                    <a:pt x="539" y="207"/>
                    <a:pt x="946" y="207"/>
                  </a:cubicBezTo>
                  <a:close/>
                  <a:moveTo>
                    <a:pt x="946" y="0"/>
                  </a:moveTo>
                  <a:cubicBezTo>
                    <a:pt x="424" y="0"/>
                    <a:pt x="1" y="425"/>
                    <a:pt x="1" y="946"/>
                  </a:cubicBezTo>
                  <a:cubicBezTo>
                    <a:pt x="1" y="1467"/>
                    <a:pt x="424" y="1892"/>
                    <a:pt x="946" y="1892"/>
                  </a:cubicBezTo>
                  <a:cubicBezTo>
                    <a:pt x="1469" y="1892"/>
                    <a:pt x="1891" y="1467"/>
                    <a:pt x="1891" y="946"/>
                  </a:cubicBezTo>
                  <a:cubicBezTo>
                    <a:pt x="1891" y="425"/>
                    <a:pt x="1466" y="0"/>
                    <a:pt x="94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60"/>
            <p:cNvSpPr/>
            <p:nvPr/>
          </p:nvSpPr>
          <p:spPr>
            <a:xfrm>
              <a:off x="4856400" y="540325"/>
              <a:ext cx="42125" cy="42100"/>
            </a:xfrm>
            <a:custGeom>
              <a:avLst/>
              <a:gdLst/>
              <a:ahLst/>
              <a:cxnLst/>
              <a:rect l="l" t="t" r="r" b="b"/>
              <a:pathLst>
                <a:path w="1685" h="1684" extrusionOk="0">
                  <a:moveTo>
                    <a:pt x="845" y="0"/>
                  </a:moveTo>
                  <a:cubicBezTo>
                    <a:pt x="844" y="0"/>
                    <a:pt x="843" y="0"/>
                    <a:pt x="843" y="0"/>
                  </a:cubicBezTo>
                  <a:cubicBezTo>
                    <a:pt x="379" y="0"/>
                    <a:pt x="1" y="377"/>
                    <a:pt x="1" y="842"/>
                  </a:cubicBezTo>
                  <a:cubicBezTo>
                    <a:pt x="1" y="1306"/>
                    <a:pt x="377" y="1684"/>
                    <a:pt x="843" y="1684"/>
                  </a:cubicBezTo>
                  <a:cubicBezTo>
                    <a:pt x="1307" y="1684"/>
                    <a:pt x="1684" y="1308"/>
                    <a:pt x="1684" y="842"/>
                  </a:cubicBezTo>
                  <a:cubicBezTo>
                    <a:pt x="1684" y="378"/>
                    <a:pt x="1308" y="0"/>
                    <a:pt x="8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60"/>
            <p:cNvSpPr/>
            <p:nvPr/>
          </p:nvSpPr>
          <p:spPr>
            <a:xfrm>
              <a:off x="4853800" y="537725"/>
              <a:ext cx="47325" cy="47300"/>
            </a:xfrm>
            <a:custGeom>
              <a:avLst/>
              <a:gdLst/>
              <a:ahLst/>
              <a:cxnLst/>
              <a:rect l="l" t="t" r="r" b="b"/>
              <a:pathLst>
                <a:path w="1893" h="1892" extrusionOk="0">
                  <a:moveTo>
                    <a:pt x="947" y="207"/>
                  </a:moveTo>
                  <a:cubicBezTo>
                    <a:pt x="1353" y="207"/>
                    <a:pt x="1685" y="539"/>
                    <a:pt x="1685" y="946"/>
                  </a:cubicBezTo>
                  <a:cubicBezTo>
                    <a:pt x="1685" y="1354"/>
                    <a:pt x="1354" y="1686"/>
                    <a:pt x="947" y="1686"/>
                  </a:cubicBezTo>
                  <a:cubicBezTo>
                    <a:pt x="538" y="1686"/>
                    <a:pt x="207" y="1354"/>
                    <a:pt x="207" y="946"/>
                  </a:cubicBezTo>
                  <a:cubicBezTo>
                    <a:pt x="207" y="539"/>
                    <a:pt x="538" y="207"/>
                    <a:pt x="947" y="207"/>
                  </a:cubicBezTo>
                  <a:close/>
                  <a:moveTo>
                    <a:pt x="947" y="0"/>
                  </a:moveTo>
                  <a:cubicBezTo>
                    <a:pt x="425" y="0"/>
                    <a:pt x="1" y="425"/>
                    <a:pt x="1" y="946"/>
                  </a:cubicBezTo>
                  <a:cubicBezTo>
                    <a:pt x="1" y="1467"/>
                    <a:pt x="426" y="1892"/>
                    <a:pt x="947" y="1892"/>
                  </a:cubicBezTo>
                  <a:cubicBezTo>
                    <a:pt x="1467" y="1892"/>
                    <a:pt x="1892" y="1467"/>
                    <a:pt x="1892" y="946"/>
                  </a:cubicBezTo>
                  <a:cubicBezTo>
                    <a:pt x="1892" y="425"/>
                    <a:pt x="1467" y="0"/>
                    <a:pt x="947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60"/>
            <p:cNvSpPr/>
            <p:nvPr/>
          </p:nvSpPr>
          <p:spPr>
            <a:xfrm>
              <a:off x="4920325" y="540325"/>
              <a:ext cx="42100" cy="42100"/>
            </a:xfrm>
            <a:custGeom>
              <a:avLst/>
              <a:gdLst/>
              <a:ahLst/>
              <a:cxnLst/>
              <a:rect l="l" t="t" r="r" b="b"/>
              <a:pathLst>
                <a:path w="1684" h="1684" extrusionOk="0">
                  <a:moveTo>
                    <a:pt x="844" y="0"/>
                  </a:moveTo>
                  <a:cubicBezTo>
                    <a:pt x="843" y="0"/>
                    <a:pt x="843" y="0"/>
                    <a:pt x="842" y="0"/>
                  </a:cubicBezTo>
                  <a:cubicBezTo>
                    <a:pt x="378" y="0"/>
                    <a:pt x="0" y="377"/>
                    <a:pt x="0" y="842"/>
                  </a:cubicBezTo>
                  <a:cubicBezTo>
                    <a:pt x="0" y="1306"/>
                    <a:pt x="376" y="1684"/>
                    <a:pt x="842" y="1684"/>
                  </a:cubicBezTo>
                  <a:cubicBezTo>
                    <a:pt x="1306" y="1684"/>
                    <a:pt x="1684" y="1308"/>
                    <a:pt x="1684" y="842"/>
                  </a:cubicBezTo>
                  <a:cubicBezTo>
                    <a:pt x="1684" y="378"/>
                    <a:pt x="1307" y="0"/>
                    <a:pt x="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60"/>
            <p:cNvSpPr/>
            <p:nvPr/>
          </p:nvSpPr>
          <p:spPr>
            <a:xfrm>
              <a:off x="4917725" y="537725"/>
              <a:ext cx="47300" cy="47300"/>
            </a:xfrm>
            <a:custGeom>
              <a:avLst/>
              <a:gdLst/>
              <a:ahLst/>
              <a:cxnLst/>
              <a:rect l="l" t="t" r="r" b="b"/>
              <a:pathLst>
                <a:path w="1892" h="1892" extrusionOk="0">
                  <a:moveTo>
                    <a:pt x="946" y="207"/>
                  </a:moveTo>
                  <a:cubicBezTo>
                    <a:pt x="1353" y="207"/>
                    <a:pt x="1685" y="539"/>
                    <a:pt x="1685" y="946"/>
                  </a:cubicBezTo>
                  <a:cubicBezTo>
                    <a:pt x="1685" y="1354"/>
                    <a:pt x="1353" y="1686"/>
                    <a:pt x="946" y="1686"/>
                  </a:cubicBezTo>
                  <a:cubicBezTo>
                    <a:pt x="538" y="1686"/>
                    <a:pt x="207" y="1354"/>
                    <a:pt x="207" y="946"/>
                  </a:cubicBezTo>
                  <a:cubicBezTo>
                    <a:pt x="207" y="539"/>
                    <a:pt x="538" y="207"/>
                    <a:pt x="946" y="207"/>
                  </a:cubicBezTo>
                  <a:close/>
                  <a:moveTo>
                    <a:pt x="946" y="0"/>
                  </a:moveTo>
                  <a:cubicBezTo>
                    <a:pt x="424" y="0"/>
                    <a:pt x="0" y="425"/>
                    <a:pt x="0" y="946"/>
                  </a:cubicBezTo>
                  <a:cubicBezTo>
                    <a:pt x="0" y="1467"/>
                    <a:pt x="425" y="1892"/>
                    <a:pt x="946" y="1892"/>
                  </a:cubicBezTo>
                  <a:cubicBezTo>
                    <a:pt x="1467" y="1892"/>
                    <a:pt x="1892" y="1467"/>
                    <a:pt x="1892" y="946"/>
                  </a:cubicBezTo>
                  <a:cubicBezTo>
                    <a:pt x="1892" y="425"/>
                    <a:pt x="1467" y="0"/>
                    <a:pt x="94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60"/>
            <p:cNvSpPr/>
            <p:nvPr/>
          </p:nvSpPr>
          <p:spPr>
            <a:xfrm>
              <a:off x="3792350" y="622850"/>
              <a:ext cx="1217025" cy="1051075"/>
            </a:xfrm>
            <a:custGeom>
              <a:avLst/>
              <a:gdLst/>
              <a:ahLst/>
              <a:cxnLst/>
              <a:rect l="l" t="t" r="r" b="b"/>
              <a:pathLst>
                <a:path w="48681" h="42043" extrusionOk="0">
                  <a:moveTo>
                    <a:pt x="1" y="1"/>
                  </a:moveTo>
                  <a:lnTo>
                    <a:pt x="1" y="39040"/>
                  </a:lnTo>
                  <a:cubicBezTo>
                    <a:pt x="1" y="40698"/>
                    <a:pt x="1344" y="42042"/>
                    <a:pt x="3003" y="42042"/>
                  </a:cubicBezTo>
                  <a:lnTo>
                    <a:pt x="45678" y="42042"/>
                  </a:lnTo>
                  <a:cubicBezTo>
                    <a:pt x="47336" y="42042"/>
                    <a:pt x="48681" y="40698"/>
                    <a:pt x="48681" y="39040"/>
                  </a:cubicBezTo>
                  <a:lnTo>
                    <a:pt x="486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60"/>
            <p:cNvSpPr/>
            <p:nvPr/>
          </p:nvSpPr>
          <p:spPr>
            <a:xfrm>
              <a:off x="3793350" y="1611275"/>
              <a:ext cx="1214975" cy="62650"/>
            </a:xfrm>
            <a:custGeom>
              <a:avLst/>
              <a:gdLst/>
              <a:ahLst/>
              <a:cxnLst/>
              <a:rect l="l" t="t" r="r" b="b"/>
              <a:pathLst>
                <a:path w="48599" h="2506" extrusionOk="0">
                  <a:moveTo>
                    <a:pt x="1" y="0"/>
                  </a:moveTo>
                  <a:cubicBezTo>
                    <a:pt x="239" y="1422"/>
                    <a:pt x="1473" y="2505"/>
                    <a:pt x="2962" y="2505"/>
                  </a:cubicBezTo>
                  <a:lnTo>
                    <a:pt x="45637" y="2505"/>
                  </a:lnTo>
                  <a:cubicBezTo>
                    <a:pt x="47126" y="2505"/>
                    <a:pt x="48361" y="1422"/>
                    <a:pt x="48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60"/>
            <p:cNvSpPr/>
            <p:nvPr/>
          </p:nvSpPr>
          <p:spPr>
            <a:xfrm>
              <a:off x="3796125" y="596700"/>
              <a:ext cx="1209300" cy="22325"/>
            </a:xfrm>
            <a:custGeom>
              <a:avLst/>
              <a:gdLst/>
              <a:ahLst/>
              <a:cxnLst/>
              <a:rect l="l" t="t" r="r" b="b"/>
              <a:pathLst>
                <a:path w="48372" h="893" extrusionOk="0">
                  <a:moveTo>
                    <a:pt x="0" y="1"/>
                  </a:moveTo>
                  <a:lnTo>
                    <a:pt x="0" y="892"/>
                  </a:lnTo>
                  <a:lnTo>
                    <a:pt x="48372" y="892"/>
                  </a:lnTo>
                  <a:lnTo>
                    <a:pt x="48372" y="1"/>
                  </a:lnTo>
                  <a:close/>
                </a:path>
              </a:pathLst>
            </a:custGeom>
            <a:solidFill>
              <a:srgbClr val="FF89BC">
                <a:alpha val="3019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p60"/>
            <p:cNvSpPr/>
            <p:nvPr/>
          </p:nvSpPr>
          <p:spPr>
            <a:xfrm>
              <a:off x="3806825" y="511000"/>
              <a:ext cx="366700" cy="101800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p60"/>
            <p:cNvSpPr/>
            <p:nvPr/>
          </p:nvSpPr>
          <p:spPr>
            <a:xfrm>
              <a:off x="3788625" y="619175"/>
              <a:ext cx="1224425" cy="1058425"/>
            </a:xfrm>
            <a:custGeom>
              <a:avLst/>
              <a:gdLst/>
              <a:ahLst/>
              <a:cxnLst/>
              <a:rect l="l" t="t" r="r" b="b"/>
              <a:pathLst>
                <a:path w="48977" h="42337" extrusionOk="0">
                  <a:moveTo>
                    <a:pt x="48681" y="295"/>
                  </a:moveTo>
                  <a:lnTo>
                    <a:pt x="48681" y="39186"/>
                  </a:lnTo>
                  <a:cubicBezTo>
                    <a:pt x="48681" y="40760"/>
                    <a:pt x="47400" y="42041"/>
                    <a:pt x="45826" y="42041"/>
                  </a:cubicBezTo>
                  <a:lnTo>
                    <a:pt x="3151" y="42041"/>
                  </a:lnTo>
                  <a:cubicBezTo>
                    <a:pt x="1577" y="42041"/>
                    <a:pt x="297" y="40760"/>
                    <a:pt x="297" y="39186"/>
                  </a:cubicBezTo>
                  <a:lnTo>
                    <a:pt x="297" y="295"/>
                  </a:lnTo>
                  <a:close/>
                  <a:moveTo>
                    <a:pt x="0" y="0"/>
                  </a:moveTo>
                  <a:lnTo>
                    <a:pt x="0" y="39186"/>
                  </a:lnTo>
                  <a:cubicBezTo>
                    <a:pt x="0" y="40923"/>
                    <a:pt x="1414" y="42337"/>
                    <a:pt x="3151" y="42337"/>
                  </a:cubicBezTo>
                  <a:lnTo>
                    <a:pt x="45826" y="42337"/>
                  </a:lnTo>
                  <a:cubicBezTo>
                    <a:pt x="47563" y="42337"/>
                    <a:pt x="48977" y="40924"/>
                    <a:pt x="48976" y="39187"/>
                  </a:cubicBezTo>
                  <a:lnTo>
                    <a:pt x="48976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23" name="Google Shape;2523;p60"/>
          <p:cNvSpPr txBox="1">
            <a:spLocks noGrp="1"/>
          </p:cNvSpPr>
          <p:nvPr>
            <p:ph type="title" idx="2"/>
          </p:nvPr>
        </p:nvSpPr>
        <p:spPr>
          <a:xfrm>
            <a:off x="1166700" y="1313642"/>
            <a:ext cx="1673136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2524" name="Google Shape;2524;p60"/>
          <p:cNvGrpSpPr/>
          <p:nvPr/>
        </p:nvGrpSpPr>
        <p:grpSpPr>
          <a:xfrm>
            <a:off x="3733250" y="3699903"/>
            <a:ext cx="380623" cy="505928"/>
            <a:chOff x="5382225" y="1510350"/>
            <a:chExt cx="54075" cy="71875"/>
          </a:xfrm>
        </p:grpSpPr>
        <p:sp>
          <p:nvSpPr>
            <p:cNvPr id="2525" name="Google Shape;2525;p60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6" name="Google Shape;2526;p60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27" name="Google Shape;2527;p60"/>
          <p:cNvSpPr/>
          <p:nvPr/>
        </p:nvSpPr>
        <p:spPr>
          <a:xfrm>
            <a:off x="5977200" y="1500175"/>
            <a:ext cx="217898" cy="257323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28" name="Google Shape;2528;p60"/>
          <p:cNvGrpSpPr/>
          <p:nvPr/>
        </p:nvGrpSpPr>
        <p:grpSpPr>
          <a:xfrm>
            <a:off x="6829860" y="3653586"/>
            <a:ext cx="1405647" cy="1251120"/>
            <a:chOff x="1640600" y="2901325"/>
            <a:chExt cx="464600" cy="413525"/>
          </a:xfrm>
        </p:grpSpPr>
        <p:sp>
          <p:nvSpPr>
            <p:cNvPr id="2529" name="Google Shape;2529;p60"/>
            <p:cNvSpPr/>
            <p:nvPr/>
          </p:nvSpPr>
          <p:spPr>
            <a:xfrm>
              <a:off x="1640600" y="2901325"/>
              <a:ext cx="464600" cy="413525"/>
            </a:xfrm>
            <a:custGeom>
              <a:avLst/>
              <a:gdLst/>
              <a:ahLst/>
              <a:cxnLst/>
              <a:rect l="l" t="t" r="r" b="b"/>
              <a:pathLst>
                <a:path w="18584" h="16541" extrusionOk="0">
                  <a:moveTo>
                    <a:pt x="8325" y="0"/>
                  </a:moveTo>
                  <a:cubicBezTo>
                    <a:pt x="7626" y="0"/>
                    <a:pt x="6986" y="599"/>
                    <a:pt x="6781" y="1576"/>
                  </a:cubicBezTo>
                  <a:cubicBezTo>
                    <a:pt x="6434" y="1684"/>
                    <a:pt x="6231" y="1915"/>
                    <a:pt x="6027" y="2188"/>
                  </a:cubicBezTo>
                  <a:cubicBezTo>
                    <a:pt x="5916" y="2209"/>
                    <a:pt x="5821" y="2260"/>
                    <a:pt x="5747" y="2313"/>
                  </a:cubicBezTo>
                  <a:cubicBezTo>
                    <a:pt x="5660" y="2110"/>
                    <a:pt x="5432" y="2087"/>
                    <a:pt x="5315" y="1898"/>
                  </a:cubicBezTo>
                  <a:cubicBezTo>
                    <a:pt x="5182" y="1629"/>
                    <a:pt x="5075" y="1271"/>
                    <a:pt x="4715" y="1271"/>
                  </a:cubicBezTo>
                  <a:cubicBezTo>
                    <a:pt x="4705" y="1271"/>
                    <a:pt x="4695" y="1272"/>
                    <a:pt x="4685" y="1272"/>
                  </a:cubicBezTo>
                  <a:cubicBezTo>
                    <a:pt x="4672" y="1271"/>
                    <a:pt x="4659" y="1271"/>
                    <a:pt x="4646" y="1271"/>
                  </a:cubicBezTo>
                  <a:cubicBezTo>
                    <a:pt x="4167" y="1271"/>
                    <a:pt x="4202" y="1917"/>
                    <a:pt x="3833" y="2076"/>
                  </a:cubicBezTo>
                  <a:cubicBezTo>
                    <a:pt x="3398" y="2241"/>
                    <a:pt x="3402" y="2907"/>
                    <a:pt x="3837" y="3068"/>
                  </a:cubicBezTo>
                  <a:cubicBezTo>
                    <a:pt x="4085" y="3082"/>
                    <a:pt x="4196" y="3731"/>
                    <a:pt x="4510" y="3809"/>
                  </a:cubicBezTo>
                  <a:cubicBezTo>
                    <a:pt x="4516" y="3857"/>
                    <a:pt x="4528" y="3907"/>
                    <a:pt x="4550" y="3955"/>
                  </a:cubicBezTo>
                  <a:cubicBezTo>
                    <a:pt x="4250" y="3864"/>
                    <a:pt x="3877" y="3582"/>
                    <a:pt x="3525" y="3582"/>
                  </a:cubicBezTo>
                  <a:cubicBezTo>
                    <a:pt x="3448" y="3582"/>
                    <a:pt x="3372" y="3596"/>
                    <a:pt x="3298" y="3628"/>
                  </a:cubicBezTo>
                  <a:cubicBezTo>
                    <a:pt x="2766" y="4065"/>
                    <a:pt x="2877" y="5422"/>
                    <a:pt x="2960" y="6069"/>
                  </a:cubicBezTo>
                  <a:cubicBezTo>
                    <a:pt x="1850" y="6432"/>
                    <a:pt x="0" y="10205"/>
                    <a:pt x="1218" y="10894"/>
                  </a:cubicBezTo>
                  <a:cubicBezTo>
                    <a:pt x="1313" y="10933"/>
                    <a:pt x="1404" y="10950"/>
                    <a:pt x="1492" y="10950"/>
                  </a:cubicBezTo>
                  <a:cubicBezTo>
                    <a:pt x="1842" y="10950"/>
                    <a:pt x="2143" y="10670"/>
                    <a:pt x="2436" y="10311"/>
                  </a:cubicBezTo>
                  <a:lnTo>
                    <a:pt x="2436" y="10311"/>
                  </a:lnTo>
                  <a:cubicBezTo>
                    <a:pt x="2373" y="10484"/>
                    <a:pt x="2266" y="10643"/>
                    <a:pt x="2106" y="10713"/>
                  </a:cubicBezTo>
                  <a:cubicBezTo>
                    <a:pt x="1672" y="10879"/>
                    <a:pt x="1675" y="11545"/>
                    <a:pt x="2110" y="11707"/>
                  </a:cubicBezTo>
                  <a:cubicBezTo>
                    <a:pt x="2391" y="11755"/>
                    <a:pt x="2502" y="12485"/>
                    <a:pt x="2915" y="12485"/>
                  </a:cubicBezTo>
                  <a:cubicBezTo>
                    <a:pt x="2933" y="12485"/>
                    <a:pt x="2951" y="12484"/>
                    <a:pt x="2970" y="12481"/>
                  </a:cubicBezTo>
                  <a:cubicBezTo>
                    <a:pt x="3074" y="12481"/>
                    <a:pt x="3171" y="12450"/>
                    <a:pt x="3254" y="12398"/>
                  </a:cubicBezTo>
                  <a:cubicBezTo>
                    <a:pt x="3639" y="14017"/>
                    <a:pt x="4952" y="15147"/>
                    <a:pt x="6484" y="15147"/>
                  </a:cubicBezTo>
                  <a:cubicBezTo>
                    <a:pt x="6902" y="15147"/>
                    <a:pt x="7337" y="15063"/>
                    <a:pt x="7774" y="14881"/>
                  </a:cubicBezTo>
                  <a:lnTo>
                    <a:pt x="7774" y="14881"/>
                  </a:lnTo>
                  <a:cubicBezTo>
                    <a:pt x="7684" y="15264"/>
                    <a:pt x="7252" y="15964"/>
                    <a:pt x="7752" y="16245"/>
                  </a:cubicBezTo>
                  <a:cubicBezTo>
                    <a:pt x="7943" y="16344"/>
                    <a:pt x="8240" y="16466"/>
                    <a:pt x="8504" y="16466"/>
                  </a:cubicBezTo>
                  <a:cubicBezTo>
                    <a:pt x="8655" y="16466"/>
                    <a:pt x="8795" y="16427"/>
                    <a:pt x="8900" y="16320"/>
                  </a:cubicBezTo>
                  <a:cubicBezTo>
                    <a:pt x="8941" y="16326"/>
                    <a:pt x="8984" y="16330"/>
                    <a:pt x="9026" y="16330"/>
                  </a:cubicBezTo>
                  <a:cubicBezTo>
                    <a:pt x="9121" y="16330"/>
                    <a:pt x="9216" y="16313"/>
                    <a:pt x="9305" y="16281"/>
                  </a:cubicBezTo>
                  <a:cubicBezTo>
                    <a:pt x="9457" y="16435"/>
                    <a:pt x="9733" y="16501"/>
                    <a:pt x="9995" y="16501"/>
                  </a:cubicBezTo>
                  <a:cubicBezTo>
                    <a:pt x="10159" y="16501"/>
                    <a:pt x="10318" y="16475"/>
                    <a:pt x="10439" y="16428"/>
                  </a:cubicBezTo>
                  <a:cubicBezTo>
                    <a:pt x="10559" y="16508"/>
                    <a:pt x="10768" y="16540"/>
                    <a:pt x="11002" y="16540"/>
                  </a:cubicBezTo>
                  <a:cubicBezTo>
                    <a:pt x="11417" y="16540"/>
                    <a:pt x="11913" y="16438"/>
                    <a:pt x="12129" y="16318"/>
                  </a:cubicBezTo>
                  <a:cubicBezTo>
                    <a:pt x="12178" y="16332"/>
                    <a:pt x="12229" y="16339"/>
                    <a:pt x="12281" y="16339"/>
                  </a:cubicBezTo>
                  <a:cubicBezTo>
                    <a:pt x="12521" y="16339"/>
                    <a:pt x="12786" y="16202"/>
                    <a:pt x="12996" y="16090"/>
                  </a:cubicBezTo>
                  <a:cubicBezTo>
                    <a:pt x="13291" y="16062"/>
                    <a:pt x="13901" y="15806"/>
                    <a:pt x="13942" y="15501"/>
                  </a:cubicBezTo>
                  <a:cubicBezTo>
                    <a:pt x="13952" y="15502"/>
                    <a:pt x="13961" y="15502"/>
                    <a:pt x="13971" y="15502"/>
                  </a:cubicBezTo>
                  <a:cubicBezTo>
                    <a:pt x="14373" y="15502"/>
                    <a:pt x="14776" y="15309"/>
                    <a:pt x="14969" y="14912"/>
                  </a:cubicBezTo>
                  <a:cubicBezTo>
                    <a:pt x="15380" y="14771"/>
                    <a:pt x="15994" y="14176"/>
                    <a:pt x="15997" y="13693"/>
                  </a:cubicBezTo>
                  <a:cubicBezTo>
                    <a:pt x="16065" y="13771"/>
                    <a:pt x="16131" y="13881"/>
                    <a:pt x="16194" y="14042"/>
                  </a:cubicBezTo>
                  <a:cubicBezTo>
                    <a:pt x="16272" y="14272"/>
                    <a:pt x="16488" y="14388"/>
                    <a:pt x="16704" y="14388"/>
                  </a:cubicBezTo>
                  <a:cubicBezTo>
                    <a:pt x="16915" y="14388"/>
                    <a:pt x="17127" y="14277"/>
                    <a:pt x="17209" y="14053"/>
                  </a:cubicBezTo>
                  <a:cubicBezTo>
                    <a:pt x="17289" y="13854"/>
                    <a:pt x="17417" y="13579"/>
                    <a:pt x="17603" y="13483"/>
                  </a:cubicBezTo>
                  <a:cubicBezTo>
                    <a:pt x="17998" y="13296"/>
                    <a:pt x="17993" y="12686"/>
                    <a:pt x="17595" y="12507"/>
                  </a:cubicBezTo>
                  <a:cubicBezTo>
                    <a:pt x="17256" y="12371"/>
                    <a:pt x="17278" y="11883"/>
                    <a:pt x="16995" y="11693"/>
                  </a:cubicBezTo>
                  <a:cubicBezTo>
                    <a:pt x="17576" y="11096"/>
                    <a:pt x="17813" y="10320"/>
                    <a:pt x="17774" y="9489"/>
                  </a:cubicBezTo>
                  <a:cubicBezTo>
                    <a:pt x="17678" y="9030"/>
                    <a:pt x="17840" y="8061"/>
                    <a:pt x="17215" y="7884"/>
                  </a:cubicBezTo>
                  <a:cubicBezTo>
                    <a:pt x="18583" y="5571"/>
                    <a:pt x="17194" y="2947"/>
                    <a:pt x="15233" y="2947"/>
                  </a:cubicBezTo>
                  <a:cubicBezTo>
                    <a:pt x="14544" y="2947"/>
                    <a:pt x="13783" y="3271"/>
                    <a:pt x="13048" y="4049"/>
                  </a:cubicBezTo>
                  <a:lnTo>
                    <a:pt x="12861" y="3611"/>
                  </a:lnTo>
                  <a:cubicBezTo>
                    <a:pt x="12856" y="3602"/>
                    <a:pt x="12852" y="3593"/>
                    <a:pt x="12848" y="3585"/>
                  </a:cubicBezTo>
                  <a:lnTo>
                    <a:pt x="12848" y="3585"/>
                  </a:lnTo>
                  <a:cubicBezTo>
                    <a:pt x="12956" y="3623"/>
                    <a:pt x="13055" y="3642"/>
                    <a:pt x="13145" y="3642"/>
                  </a:cubicBezTo>
                  <a:cubicBezTo>
                    <a:pt x="13484" y="3642"/>
                    <a:pt x="13692" y="3383"/>
                    <a:pt x="13770" y="2998"/>
                  </a:cubicBezTo>
                  <a:cubicBezTo>
                    <a:pt x="13843" y="3020"/>
                    <a:pt x="13913" y="3030"/>
                    <a:pt x="13981" y="3030"/>
                  </a:cubicBezTo>
                  <a:cubicBezTo>
                    <a:pt x="14850" y="3030"/>
                    <a:pt x="15235" y="1350"/>
                    <a:pt x="13963" y="1350"/>
                  </a:cubicBezTo>
                  <a:cubicBezTo>
                    <a:pt x="13935" y="1350"/>
                    <a:pt x="13906" y="1350"/>
                    <a:pt x="13876" y="1352"/>
                  </a:cubicBezTo>
                  <a:cubicBezTo>
                    <a:pt x="13698" y="1206"/>
                    <a:pt x="13429" y="1129"/>
                    <a:pt x="13174" y="1129"/>
                  </a:cubicBezTo>
                  <a:cubicBezTo>
                    <a:pt x="13042" y="1129"/>
                    <a:pt x="12913" y="1150"/>
                    <a:pt x="12804" y="1193"/>
                  </a:cubicBezTo>
                  <a:cubicBezTo>
                    <a:pt x="12601" y="963"/>
                    <a:pt x="12180" y="833"/>
                    <a:pt x="11770" y="833"/>
                  </a:cubicBezTo>
                  <a:cubicBezTo>
                    <a:pt x="11486" y="833"/>
                    <a:pt x="11207" y="896"/>
                    <a:pt x="11009" y="1031"/>
                  </a:cubicBezTo>
                  <a:cubicBezTo>
                    <a:pt x="10950" y="956"/>
                    <a:pt x="10883" y="905"/>
                    <a:pt x="10819" y="875"/>
                  </a:cubicBezTo>
                  <a:cubicBezTo>
                    <a:pt x="10788" y="531"/>
                    <a:pt x="10465" y="383"/>
                    <a:pt x="10120" y="383"/>
                  </a:cubicBezTo>
                  <a:cubicBezTo>
                    <a:pt x="9884" y="383"/>
                    <a:pt x="9637" y="452"/>
                    <a:pt x="9466" y="575"/>
                  </a:cubicBezTo>
                  <a:cubicBezTo>
                    <a:pt x="9109" y="180"/>
                    <a:pt x="8708" y="0"/>
                    <a:pt x="83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p60"/>
            <p:cNvSpPr/>
            <p:nvPr/>
          </p:nvSpPr>
          <p:spPr>
            <a:xfrm>
              <a:off x="1691800" y="3102100"/>
              <a:ext cx="140650" cy="125700"/>
            </a:xfrm>
            <a:custGeom>
              <a:avLst/>
              <a:gdLst/>
              <a:ahLst/>
              <a:cxnLst/>
              <a:rect l="l" t="t" r="r" b="b"/>
              <a:pathLst>
                <a:path w="5626" h="5028" extrusionOk="0">
                  <a:moveTo>
                    <a:pt x="358" y="1"/>
                  </a:moveTo>
                  <a:lnTo>
                    <a:pt x="1" y="435"/>
                  </a:lnTo>
                  <a:lnTo>
                    <a:pt x="331" y="705"/>
                  </a:lnTo>
                  <a:lnTo>
                    <a:pt x="1007" y="1257"/>
                  </a:lnTo>
                  <a:lnTo>
                    <a:pt x="4029" y="3723"/>
                  </a:lnTo>
                  <a:lnTo>
                    <a:pt x="5223" y="4697"/>
                  </a:lnTo>
                  <a:lnTo>
                    <a:pt x="5626" y="5028"/>
                  </a:lnTo>
                  <a:lnTo>
                    <a:pt x="5042" y="2294"/>
                  </a:lnTo>
                  <a:lnTo>
                    <a:pt x="5018" y="2282"/>
                  </a:lnTo>
                  <a:lnTo>
                    <a:pt x="4136" y="1851"/>
                  </a:lnTo>
                  <a:lnTo>
                    <a:pt x="1044" y="337"/>
                  </a:lnTo>
                  <a:lnTo>
                    <a:pt x="699" y="168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60"/>
            <p:cNvSpPr/>
            <p:nvPr/>
          </p:nvSpPr>
          <p:spPr>
            <a:xfrm>
              <a:off x="1792500" y="3148375"/>
              <a:ext cx="29875" cy="71175"/>
            </a:xfrm>
            <a:custGeom>
              <a:avLst/>
              <a:gdLst/>
              <a:ahLst/>
              <a:cxnLst/>
              <a:rect l="l" t="t" r="r" b="b"/>
              <a:pathLst>
                <a:path w="1195" h="2847" extrusionOk="0">
                  <a:moveTo>
                    <a:pt x="108" y="0"/>
                  </a:moveTo>
                  <a:lnTo>
                    <a:pt x="1" y="1872"/>
                  </a:lnTo>
                  <a:lnTo>
                    <a:pt x="1195" y="2846"/>
                  </a:lnTo>
                  <a:lnTo>
                    <a:pt x="990" y="431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474DA2">
                <a:alpha val="6156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60"/>
            <p:cNvSpPr/>
            <p:nvPr/>
          </p:nvSpPr>
          <p:spPr>
            <a:xfrm>
              <a:off x="1700050" y="3106300"/>
              <a:ext cx="17925" cy="27225"/>
            </a:xfrm>
            <a:custGeom>
              <a:avLst/>
              <a:gdLst/>
              <a:ahLst/>
              <a:cxnLst/>
              <a:rect l="l" t="t" r="r" b="b"/>
              <a:pathLst>
                <a:path w="717" h="1089" extrusionOk="0">
                  <a:moveTo>
                    <a:pt x="367" y="0"/>
                  </a:moveTo>
                  <a:lnTo>
                    <a:pt x="1" y="536"/>
                  </a:lnTo>
                  <a:lnTo>
                    <a:pt x="677" y="1089"/>
                  </a:lnTo>
                  <a:lnTo>
                    <a:pt x="716" y="169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474DA2">
                <a:alpha val="6156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60"/>
            <p:cNvSpPr/>
            <p:nvPr/>
          </p:nvSpPr>
          <p:spPr>
            <a:xfrm>
              <a:off x="1669875" y="3065000"/>
              <a:ext cx="58225" cy="98575"/>
            </a:xfrm>
            <a:custGeom>
              <a:avLst/>
              <a:gdLst/>
              <a:ahLst/>
              <a:cxnLst/>
              <a:rect l="l" t="t" r="r" b="b"/>
              <a:pathLst>
                <a:path w="2329" h="3943" extrusionOk="0">
                  <a:moveTo>
                    <a:pt x="1990" y="1"/>
                  </a:moveTo>
                  <a:cubicBezTo>
                    <a:pt x="1691" y="1"/>
                    <a:pt x="1123" y="741"/>
                    <a:pt x="667" y="1746"/>
                  </a:cubicBezTo>
                  <a:cubicBezTo>
                    <a:pt x="176" y="2827"/>
                    <a:pt x="0" y="3805"/>
                    <a:pt x="275" y="3930"/>
                  </a:cubicBezTo>
                  <a:cubicBezTo>
                    <a:pt x="294" y="3939"/>
                    <a:pt x="315" y="3943"/>
                    <a:pt x="338" y="3943"/>
                  </a:cubicBezTo>
                  <a:cubicBezTo>
                    <a:pt x="636" y="3943"/>
                    <a:pt x="1205" y="3202"/>
                    <a:pt x="1661" y="2197"/>
                  </a:cubicBezTo>
                  <a:cubicBezTo>
                    <a:pt x="2153" y="1117"/>
                    <a:pt x="2328" y="138"/>
                    <a:pt x="2054" y="14"/>
                  </a:cubicBezTo>
                  <a:cubicBezTo>
                    <a:pt x="2034" y="5"/>
                    <a:pt x="2013" y="1"/>
                    <a:pt x="19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4" name="Google Shape;2534;p60"/>
            <p:cNvSpPr/>
            <p:nvPr/>
          </p:nvSpPr>
          <p:spPr>
            <a:xfrm>
              <a:off x="1953775" y="2988200"/>
              <a:ext cx="121550" cy="179950"/>
            </a:xfrm>
            <a:custGeom>
              <a:avLst/>
              <a:gdLst/>
              <a:ahLst/>
              <a:cxnLst/>
              <a:rect l="l" t="t" r="r" b="b"/>
              <a:pathLst>
                <a:path w="4862" h="7198" extrusionOk="0">
                  <a:moveTo>
                    <a:pt x="2762" y="0"/>
                  </a:moveTo>
                  <a:cubicBezTo>
                    <a:pt x="2106" y="0"/>
                    <a:pt x="1456" y="330"/>
                    <a:pt x="1037" y="774"/>
                  </a:cubicBezTo>
                  <a:cubicBezTo>
                    <a:pt x="920" y="898"/>
                    <a:pt x="815" y="1031"/>
                    <a:pt x="723" y="1168"/>
                  </a:cubicBezTo>
                  <a:cubicBezTo>
                    <a:pt x="469" y="1543"/>
                    <a:pt x="302" y="1957"/>
                    <a:pt x="186" y="2347"/>
                  </a:cubicBezTo>
                  <a:cubicBezTo>
                    <a:pt x="100" y="2634"/>
                    <a:pt x="43" y="2909"/>
                    <a:pt x="0" y="3147"/>
                  </a:cubicBezTo>
                  <a:lnTo>
                    <a:pt x="472" y="3232"/>
                  </a:lnTo>
                  <a:lnTo>
                    <a:pt x="494" y="3236"/>
                  </a:lnTo>
                  <a:cubicBezTo>
                    <a:pt x="607" y="2602"/>
                    <a:pt x="768" y="2097"/>
                    <a:pt x="989" y="1692"/>
                  </a:cubicBezTo>
                  <a:cubicBezTo>
                    <a:pt x="1107" y="1473"/>
                    <a:pt x="1244" y="1282"/>
                    <a:pt x="1400" y="1117"/>
                  </a:cubicBezTo>
                  <a:cubicBezTo>
                    <a:pt x="1728" y="770"/>
                    <a:pt x="2251" y="502"/>
                    <a:pt x="2763" y="502"/>
                  </a:cubicBezTo>
                  <a:cubicBezTo>
                    <a:pt x="2967" y="502"/>
                    <a:pt x="3169" y="545"/>
                    <a:pt x="3356" y="642"/>
                  </a:cubicBezTo>
                  <a:cubicBezTo>
                    <a:pt x="3629" y="782"/>
                    <a:pt x="3866" y="1038"/>
                    <a:pt x="4028" y="1360"/>
                  </a:cubicBezTo>
                  <a:cubicBezTo>
                    <a:pt x="4323" y="1948"/>
                    <a:pt x="4344" y="2701"/>
                    <a:pt x="4087" y="3427"/>
                  </a:cubicBezTo>
                  <a:cubicBezTo>
                    <a:pt x="3871" y="4038"/>
                    <a:pt x="3471" y="4636"/>
                    <a:pt x="2861" y="5251"/>
                  </a:cubicBezTo>
                  <a:lnTo>
                    <a:pt x="2816" y="5294"/>
                  </a:lnTo>
                  <a:lnTo>
                    <a:pt x="2778" y="5334"/>
                  </a:lnTo>
                  <a:cubicBezTo>
                    <a:pt x="2569" y="5540"/>
                    <a:pt x="2356" y="5755"/>
                    <a:pt x="2209" y="6035"/>
                  </a:cubicBezTo>
                  <a:cubicBezTo>
                    <a:pt x="1999" y="6435"/>
                    <a:pt x="2010" y="6891"/>
                    <a:pt x="2233" y="7197"/>
                  </a:cubicBezTo>
                  <a:lnTo>
                    <a:pt x="2638" y="6903"/>
                  </a:lnTo>
                  <a:cubicBezTo>
                    <a:pt x="2510" y="6728"/>
                    <a:pt x="2553" y="6457"/>
                    <a:pt x="2652" y="6266"/>
                  </a:cubicBezTo>
                  <a:cubicBezTo>
                    <a:pt x="2748" y="6084"/>
                    <a:pt x="2894" y="5927"/>
                    <a:pt x="3055" y="5766"/>
                  </a:cubicBezTo>
                  <a:cubicBezTo>
                    <a:pt x="3078" y="5740"/>
                    <a:pt x="3104" y="5715"/>
                    <a:pt x="3130" y="5689"/>
                  </a:cubicBezTo>
                  <a:lnTo>
                    <a:pt x="3216" y="5603"/>
                  </a:lnTo>
                  <a:cubicBezTo>
                    <a:pt x="3878" y="4934"/>
                    <a:pt x="4318" y="4277"/>
                    <a:pt x="4560" y="3593"/>
                  </a:cubicBezTo>
                  <a:cubicBezTo>
                    <a:pt x="4862" y="2740"/>
                    <a:pt x="4831" y="1842"/>
                    <a:pt x="4477" y="1136"/>
                  </a:cubicBezTo>
                  <a:cubicBezTo>
                    <a:pt x="4268" y="720"/>
                    <a:pt x="3953" y="386"/>
                    <a:pt x="3588" y="197"/>
                  </a:cubicBezTo>
                  <a:cubicBezTo>
                    <a:pt x="3323" y="60"/>
                    <a:pt x="3042" y="0"/>
                    <a:pt x="2762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5" name="Google Shape;2535;p60"/>
            <p:cNvSpPr/>
            <p:nvPr/>
          </p:nvSpPr>
          <p:spPr>
            <a:xfrm>
              <a:off x="1958475" y="3017300"/>
              <a:ext cx="20075" cy="51750"/>
            </a:xfrm>
            <a:custGeom>
              <a:avLst/>
              <a:gdLst/>
              <a:ahLst/>
              <a:cxnLst/>
              <a:rect l="l" t="t" r="r" b="b"/>
              <a:pathLst>
                <a:path w="803" h="2070" extrusionOk="0">
                  <a:moveTo>
                    <a:pt x="535" y="1"/>
                  </a:moveTo>
                  <a:cubicBezTo>
                    <a:pt x="281" y="375"/>
                    <a:pt x="114" y="792"/>
                    <a:pt x="0" y="1181"/>
                  </a:cubicBezTo>
                  <a:cubicBezTo>
                    <a:pt x="83" y="1438"/>
                    <a:pt x="180" y="1740"/>
                    <a:pt x="286" y="2066"/>
                  </a:cubicBezTo>
                  <a:lnTo>
                    <a:pt x="307" y="2069"/>
                  </a:lnTo>
                  <a:cubicBezTo>
                    <a:pt x="421" y="1436"/>
                    <a:pt x="581" y="931"/>
                    <a:pt x="802" y="526"/>
                  </a:cubicBezTo>
                  <a:lnTo>
                    <a:pt x="535" y="1"/>
                  </a:lnTo>
                  <a:close/>
                </a:path>
              </a:pathLst>
            </a:custGeom>
            <a:solidFill>
              <a:srgbClr val="474DA2">
                <a:alpha val="6156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6" name="Google Shape;2536;p60"/>
            <p:cNvSpPr/>
            <p:nvPr/>
          </p:nvSpPr>
          <p:spPr>
            <a:xfrm>
              <a:off x="2003775" y="3120525"/>
              <a:ext cx="26425" cy="47600"/>
            </a:xfrm>
            <a:custGeom>
              <a:avLst/>
              <a:gdLst/>
              <a:ahLst/>
              <a:cxnLst/>
              <a:rect l="l" t="t" r="r" b="b"/>
              <a:pathLst>
                <a:path w="1057" h="1904" extrusionOk="0">
                  <a:moveTo>
                    <a:pt x="818" y="0"/>
                  </a:moveTo>
                  <a:lnTo>
                    <a:pt x="779" y="40"/>
                  </a:lnTo>
                  <a:cubicBezTo>
                    <a:pt x="571" y="246"/>
                    <a:pt x="357" y="461"/>
                    <a:pt x="211" y="741"/>
                  </a:cubicBezTo>
                  <a:cubicBezTo>
                    <a:pt x="0" y="1141"/>
                    <a:pt x="11" y="1597"/>
                    <a:pt x="235" y="1903"/>
                  </a:cubicBezTo>
                  <a:lnTo>
                    <a:pt x="640" y="1609"/>
                  </a:lnTo>
                  <a:cubicBezTo>
                    <a:pt x="511" y="1434"/>
                    <a:pt x="556" y="1163"/>
                    <a:pt x="653" y="972"/>
                  </a:cubicBezTo>
                  <a:cubicBezTo>
                    <a:pt x="748" y="790"/>
                    <a:pt x="895" y="633"/>
                    <a:pt x="1056" y="472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rgbClr val="474DA2">
                <a:alpha val="6156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p60"/>
            <p:cNvSpPr/>
            <p:nvPr/>
          </p:nvSpPr>
          <p:spPr>
            <a:xfrm>
              <a:off x="1799700" y="2996975"/>
              <a:ext cx="231900" cy="254775"/>
            </a:xfrm>
            <a:custGeom>
              <a:avLst/>
              <a:gdLst/>
              <a:ahLst/>
              <a:cxnLst/>
              <a:rect l="l" t="t" r="r" b="b"/>
              <a:pathLst>
                <a:path w="9276" h="10191" extrusionOk="0">
                  <a:moveTo>
                    <a:pt x="6076" y="1"/>
                  </a:moveTo>
                  <a:lnTo>
                    <a:pt x="0" y="1690"/>
                  </a:lnTo>
                  <a:lnTo>
                    <a:pt x="265" y="10112"/>
                  </a:lnTo>
                  <a:cubicBezTo>
                    <a:pt x="265" y="10112"/>
                    <a:pt x="773" y="10190"/>
                    <a:pt x="1603" y="10190"/>
                  </a:cubicBezTo>
                  <a:cubicBezTo>
                    <a:pt x="2551" y="10190"/>
                    <a:pt x="3920" y="10088"/>
                    <a:pt x="5435" y="9651"/>
                  </a:cubicBezTo>
                  <a:cubicBezTo>
                    <a:pt x="8278" y="8833"/>
                    <a:pt x="9275" y="7501"/>
                    <a:pt x="9275" y="7501"/>
                  </a:cubicBezTo>
                  <a:lnTo>
                    <a:pt x="6076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60"/>
            <p:cNvSpPr/>
            <p:nvPr/>
          </p:nvSpPr>
          <p:spPr>
            <a:xfrm>
              <a:off x="1940200" y="3022000"/>
              <a:ext cx="24950" cy="36750"/>
            </a:xfrm>
            <a:custGeom>
              <a:avLst/>
              <a:gdLst/>
              <a:ahLst/>
              <a:cxnLst/>
              <a:rect l="l" t="t" r="r" b="b"/>
              <a:pathLst>
                <a:path w="998" h="1470" extrusionOk="0">
                  <a:moveTo>
                    <a:pt x="308" y="1"/>
                  </a:moveTo>
                  <a:cubicBezTo>
                    <a:pt x="281" y="1"/>
                    <a:pt x="254" y="6"/>
                    <a:pt x="230" y="17"/>
                  </a:cubicBezTo>
                  <a:lnTo>
                    <a:pt x="176" y="41"/>
                  </a:lnTo>
                  <a:cubicBezTo>
                    <a:pt x="34" y="104"/>
                    <a:pt x="0" y="336"/>
                    <a:pt x="96" y="559"/>
                  </a:cubicBezTo>
                  <a:lnTo>
                    <a:pt x="348" y="1146"/>
                  </a:lnTo>
                  <a:cubicBezTo>
                    <a:pt x="433" y="1341"/>
                    <a:pt x="588" y="1470"/>
                    <a:pt x="723" y="1470"/>
                  </a:cubicBezTo>
                  <a:cubicBezTo>
                    <a:pt x="746" y="1470"/>
                    <a:pt x="768" y="1466"/>
                    <a:pt x="789" y="1458"/>
                  </a:cubicBezTo>
                  <a:lnTo>
                    <a:pt x="811" y="1451"/>
                  </a:lnTo>
                  <a:cubicBezTo>
                    <a:pt x="953" y="1398"/>
                    <a:pt x="998" y="1185"/>
                    <a:pt x="917" y="962"/>
                  </a:cubicBezTo>
                  <a:lnTo>
                    <a:pt x="696" y="360"/>
                  </a:lnTo>
                  <a:cubicBezTo>
                    <a:pt x="617" y="148"/>
                    <a:pt x="451" y="1"/>
                    <a:pt x="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60"/>
            <p:cNvSpPr/>
            <p:nvPr/>
          </p:nvSpPr>
          <p:spPr>
            <a:xfrm>
              <a:off x="1958800" y="3064400"/>
              <a:ext cx="15900" cy="17775"/>
            </a:xfrm>
            <a:custGeom>
              <a:avLst/>
              <a:gdLst/>
              <a:ahLst/>
              <a:cxnLst/>
              <a:rect l="l" t="t" r="r" b="b"/>
              <a:pathLst>
                <a:path w="636" h="711" extrusionOk="0">
                  <a:moveTo>
                    <a:pt x="274" y="0"/>
                  </a:moveTo>
                  <a:cubicBezTo>
                    <a:pt x="242" y="0"/>
                    <a:pt x="209" y="7"/>
                    <a:pt x="178" y="21"/>
                  </a:cubicBezTo>
                  <a:lnTo>
                    <a:pt x="174" y="23"/>
                  </a:lnTo>
                  <a:cubicBezTo>
                    <a:pt x="56" y="76"/>
                    <a:pt x="0" y="216"/>
                    <a:pt x="52" y="340"/>
                  </a:cubicBezTo>
                  <a:lnTo>
                    <a:pt x="136" y="550"/>
                  </a:lnTo>
                  <a:cubicBezTo>
                    <a:pt x="175" y="649"/>
                    <a:pt x="269" y="710"/>
                    <a:pt x="367" y="710"/>
                  </a:cubicBezTo>
                  <a:cubicBezTo>
                    <a:pt x="397" y="710"/>
                    <a:pt x="427" y="704"/>
                    <a:pt x="457" y="692"/>
                  </a:cubicBezTo>
                  <a:cubicBezTo>
                    <a:pt x="578" y="642"/>
                    <a:pt x="636" y="503"/>
                    <a:pt x="588" y="377"/>
                  </a:cubicBezTo>
                  <a:lnTo>
                    <a:pt x="508" y="165"/>
                  </a:lnTo>
                  <a:cubicBezTo>
                    <a:pt x="469" y="64"/>
                    <a:pt x="373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60"/>
            <p:cNvSpPr/>
            <p:nvPr/>
          </p:nvSpPr>
          <p:spPr>
            <a:xfrm>
              <a:off x="1902100" y="3009400"/>
              <a:ext cx="23475" cy="54125"/>
            </a:xfrm>
            <a:custGeom>
              <a:avLst/>
              <a:gdLst/>
              <a:ahLst/>
              <a:cxnLst/>
              <a:rect l="l" t="t" r="r" b="b"/>
              <a:pathLst>
                <a:path w="939" h="2165" extrusionOk="0">
                  <a:moveTo>
                    <a:pt x="193" y="0"/>
                  </a:moveTo>
                  <a:lnTo>
                    <a:pt x="1" y="53"/>
                  </a:lnTo>
                  <a:cubicBezTo>
                    <a:pt x="136" y="524"/>
                    <a:pt x="247" y="974"/>
                    <a:pt x="332" y="1352"/>
                  </a:cubicBezTo>
                  <a:cubicBezTo>
                    <a:pt x="186" y="1421"/>
                    <a:pt x="85" y="1568"/>
                    <a:pt x="85" y="1739"/>
                  </a:cubicBezTo>
                  <a:cubicBezTo>
                    <a:pt x="85" y="1974"/>
                    <a:pt x="278" y="2164"/>
                    <a:pt x="512" y="2164"/>
                  </a:cubicBezTo>
                  <a:cubicBezTo>
                    <a:pt x="748" y="2164"/>
                    <a:pt x="938" y="1974"/>
                    <a:pt x="938" y="1739"/>
                  </a:cubicBezTo>
                  <a:cubicBezTo>
                    <a:pt x="938" y="1509"/>
                    <a:pt x="757" y="1321"/>
                    <a:pt x="528" y="1313"/>
                  </a:cubicBezTo>
                  <a:cubicBezTo>
                    <a:pt x="454" y="989"/>
                    <a:pt x="342" y="521"/>
                    <a:pt x="193" y="0"/>
                  </a:cubicBezTo>
                  <a:close/>
                </a:path>
              </a:pathLst>
            </a:custGeom>
            <a:solidFill>
              <a:srgbClr val="F47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60"/>
            <p:cNvSpPr/>
            <p:nvPr/>
          </p:nvSpPr>
          <p:spPr>
            <a:xfrm>
              <a:off x="1801225" y="2998875"/>
              <a:ext cx="149125" cy="46475"/>
            </a:xfrm>
            <a:custGeom>
              <a:avLst/>
              <a:gdLst/>
              <a:ahLst/>
              <a:cxnLst/>
              <a:rect l="l" t="t" r="r" b="b"/>
              <a:pathLst>
                <a:path w="5965" h="1859" extrusionOk="0">
                  <a:moveTo>
                    <a:pt x="5964" y="0"/>
                  </a:moveTo>
                  <a:lnTo>
                    <a:pt x="0" y="1690"/>
                  </a:lnTo>
                  <a:cubicBezTo>
                    <a:pt x="0" y="1690"/>
                    <a:pt x="469" y="1859"/>
                    <a:pt x="1288" y="1859"/>
                  </a:cubicBezTo>
                  <a:cubicBezTo>
                    <a:pt x="1821" y="1859"/>
                    <a:pt x="2504" y="1787"/>
                    <a:pt x="3302" y="1550"/>
                  </a:cubicBezTo>
                  <a:cubicBezTo>
                    <a:pt x="5325" y="948"/>
                    <a:pt x="5964" y="0"/>
                    <a:pt x="59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60"/>
            <p:cNvSpPr/>
            <p:nvPr/>
          </p:nvSpPr>
          <p:spPr>
            <a:xfrm>
              <a:off x="1904225" y="3042175"/>
              <a:ext cx="21350" cy="21350"/>
            </a:xfrm>
            <a:custGeom>
              <a:avLst/>
              <a:gdLst/>
              <a:ahLst/>
              <a:cxnLst/>
              <a:rect l="l" t="t" r="r" b="b"/>
              <a:pathLst>
                <a:path w="854" h="854" extrusionOk="0">
                  <a:moveTo>
                    <a:pt x="426" y="0"/>
                  </a:moveTo>
                  <a:cubicBezTo>
                    <a:pt x="363" y="0"/>
                    <a:pt x="301" y="14"/>
                    <a:pt x="247" y="41"/>
                  </a:cubicBezTo>
                  <a:cubicBezTo>
                    <a:pt x="101" y="110"/>
                    <a:pt x="0" y="257"/>
                    <a:pt x="0" y="428"/>
                  </a:cubicBezTo>
                  <a:cubicBezTo>
                    <a:pt x="0" y="663"/>
                    <a:pt x="193" y="853"/>
                    <a:pt x="427" y="853"/>
                  </a:cubicBezTo>
                  <a:cubicBezTo>
                    <a:pt x="663" y="853"/>
                    <a:pt x="853" y="663"/>
                    <a:pt x="853" y="428"/>
                  </a:cubicBezTo>
                  <a:cubicBezTo>
                    <a:pt x="853" y="198"/>
                    <a:pt x="672" y="10"/>
                    <a:pt x="442" y="2"/>
                  </a:cubicBezTo>
                  <a:cubicBezTo>
                    <a:pt x="437" y="0"/>
                    <a:pt x="431" y="0"/>
                    <a:pt x="4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60"/>
            <p:cNvSpPr/>
            <p:nvPr/>
          </p:nvSpPr>
          <p:spPr>
            <a:xfrm>
              <a:off x="1808325" y="2914025"/>
              <a:ext cx="109475" cy="140625"/>
            </a:xfrm>
            <a:custGeom>
              <a:avLst/>
              <a:gdLst/>
              <a:ahLst/>
              <a:cxnLst/>
              <a:rect l="l" t="t" r="r" b="b"/>
              <a:pathLst>
                <a:path w="4379" h="5625" extrusionOk="0">
                  <a:moveTo>
                    <a:pt x="1648" y="1"/>
                  </a:moveTo>
                  <a:cubicBezTo>
                    <a:pt x="1610" y="1"/>
                    <a:pt x="1572" y="4"/>
                    <a:pt x="1533" y="10"/>
                  </a:cubicBezTo>
                  <a:cubicBezTo>
                    <a:pt x="0" y="257"/>
                    <a:pt x="428" y="4019"/>
                    <a:pt x="528" y="4763"/>
                  </a:cubicBezTo>
                  <a:lnTo>
                    <a:pt x="725" y="4709"/>
                  </a:lnTo>
                  <a:cubicBezTo>
                    <a:pt x="627" y="3946"/>
                    <a:pt x="248" y="421"/>
                    <a:pt x="1567" y="208"/>
                  </a:cubicBezTo>
                  <a:cubicBezTo>
                    <a:pt x="1595" y="203"/>
                    <a:pt x="1624" y="201"/>
                    <a:pt x="1652" y="201"/>
                  </a:cubicBezTo>
                  <a:cubicBezTo>
                    <a:pt x="2499" y="201"/>
                    <a:pt x="3269" y="2176"/>
                    <a:pt x="3753" y="3868"/>
                  </a:cubicBezTo>
                  <a:cubicBezTo>
                    <a:pt x="3888" y="4339"/>
                    <a:pt x="3999" y="4789"/>
                    <a:pt x="4084" y="5167"/>
                  </a:cubicBezTo>
                  <a:cubicBezTo>
                    <a:pt x="4124" y="5335"/>
                    <a:pt x="4156" y="5489"/>
                    <a:pt x="4183" y="5625"/>
                  </a:cubicBezTo>
                  <a:lnTo>
                    <a:pt x="4379" y="5585"/>
                  </a:lnTo>
                  <a:cubicBezTo>
                    <a:pt x="4373" y="5547"/>
                    <a:pt x="4339" y="5382"/>
                    <a:pt x="4280" y="5126"/>
                  </a:cubicBezTo>
                  <a:cubicBezTo>
                    <a:pt x="4207" y="4803"/>
                    <a:pt x="4094" y="4335"/>
                    <a:pt x="3945" y="3814"/>
                  </a:cubicBezTo>
                  <a:cubicBezTo>
                    <a:pt x="3480" y="2177"/>
                    <a:pt x="2670" y="1"/>
                    <a:pt x="1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60"/>
            <p:cNvSpPr/>
            <p:nvPr/>
          </p:nvSpPr>
          <p:spPr>
            <a:xfrm>
              <a:off x="1725350" y="3003875"/>
              <a:ext cx="64625" cy="112600"/>
            </a:xfrm>
            <a:custGeom>
              <a:avLst/>
              <a:gdLst/>
              <a:ahLst/>
              <a:cxnLst/>
              <a:rect l="l" t="t" r="r" b="b"/>
              <a:pathLst>
                <a:path w="2585" h="4504" extrusionOk="0">
                  <a:moveTo>
                    <a:pt x="170" y="0"/>
                  </a:moveTo>
                  <a:cubicBezTo>
                    <a:pt x="167" y="15"/>
                    <a:pt x="164" y="29"/>
                    <a:pt x="160" y="43"/>
                  </a:cubicBezTo>
                  <a:cubicBezTo>
                    <a:pt x="90" y="305"/>
                    <a:pt x="43" y="574"/>
                    <a:pt x="21" y="843"/>
                  </a:cubicBezTo>
                  <a:cubicBezTo>
                    <a:pt x="18" y="858"/>
                    <a:pt x="17" y="872"/>
                    <a:pt x="17" y="888"/>
                  </a:cubicBezTo>
                  <a:cubicBezTo>
                    <a:pt x="1" y="1104"/>
                    <a:pt x="1" y="1320"/>
                    <a:pt x="20" y="1533"/>
                  </a:cubicBezTo>
                  <a:cubicBezTo>
                    <a:pt x="21" y="1549"/>
                    <a:pt x="22" y="1565"/>
                    <a:pt x="25" y="1579"/>
                  </a:cubicBezTo>
                  <a:cubicBezTo>
                    <a:pt x="41" y="1738"/>
                    <a:pt x="65" y="1896"/>
                    <a:pt x="102" y="2053"/>
                  </a:cubicBezTo>
                  <a:cubicBezTo>
                    <a:pt x="126" y="2156"/>
                    <a:pt x="155" y="2258"/>
                    <a:pt x="189" y="2358"/>
                  </a:cubicBezTo>
                  <a:cubicBezTo>
                    <a:pt x="194" y="2374"/>
                    <a:pt x="199" y="2388"/>
                    <a:pt x="204" y="2403"/>
                  </a:cubicBezTo>
                  <a:cubicBezTo>
                    <a:pt x="293" y="2661"/>
                    <a:pt x="416" y="2908"/>
                    <a:pt x="567" y="3134"/>
                  </a:cubicBezTo>
                  <a:cubicBezTo>
                    <a:pt x="579" y="3151"/>
                    <a:pt x="591" y="3170"/>
                    <a:pt x="604" y="3187"/>
                  </a:cubicBezTo>
                  <a:cubicBezTo>
                    <a:pt x="763" y="3413"/>
                    <a:pt x="949" y="3617"/>
                    <a:pt x="1167" y="3788"/>
                  </a:cubicBezTo>
                  <a:cubicBezTo>
                    <a:pt x="1470" y="4029"/>
                    <a:pt x="1825" y="4203"/>
                    <a:pt x="2115" y="4460"/>
                  </a:cubicBezTo>
                  <a:cubicBezTo>
                    <a:pt x="2115" y="4460"/>
                    <a:pt x="2115" y="4460"/>
                    <a:pt x="2115" y="4460"/>
                  </a:cubicBezTo>
                  <a:cubicBezTo>
                    <a:pt x="2116" y="4460"/>
                    <a:pt x="2116" y="4460"/>
                    <a:pt x="2116" y="4460"/>
                  </a:cubicBezTo>
                  <a:lnTo>
                    <a:pt x="2163" y="4503"/>
                  </a:lnTo>
                  <a:cubicBezTo>
                    <a:pt x="2168" y="4488"/>
                    <a:pt x="2172" y="4475"/>
                    <a:pt x="2178" y="4460"/>
                  </a:cubicBezTo>
                  <a:cubicBezTo>
                    <a:pt x="2371" y="3892"/>
                    <a:pt x="2585" y="3305"/>
                    <a:pt x="2574" y="2707"/>
                  </a:cubicBezTo>
                  <a:cubicBezTo>
                    <a:pt x="2573" y="2619"/>
                    <a:pt x="2568" y="2529"/>
                    <a:pt x="2559" y="2441"/>
                  </a:cubicBezTo>
                  <a:cubicBezTo>
                    <a:pt x="2556" y="2423"/>
                    <a:pt x="2555" y="2403"/>
                    <a:pt x="2552" y="2383"/>
                  </a:cubicBezTo>
                  <a:cubicBezTo>
                    <a:pt x="2509" y="2021"/>
                    <a:pt x="2401" y="1667"/>
                    <a:pt x="2219" y="1357"/>
                  </a:cubicBezTo>
                  <a:cubicBezTo>
                    <a:pt x="2210" y="1343"/>
                    <a:pt x="2204" y="1331"/>
                    <a:pt x="2195" y="1319"/>
                  </a:cubicBezTo>
                  <a:cubicBezTo>
                    <a:pt x="2127" y="1209"/>
                    <a:pt x="2051" y="1108"/>
                    <a:pt x="1966" y="1011"/>
                  </a:cubicBezTo>
                  <a:cubicBezTo>
                    <a:pt x="1916" y="957"/>
                    <a:pt x="1863" y="904"/>
                    <a:pt x="1808" y="856"/>
                  </a:cubicBezTo>
                  <a:cubicBezTo>
                    <a:pt x="1799" y="846"/>
                    <a:pt x="1788" y="837"/>
                    <a:pt x="1778" y="829"/>
                  </a:cubicBezTo>
                  <a:cubicBezTo>
                    <a:pt x="1638" y="706"/>
                    <a:pt x="1485" y="601"/>
                    <a:pt x="1330" y="504"/>
                  </a:cubicBezTo>
                  <a:cubicBezTo>
                    <a:pt x="1303" y="488"/>
                    <a:pt x="1278" y="473"/>
                    <a:pt x="1252" y="458"/>
                  </a:cubicBezTo>
                  <a:cubicBezTo>
                    <a:pt x="1240" y="451"/>
                    <a:pt x="1230" y="443"/>
                    <a:pt x="1217" y="438"/>
                  </a:cubicBezTo>
                  <a:cubicBezTo>
                    <a:pt x="899" y="255"/>
                    <a:pt x="559" y="123"/>
                    <a:pt x="210" y="12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60"/>
            <p:cNvSpPr/>
            <p:nvPr/>
          </p:nvSpPr>
          <p:spPr>
            <a:xfrm>
              <a:off x="1728725" y="3003225"/>
              <a:ext cx="51050" cy="113275"/>
            </a:xfrm>
            <a:custGeom>
              <a:avLst/>
              <a:gdLst/>
              <a:ahLst/>
              <a:cxnLst/>
              <a:rect l="l" t="t" r="r" b="b"/>
              <a:pathLst>
                <a:path w="2042" h="4531" extrusionOk="0">
                  <a:moveTo>
                    <a:pt x="38" y="0"/>
                  </a:moveTo>
                  <a:cubicBezTo>
                    <a:pt x="32" y="0"/>
                    <a:pt x="26" y="3"/>
                    <a:pt x="20" y="8"/>
                  </a:cubicBezTo>
                  <a:cubicBezTo>
                    <a:pt x="6" y="15"/>
                    <a:pt x="1" y="33"/>
                    <a:pt x="7" y="46"/>
                  </a:cubicBezTo>
                  <a:cubicBezTo>
                    <a:pt x="7" y="47"/>
                    <a:pt x="12" y="58"/>
                    <a:pt x="22" y="77"/>
                  </a:cubicBezTo>
                  <a:cubicBezTo>
                    <a:pt x="86" y="201"/>
                    <a:pt x="345" y="713"/>
                    <a:pt x="666" y="1399"/>
                  </a:cubicBezTo>
                  <a:cubicBezTo>
                    <a:pt x="676" y="1421"/>
                    <a:pt x="687" y="1444"/>
                    <a:pt x="697" y="1468"/>
                  </a:cubicBezTo>
                  <a:lnTo>
                    <a:pt x="698" y="1468"/>
                  </a:lnTo>
                  <a:cubicBezTo>
                    <a:pt x="788" y="1657"/>
                    <a:pt x="880" y="1857"/>
                    <a:pt x="974" y="2066"/>
                  </a:cubicBezTo>
                  <a:lnTo>
                    <a:pt x="997" y="2118"/>
                  </a:lnTo>
                  <a:lnTo>
                    <a:pt x="1022" y="2173"/>
                  </a:lnTo>
                  <a:cubicBezTo>
                    <a:pt x="1102" y="2352"/>
                    <a:pt x="1182" y="2539"/>
                    <a:pt x="1261" y="2721"/>
                  </a:cubicBezTo>
                  <a:cubicBezTo>
                    <a:pt x="1268" y="2735"/>
                    <a:pt x="1275" y="2751"/>
                    <a:pt x="1281" y="2767"/>
                  </a:cubicBezTo>
                  <a:lnTo>
                    <a:pt x="1282" y="2767"/>
                  </a:lnTo>
                  <a:cubicBezTo>
                    <a:pt x="1396" y="3034"/>
                    <a:pt x="1505" y="3297"/>
                    <a:pt x="1601" y="3534"/>
                  </a:cubicBezTo>
                  <a:cubicBezTo>
                    <a:pt x="1606" y="3550"/>
                    <a:pt x="1612" y="3565"/>
                    <a:pt x="1619" y="3581"/>
                  </a:cubicBezTo>
                  <a:cubicBezTo>
                    <a:pt x="1795" y="4015"/>
                    <a:pt x="1928" y="4359"/>
                    <a:pt x="1979" y="4487"/>
                  </a:cubicBezTo>
                  <a:cubicBezTo>
                    <a:pt x="1979" y="4487"/>
                    <a:pt x="1979" y="4488"/>
                    <a:pt x="1979" y="4488"/>
                  </a:cubicBezTo>
                  <a:cubicBezTo>
                    <a:pt x="1980" y="4488"/>
                    <a:pt x="1980" y="4487"/>
                    <a:pt x="1980" y="4487"/>
                  </a:cubicBezTo>
                  <a:lnTo>
                    <a:pt x="2027" y="4530"/>
                  </a:lnTo>
                  <a:cubicBezTo>
                    <a:pt x="2032" y="4517"/>
                    <a:pt x="2036" y="4502"/>
                    <a:pt x="2042" y="4487"/>
                  </a:cubicBezTo>
                  <a:cubicBezTo>
                    <a:pt x="2000" y="4380"/>
                    <a:pt x="1859" y="4017"/>
                    <a:pt x="1670" y="3552"/>
                  </a:cubicBezTo>
                  <a:cubicBezTo>
                    <a:pt x="1665" y="3539"/>
                    <a:pt x="1659" y="3523"/>
                    <a:pt x="1653" y="3509"/>
                  </a:cubicBezTo>
                  <a:cubicBezTo>
                    <a:pt x="1560" y="3280"/>
                    <a:pt x="1456" y="3029"/>
                    <a:pt x="1347" y="2771"/>
                  </a:cubicBezTo>
                  <a:cubicBezTo>
                    <a:pt x="1340" y="2755"/>
                    <a:pt x="1334" y="2741"/>
                    <a:pt x="1327" y="2726"/>
                  </a:cubicBezTo>
                  <a:lnTo>
                    <a:pt x="1327" y="2725"/>
                  </a:lnTo>
                  <a:cubicBezTo>
                    <a:pt x="1247" y="2535"/>
                    <a:pt x="1163" y="2344"/>
                    <a:pt x="1080" y="2157"/>
                  </a:cubicBezTo>
                  <a:cubicBezTo>
                    <a:pt x="1074" y="2141"/>
                    <a:pt x="1065" y="2125"/>
                    <a:pt x="1059" y="2109"/>
                  </a:cubicBezTo>
                  <a:cubicBezTo>
                    <a:pt x="1049" y="2084"/>
                    <a:pt x="1038" y="2061"/>
                    <a:pt x="1027" y="2037"/>
                  </a:cubicBezTo>
                  <a:cubicBezTo>
                    <a:pt x="933" y="1828"/>
                    <a:pt x="840" y="1625"/>
                    <a:pt x="751" y="1437"/>
                  </a:cubicBezTo>
                  <a:lnTo>
                    <a:pt x="751" y="1436"/>
                  </a:lnTo>
                  <a:cubicBezTo>
                    <a:pt x="743" y="1420"/>
                    <a:pt x="735" y="1405"/>
                    <a:pt x="729" y="1389"/>
                  </a:cubicBezTo>
                  <a:cubicBezTo>
                    <a:pt x="398" y="684"/>
                    <a:pt x="133" y="158"/>
                    <a:pt x="72" y="40"/>
                  </a:cubicBezTo>
                  <a:cubicBezTo>
                    <a:pt x="65" y="24"/>
                    <a:pt x="60" y="16"/>
                    <a:pt x="60" y="15"/>
                  </a:cubicBezTo>
                  <a:cubicBezTo>
                    <a:pt x="55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60"/>
            <p:cNvSpPr/>
            <p:nvPr/>
          </p:nvSpPr>
          <p:spPr>
            <a:xfrm>
              <a:off x="1725700" y="3014800"/>
              <a:ext cx="30950" cy="25350"/>
            </a:xfrm>
            <a:custGeom>
              <a:avLst/>
              <a:gdLst/>
              <a:ahLst/>
              <a:cxnLst/>
              <a:rect l="l" t="t" r="r" b="b"/>
              <a:pathLst>
                <a:path w="1238" h="1014" extrusionOk="0">
                  <a:moveTo>
                    <a:pt x="1203" y="1"/>
                  </a:moveTo>
                  <a:lnTo>
                    <a:pt x="851" y="928"/>
                  </a:lnTo>
                  <a:lnTo>
                    <a:pt x="837" y="965"/>
                  </a:lnTo>
                  <a:lnTo>
                    <a:pt x="788" y="932"/>
                  </a:lnTo>
                  <a:lnTo>
                    <a:pt x="4" y="409"/>
                  </a:lnTo>
                  <a:cubicBezTo>
                    <a:pt x="2" y="423"/>
                    <a:pt x="1" y="438"/>
                    <a:pt x="1" y="453"/>
                  </a:cubicBezTo>
                  <a:lnTo>
                    <a:pt x="819" y="1000"/>
                  </a:lnTo>
                  <a:lnTo>
                    <a:pt x="821" y="1000"/>
                  </a:lnTo>
                  <a:lnTo>
                    <a:pt x="835" y="1010"/>
                  </a:lnTo>
                  <a:cubicBezTo>
                    <a:pt x="838" y="1013"/>
                    <a:pt x="842" y="1014"/>
                    <a:pt x="846" y="1014"/>
                  </a:cubicBezTo>
                  <a:cubicBezTo>
                    <a:pt x="848" y="1014"/>
                    <a:pt x="850" y="1013"/>
                    <a:pt x="852" y="1013"/>
                  </a:cubicBezTo>
                  <a:cubicBezTo>
                    <a:pt x="858" y="1010"/>
                    <a:pt x="861" y="1008"/>
                    <a:pt x="864" y="1003"/>
                  </a:cubicBezTo>
                  <a:lnTo>
                    <a:pt x="864" y="1000"/>
                  </a:lnTo>
                  <a:lnTo>
                    <a:pt x="874" y="976"/>
                  </a:lnTo>
                  <a:lnTo>
                    <a:pt x="874" y="974"/>
                  </a:lnTo>
                  <a:lnTo>
                    <a:pt x="1238" y="21"/>
                  </a:lnTo>
                  <a:cubicBezTo>
                    <a:pt x="1226" y="14"/>
                    <a:pt x="1216" y="6"/>
                    <a:pt x="120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60"/>
            <p:cNvSpPr/>
            <p:nvPr/>
          </p:nvSpPr>
          <p:spPr>
            <a:xfrm>
              <a:off x="1725750" y="3024600"/>
              <a:ext cx="44775" cy="33225"/>
            </a:xfrm>
            <a:custGeom>
              <a:avLst/>
              <a:gdLst/>
              <a:ahLst/>
              <a:cxnLst/>
              <a:rect l="l" t="t" r="r" b="b"/>
              <a:pathLst>
                <a:path w="1791" h="1329" extrusionOk="0">
                  <a:moveTo>
                    <a:pt x="1761" y="0"/>
                  </a:moveTo>
                  <a:lnTo>
                    <a:pt x="1179" y="1254"/>
                  </a:lnTo>
                  <a:lnTo>
                    <a:pt x="1166" y="1284"/>
                  </a:lnTo>
                  <a:lnTo>
                    <a:pt x="1116" y="1259"/>
                  </a:lnTo>
                  <a:lnTo>
                    <a:pt x="1" y="705"/>
                  </a:lnTo>
                  <a:lnTo>
                    <a:pt x="1" y="705"/>
                  </a:lnTo>
                  <a:cubicBezTo>
                    <a:pt x="2" y="721"/>
                    <a:pt x="4" y="737"/>
                    <a:pt x="6" y="750"/>
                  </a:cubicBezTo>
                  <a:lnTo>
                    <a:pt x="1141" y="1315"/>
                  </a:lnTo>
                  <a:lnTo>
                    <a:pt x="1166" y="1327"/>
                  </a:lnTo>
                  <a:cubicBezTo>
                    <a:pt x="1168" y="1328"/>
                    <a:pt x="1171" y="1329"/>
                    <a:pt x="1174" y="1329"/>
                  </a:cubicBezTo>
                  <a:cubicBezTo>
                    <a:pt x="1176" y="1329"/>
                    <a:pt x="1178" y="1328"/>
                    <a:pt x="1180" y="1328"/>
                  </a:cubicBezTo>
                  <a:cubicBezTo>
                    <a:pt x="1185" y="1326"/>
                    <a:pt x="1189" y="1323"/>
                    <a:pt x="1191" y="1318"/>
                  </a:cubicBezTo>
                  <a:lnTo>
                    <a:pt x="1199" y="1302"/>
                  </a:lnTo>
                  <a:lnTo>
                    <a:pt x="1790" y="27"/>
                  </a:lnTo>
                  <a:cubicBezTo>
                    <a:pt x="1782" y="17"/>
                    <a:pt x="1771" y="8"/>
                    <a:pt x="176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60"/>
            <p:cNvSpPr/>
            <p:nvPr/>
          </p:nvSpPr>
          <p:spPr>
            <a:xfrm>
              <a:off x="1729975" y="3036825"/>
              <a:ext cx="50775" cy="35850"/>
            </a:xfrm>
            <a:custGeom>
              <a:avLst/>
              <a:gdLst/>
              <a:ahLst/>
              <a:cxnLst/>
              <a:rect l="l" t="t" r="r" b="b"/>
              <a:pathLst>
                <a:path w="2031" h="1434" extrusionOk="0">
                  <a:moveTo>
                    <a:pt x="2007" y="1"/>
                  </a:moveTo>
                  <a:lnTo>
                    <a:pt x="1276" y="1381"/>
                  </a:lnTo>
                  <a:lnTo>
                    <a:pt x="1276" y="1382"/>
                  </a:lnTo>
                  <a:lnTo>
                    <a:pt x="1271" y="1391"/>
                  </a:lnTo>
                  <a:lnTo>
                    <a:pt x="1210" y="1375"/>
                  </a:lnTo>
                  <a:lnTo>
                    <a:pt x="0" y="1040"/>
                  </a:lnTo>
                  <a:lnTo>
                    <a:pt x="0" y="1040"/>
                  </a:lnTo>
                  <a:cubicBezTo>
                    <a:pt x="4" y="1056"/>
                    <a:pt x="10" y="1070"/>
                    <a:pt x="15" y="1085"/>
                  </a:cubicBezTo>
                  <a:lnTo>
                    <a:pt x="1229" y="1421"/>
                  </a:lnTo>
                  <a:lnTo>
                    <a:pt x="1230" y="1421"/>
                  </a:lnTo>
                  <a:lnTo>
                    <a:pt x="1276" y="1432"/>
                  </a:lnTo>
                  <a:cubicBezTo>
                    <a:pt x="1278" y="1433"/>
                    <a:pt x="1279" y="1433"/>
                    <a:pt x="1281" y="1433"/>
                  </a:cubicBezTo>
                  <a:cubicBezTo>
                    <a:pt x="1286" y="1433"/>
                    <a:pt x="1291" y="1431"/>
                    <a:pt x="1295" y="1426"/>
                  </a:cubicBezTo>
                  <a:cubicBezTo>
                    <a:pt x="1297" y="1426"/>
                    <a:pt x="1297" y="1424"/>
                    <a:pt x="1298" y="1423"/>
                  </a:cubicBezTo>
                  <a:lnTo>
                    <a:pt x="2031" y="39"/>
                  </a:lnTo>
                  <a:cubicBezTo>
                    <a:pt x="2023" y="25"/>
                    <a:pt x="2016" y="13"/>
                    <a:pt x="200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p60"/>
            <p:cNvSpPr/>
            <p:nvPr/>
          </p:nvSpPr>
          <p:spPr>
            <a:xfrm>
              <a:off x="1739400" y="3063450"/>
              <a:ext cx="49875" cy="29375"/>
            </a:xfrm>
            <a:custGeom>
              <a:avLst/>
              <a:gdLst/>
              <a:ahLst/>
              <a:cxnLst/>
              <a:rect l="l" t="t" r="r" b="b"/>
              <a:pathLst>
                <a:path w="1995" h="1175" extrusionOk="0">
                  <a:moveTo>
                    <a:pt x="1988" y="0"/>
                  </a:moveTo>
                  <a:lnTo>
                    <a:pt x="1225" y="1098"/>
                  </a:lnTo>
                  <a:lnTo>
                    <a:pt x="1201" y="1131"/>
                  </a:lnTo>
                  <a:lnTo>
                    <a:pt x="1171" y="1122"/>
                  </a:lnTo>
                  <a:lnTo>
                    <a:pt x="1" y="750"/>
                  </a:lnTo>
                  <a:lnTo>
                    <a:pt x="1" y="750"/>
                  </a:lnTo>
                  <a:cubicBezTo>
                    <a:pt x="12" y="767"/>
                    <a:pt x="26" y="785"/>
                    <a:pt x="38" y="803"/>
                  </a:cubicBezTo>
                  <a:lnTo>
                    <a:pt x="1190" y="1169"/>
                  </a:lnTo>
                  <a:lnTo>
                    <a:pt x="1202" y="1173"/>
                  </a:lnTo>
                  <a:cubicBezTo>
                    <a:pt x="1204" y="1174"/>
                    <a:pt x="1207" y="1174"/>
                    <a:pt x="1209" y="1174"/>
                  </a:cubicBezTo>
                  <a:cubicBezTo>
                    <a:pt x="1216" y="1174"/>
                    <a:pt x="1222" y="1171"/>
                    <a:pt x="1225" y="1165"/>
                  </a:cubicBezTo>
                  <a:lnTo>
                    <a:pt x="1242" y="1142"/>
                  </a:lnTo>
                  <a:lnTo>
                    <a:pt x="1994" y="58"/>
                  </a:lnTo>
                  <a:cubicBezTo>
                    <a:pt x="1991" y="40"/>
                    <a:pt x="1990" y="20"/>
                    <a:pt x="198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60"/>
            <p:cNvSpPr/>
            <p:nvPr/>
          </p:nvSpPr>
          <p:spPr>
            <a:xfrm>
              <a:off x="1998725" y="3111650"/>
              <a:ext cx="74800" cy="100900"/>
            </a:xfrm>
            <a:custGeom>
              <a:avLst/>
              <a:gdLst/>
              <a:ahLst/>
              <a:cxnLst/>
              <a:rect l="l" t="t" r="r" b="b"/>
              <a:pathLst>
                <a:path w="2992" h="4036" extrusionOk="0">
                  <a:moveTo>
                    <a:pt x="2823" y="1"/>
                  </a:moveTo>
                  <a:cubicBezTo>
                    <a:pt x="2809" y="4"/>
                    <a:pt x="2795" y="9"/>
                    <a:pt x="2781" y="13"/>
                  </a:cubicBezTo>
                  <a:cubicBezTo>
                    <a:pt x="2522" y="90"/>
                    <a:pt x="2267" y="188"/>
                    <a:pt x="2025" y="308"/>
                  </a:cubicBezTo>
                  <a:cubicBezTo>
                    <a:pt x="2011" y="313"/>
                    <a:pt x="1997" y="319"/>
                    <a:pt x="1984" y="328"/>
                  </a:cubicBezTo>
                  <a:cubicBezTo>
                    <a:pt x="1792" y="425"/>
                    <a:pt x="1607" y="537"/>
                    <a:pt x="1433" y="663"/>
                  </a:cubicBezTo>
                  <a:cubicBezTo>
                    <a:pt x="1420" y="672"/>
                    <a:pt x="1408" y="681"/>
                    <a:pt x="1396" y="691"/>
                  </a:cubicBezTo>
                  <a:cubicBezTo>
                    <a:pt x="1268" y="786"/>
                    <a:pt x="1145" y="890"/>
                    <a:pt x="1031" y="1001"/>
                  </a:cubicBezTo>
                  <a:cubicBezTo>
                    <a:pt x="955" y="1075"/>
                    <a:pt x="884" y="1153"/>
                    <a:pt x="815" y="1234"/>
                  </a:cubicBezTo>
                  <a:cubicBezTo>
                    <a:pt x="805" y="1244"/>
                    <a:pt x="794" y="1256"/>
                    <a:pt x="785" y="1269"/>
                  </a:cubicBezTo>
                  <a:cubicBezTo>
                    <a:pt x="611" y="1480"/>
                    <a:pt x="461" y="1711"/>
                    <a:pt x="347" y="1959"/>
                  </a:cubicBezTo>
                  <a:cubicBezTo>
                    <a:pt x="338" y="1979"/>
                    <a:pt x="328" y="1997"/>
                    <a:pt x="321" y="2017"/>
                  </a:cubicBezTo>
                  <a:cubicBezTo>
                    <a:pt x="208" y="2271"/>
                    <a:pt x="132" y="2537"/>
                    <a:pt x="97" y="2811"/>
                  </a:cubicBezTo>
                  <a:cubicBezTo>
                    <a:pt x="48" y="3196"/>
                    <a:pt x="82" y="3590"/>
                    <a:pt x="13" y="3970"/>
                  </a:cubicBezTo>
                  <a:cubicBezTo>
                    <a:pt x="12" y="3972"/>
                    <a:pt x="13" y="3972"/>
                    <a:pt x="13" y="3972"/>
                  </a:cubicBezTo>
                  <a:cubicBezTo>
                    <a:pt x="7" y="3993"/>
                    <a:pt x="3" y="4014"/>
                    <a:pt x="0" y="4035"/>
                  </a:cubicBezTo>
                  <a:cubicBezTo>
                    <a:pt x="14" y="4032"/>
                    <a:pt x="30" y="4028"/>
                    <a:pt x="44" y="4026"/>
                  </a:cubicBezTo>
                  <a:cubicBezTo>
                    <a:pt x="631" y="3896"/>
                    <a:pt x="1243" y="3775"/>
                    <a:pt x="1750" y="3458"/>
                  </a:cubicBezTo>
                  <a:cubicBezTo>
                    <a:pt x="1825" y="3410"/>
                    <a:pt x="1898" y="3360"/>
                    <a:pt x="1970" y="3306"/>
                  </a:cubicBezTo>
                  <a:cubicBezTo>
                    <a:pt x="1984" y="3295"/>
                    <a:pt x="2000" y="3282"/>
                    <a:pt x="2016" y="3270"/>
                  </a:cubicBezTo>
                  <a:cubicBezTo>
                    <a:pt x="2302" y="3045"/>
                    <a:pt x="2549" y="2770"/>
                    <a:pt x="2721" y="2454"/>
                  </a:cubicBezTo>
                  <a:cubicBezTo>
                    <a:pt x="2728" y="2440"/>
                    <a:pt x="2734" y="2428"/>
                    <a:pt x="2742" y="2413"/>
                  </a:cubicBezTo>
                  <a:cubicBezTo>
                    <a:pt x="2801" y="2300"/>
                    <a:pt x="2849" y="2183"/>
                    <a:pt x="2886" y="2060"/>
                  </a:cubicBezTo>
                  <a:cubicBezTo>
                    <a:pt x="2907" y="1989"/>
                    <a:pt x="2926" y="1916"/>
                    <a:pt x="2939" y="1844"/>
                  </a:cubicBezTo>
                  <a:cubicBezTo>
                    <a:pt x="2942" y="1831"/>
                    <a:pt x="2944" y="1818"/>
                    <a:pt x="2945" y="1805"/>
                  </a:cubicBezTo>
                  <a:cubicBezTo>
                    <a:pt x="2978" y="1623"/>
                    <a:pt x="2990" y="1438"/>
                    <a:pt x="2991" y="1254"/>
                  </a:cubicBezTo>
                  <a:cubicBezTo>
                    <a:pt x="2991" y="1224"/>
                    <a:pt x="2991" y="1193"/>
                    <a:pt x="2990" y="1164"/>
                  </a:cubicBezTo>
                  <a:cubicBezTo>
                    <a:pt x="2990" y="1151"/>
                    <a:pt x="2990" y="1137"/>
                    <a:pt x="2989" y="1124"/>
                  </a:cubicBezTo>
                  <a:cubicBezTo>
                    <a:pt x="2981" y="756"/>
                    <a:pt x="2917" y="397"/>
                    <a:pt x="2833" y="40"/>
                  </a:cubicBezTo>
                  <a:cubicBezTo>
                    <a:pt x="2830" y="27"/>
                    <a:pt x="2827" y="13"/>
                    <a:pt x="2823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60"/>
            <p:cNvSpPr/>
            <p:nvPr/>
          </p:nvSpPr>
          <p:spPr>
            <a:xfrm>
              <a:off x="1998650" y="3110850"/>
              <a:ext cx="71400" cy="101625"/>
            </a:xfrm>
            <a:custGeom>
              <a:avLst/>
              <a:gdLst/>
              <a:ahLst/>
              <a:cxnLst/>
              <a:rect l="l" t="t" r="r" b="b"/>
              <a:pathLst>
                <a:path w="2856" h="4065" extrusionOk="0">
                  <a:moveTo>
                    <a:pt x="2823" y="0"/>
                  </a:moveTo>
                  <a:cubicBezTo>
                    <a:pt x="2813" y="0"/>
                    <a:pt x="2804" y="5"/>
                    <a:pt x="2798" y="14"/>
                  </a:cubicBezTo>
                  <a:cubicBezTo>
                    <a:pt x="2798" y="14"/>
                    <a:pt x="2792" y="24"/>
                    <a:pt x="2782" y="41"/>
                  </a:cubicBezTo>
                  <a:cubicBezTo>
                    <a:pt x="2708" y="161"/>
                    <a:pt x="2404" y="647"/>
                    <a:pt x="1983" y="1277"/>
                  </a:cubicBezTo>
                  <a:cubicBezTo>
                    <a:pt x="1970" y="1298"/>
                    <a:pt x="1956" y="1319"/>
                    <a:pt x="1941" y="1340"/>
                  </a:cubicBezTo>
                  <a:lnTo>
                    <a:pt x="1941" y="1341"/>
                  </a:lnTo>
                  <a:cubicBezTo>
                    <a:pt x="1824" y="1515"/>
                    <a:pt x="1700" y="1698"/>
                    <a:pt x="1571" y="1886"/>
                  </a:cubicBezTo>
                  <a:lnTo>
                    <a:pt x="1539" y="1934"/>
                  </a:lnTo>
                  <a:lnTo>
                    <a:pt x="1503" y="1983"/>
                  </a:lnTo>
                  <a:cubicBezTo>
                    <a:pt x="1390" y="2145"/>
                    <a:pt x="1273" y="2309"/>
                    <a:pt x="1157" y="2471"/>
                  </a:cubicBezTo>
                  <a:cubicBezTo>
                    <a:pt x="1147" y="2486"/>
                    <a:pt x="1137" y="2499"/>
                    <a:pt x="1127" y="2512"/>
                  </a:cubicBezTo>
                  <a:lnTo>
                    <a:pt x="1127" y="2513"/>
                  </a:lnTo>
                  <a:cubicBezTo>
                    <a:pt x="956" y="2749"/>
                    <a:pt x="788" y="2977"/>
                    <a:pt x="635" y="3183"/>
                  </a:cubicBezTo>
                  <a:cubicBezTo>
                    <a:pt x="625" y="3197"/>
                    <a:pt x="614" y="3211"/>
                    <a:pt x="605" y="3224"/>
                  </a:cubicBezTo>
                  <a:cubicBezTo>
                    <a:pt x="324" y="3598"/>
                    <a:pt x="99" y="3891"/>
                    <a:pt x="15" y="4000"/>
                  </a:cubicBezTo>
                  <a:cubicBezTo>
                    <a:pt x="14" y="4001"/>
                    <a:pt x="15" y="4001"/>
                    <a:pt x="15" y="4001"/>
                  </a:cubicBezTo>
                  <a:cubicBezTo>
                    <a:pt x="9" y="4022"/>
                    <a:pt x="5" y="4043"/>
                    <a:pt x="1" y="4064"/>
                  </a:cubicBezTo>
                  <a:cubicBezTo>
                    <a:pt x="16" y="4061"/>
                    <a:pt x="32" y="4058"/>
                    <a:pt x="46" y="4055"/>
                  </a:cubicBezTo>
                  <a:cubicBezTo>
                    <a:pt x="117" y="3964"/>
                    <a:pt x="356" y="3655"/>
                    <a:pt x="655" y="3254"/>
                  </a:cubicBezTo>
                  <a:cubicBezTo>
                    <a:pt x="664" y="3243"/>
                    <a:pt x="674" y="3230"/>
                    <a:pt x="684" y="3217"/>
                  </a:cubicBezTo>
                  <a:cubicBezTo>
                    <a:pt x="830" y="3018"/>
                    <a:pt x="993" y="2799"/>
                    <a:pt x="1156" y="2572"/>
                  </a:cubicBezTo>
                  <a:lnTo>
                    <a:pt x="1184" y="2533"/>
                  </a:lnTo>
                  <a:lnTo>
                    <a:pt x="1185" y="2533"/>
                  </a:lnTo>
                  <a:cubicBezTo>
                    <a:pt x="1305" y="2366"/>
                    <a:pt x="1425" y="2197"/>
                    <a:pt x="1542" y="2028"/>
                  </a:cubicBezTo>
                  <a:cubicBezTo>
                    <a:pt x="1552" y="2015"/>
                    <a:pt x="1562" y="2001"/>
                    <a:pt x="1572" y="1986"/>
                  </a:cubicBezTo>
                  <a:cubicBezTo>
                    <a:pt x="1588" y="1964"/>
                    <a:pt x="1602" y="1944"/>
                    <a:pt x="1616" y="1922"/>
                  </a:cubicBezTo>
                  <a:cubicBezTo>
                    <a:pt x="1747" y="1734"/>
                    <a:pt x="1873" y="1550"/>
                    <a:pt x="1987" y="1376"/>
                  </a:cubicBezTo>
                  <a:lnTo>
                    <a:pt x="1988" y="1376"/>
                  </a:lnTo>
                  <a:cubicBezTo>
                    <a:pt x="1999" y="1360"/>
                    <a:pt x="2008" y="1346"/>
                    <a:pt x="2018" y="1331"/>
                  </a:cubicBezTo>
                  <a:cubicBezTo>
                    <a:pt x="2451" y="684"/>
                    <a:pt x="2763" y="184"/>
                    <a:pt x="2833" y="72"/>
                  </a:cubicBezTo>
                  <a:cubicBezTo>
                    <a:pt x="2842" y="57"/>
                    <a:pt x="2846" y="50"/>
                    <a:pt x="2847" y="48"/>
                  </a:cubicBezTo>
                  <a:cubicBezTo>
                    <a:pt x="2855" y="34"/>
                    <a:pt x="2851" y="17"/>
                    <a:pt x="2838" y="4"/>
                  </a:cubicBezTo>
                  <a:cubicBezTo>
                    <a:pt x="2834" y="2"/>
                    <a:pt x="2828" y="0"/>
                    <a:pt x="2823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60"/>
            <p:cNvSpPr/>
            <p:nvPr/>
          </p:nvSpPr>
          <p:spPr>
            <a:xfrm>
              <a:off x="2047100" y="3119350"/>
              <a:ext cx="26400" cy="26125"/>
            </a:xfrm>
            <a:custGeom>
              <a:avLst/>
              <a:gdLst/>
              <a:ahLst/>
              <a:cxnLst/>
              <a:rect l="l" t="t" r="r" b="b"/>
              <a:pathLst>
                <a:path w="1056" h="1045" extrusionOk="0">
                  <a:moveTo>
                    <a:pt x="87" y="1"/>
                  </a:moveTo>
                  <a:lnTo>
                    <a:pt x="87" y="1"/>
                  </a:lnTo>
                  <a:cubicBezTo>
                    <a:pt x="72" y="6"/>
                    <a:pt x="60" y="14"/>
                    <a:pt x="46" y="21"/>
                  </a:cubicBezTo>
                  <a:lnTo>
                    <a:pt x="2" y="1005"/>
                  </a:lnTo>
                  <a:lnTo>
                    <a:pt x="2" y="1006"/>
                  </a:lnTo>
                  <a:lnTo>
                    <a:pt x="1" y="1024"/>
                  </a:lnTo>
                  <a:cubicBezTo>
                    <a:pt x="1" y="1030"/>
                    <a:pt x="3" y="1035"/>
                    <a:pt x="7" y="1039"/>
                  </a:cubicBezTo>
                  <a:cubicBezTo>
                    <a:pt x="10" y="1042"/>
                    <a:pt x="16" y="1045"/>
                    <a:pt x="22" y="1045"/>
                  </a:cubicBezTo>
                  <a:lnTo>
                    <a:pt x="23" y="1042"/>
                  </a:lnTo>
                  <a:lnTo>
                    <a:pt x="49" y="1037"/>
                  </a:lnTo>
                  <a:lnTo>
                    <a:pt x="50" y="1037"/>
                  </a:lnTo>
                  <a:lnTo>
                    <a:pt x="1055" y="856"/>
                  </a:lnTo>
                  <a:cubicBezTo>
                    <a:pt x="1055" y="843"/>
                    <a:pt x="1055" y="829"/>
                    <a:pt x="1054" y="816"/>
                  </a:cubicBezTo>
                  <a:lnTo>
                    <a:pt x="82" y="994"/>
                  </a:lnTo>
                  <a:lnTo>
                    <a:pt x="43" y="1000"/>
                  </a:lnTo>
                  <a:lnTo>
                    <a:pt x="45" y="943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60"/>
            <p:cNvSpPr/>
            <p:nvPr/>
          </p:nvSpPr>
          <p:spPr>
            <a:xfrm>
              <a:off x="2033550" y="3128250"/>
              <a:ext cx="38775" cy="33400"/>
            </a:xfrm>
            <a:custGeom>
              <a:avLst/>
              <a:gdLst/>
              <a:ahLst/>
              <a:cxnLst/>
              <a:rect l="l" t="t" r="r" b="b"/>
              <a:pathLst>
                <a:path w="1551" h="1336" extrusionOk="0">
                  <a:moveTo>
                    <a:pt x="38" y="1"/>
                  </a:moveTo>
                  <a:cubicBezTo>
                    <a:pt x="24" y="10"/>
                    <a:pt x="13" y="18"/>
                    <a:pt x="0" y="28"/>
                  </a:cubicBezTo>
                  <a:lnTo>
                    <a:pt x="105" y="1290"/>
                  </a:lnTo>
                  <a:lnTo>
                    <a:pt x="108" y="1318"/>
                  </a:lnTo>
                  <a:cubicBezTo>
                    <a:pt x="108" y="1323"/>
                    <a:pt x="110" y="1327"/>
                    <a:pt x="115" y="1331"/>
                  </a:cubicBezTo>
                  <a:cubicBezTo>
                    <a:pt x="119" y="1336"/>
                    <a:pt x="124" y="1336"/>
                    <a:pt x="129" y="1336"/>
                  </a:cubicBezTo>
                  <a:lnTo>
                    <a:pt x="146" y="1333"/>
                  </a:lnTo>
                  <a:lnTo>
                    <a:pt x="1544" y="1180"/>
                  </a:lnTo>
                  <a:cubicBezTo>
                    <a:pt x="1547" y="1167"/>
                    <a:pt x="1550" y="1154"/>
                    <a:pt x="1551" y="1141"/>
                  </a:cubicBezTo>
                  <a:lnTo>
                    <a:pt x="1551" y="1141"/>
                  </a:lnTo>
                  <a:lnTo>
                    <a:pt x="176" y="1291"/>
                  </a:lnTo>
                  <a:lnTo>
                    <a:pt x="145" y="1296"/>
                  </a:lnTo>
                  <a:lnTo>
                    <a:pt x="141" y="1241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60"/>
            <p:cNvSpPr/>
            <p:nvPr/>
          </p:nvSpPr>
          <p:spPr>
            <a:xfrm>
              <a:off x="2018300" y="3142500"/>
              <a:ext cx="48975" cy="32750"/>
            </a:xfrm>
            <a:custGeom>
              <a:avLst/>
              <a:gdLst/>
              <a:ahLst/>
              <a:cxnLst/>
              <a:rect l="l" t="t" r="r" b="b"/>
              <a:pathLst>
                <a:path w="1959" h="1310" extrusionOk="0">
                  <a:moveTo>
                    <a:pt x="30" y="1"/>
                  </a:moveTo>
                  <a:cubicBezTo>
                    <a:pt x="20" y="11"/>
                    <a:pt x="9" y="23"/>
                    <a:pt x="1" y="37"/>
                  </a:cubicBezTo>
                  <a:lnTo>
                    <a:pt x="341" y="1250"/>
                  </a:lnTo>
                  <a:lnTo>
                    <a:pt x="341" y="1251"/>
                  </a:lnTo>
                  <a:lnTo>
                    <a:pt x="354" y="1297"/>
                  </a:lnTo>
                  <a:cubicBezTo>
                    <a:pt x="355" y="1303"/>
                    <a:pt x="362" y="1308"/>
                    <a:pt x="370" y="1310"/>
                  </a:cubicBezTo>
                  <a:lnTo>
                    <a:pt x="374" y="1310"/>
                  </a:lnTo>
                  <a:lnTo>
                    <a:pt x="1938" y="1220"/>
                  </a:lnTo>
                  <a:cubicBezTo>
                    <a:pt x="1945" y="1207"/>
                    <a:pt x="1952" y="1194"/>
                    <a:pt x="1959" y="1179"/>
                  </a:cubicBezTo>
                  <a:lnTo>
                    <a:pt x="1959" y="1179"/>
                  </a:lnTo>
                  <a:lnTo>
                    <a:pt x="401" y="1268"/>
                  </a:lnTo>
                  <a:lnTo>
                    <a:pt x="388" y="1268"/>
                  </a:lnTo>
                  <a:lnTo>
                    <a:pt x="371" y="1209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60"/>
            <p:cNvSpPr/>
            <p:nvPr/>
          </p:nvSpPr>
          <p:spPr>
            <a:xfrm>
              <a:off x="2006650" y="3160625"/>
              <a:ext cx="42450" cy="33700"/>
            </a:xfrm>
            <a:custGeom>
              <a:avLst/>
              <a:gdLst/>
              <a:ahLst/>
              <a:cxnLst/>
              <a:rect l="l" t="t" r="r" b="b"/>
              <a:pathLst>
                <a:path w="1698" h="1348" extrusionOk="0">
                  <a:moveTo>
                    <a:pt x="27" y="1"/>
                  </a:moveTo>
                  <a:cubicBezTo>
                    <a:pt x="18" y="21"/>
                    <a:pt x="9" y="41"/>
                    <a:pt x="1" y="60"/>
                  </a:cubicBezTo>
                  <a:lnTo>
                    <a:pt x="284" y="1236"/>
                  </a:lnTo>
                  <a:lnTo>
                    <a:pt x="288" y="1248"/>
                  </a:lnTo>
                  <a:cubicBezTo>
                    <a:pt x="290" y="1257"/>
                    <a:pt x="296" y="1263"/>
                    <a:pt x="306" y="1263"/>
                  </a:cubicBezTo>
                  <a:lnTo>
                    <a:pt x="335" y="1264"/>
                  </a:lnTo>
                  <a:lnTo>
                    <a:pt x="1652" y="1347"/>
                  </a:lnTo>
                  <a:cubicBezTo>
                    <a:pt x="1666" y="1336"/>
                    <a:pt x="1682" y="1323"/>
                    <a:pt x="1698" y="1311"/>
                  </a:cubicBezTo>
                  <a:lnTo>
                    <a:pt x="363" y="1229"/>
                  </a:lnTo>
                  <a:lnTo>
                    <a:pt x="322" y="1226"/>
                  </a:lnTo>
                  <a:lnTo>
                    <a:pt x="314" y="1195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60"/>
            <p:cNvSpPr/>
            <p:nvPr/>
          </p:nvSpPr>
          <p:spPr>
            <a:xfrm>
              <a:off x="1735350" y="3206475"/>
              <a:ext cx="115900" cy="61725"/>
            </a:xfrm>
            <a:custGeom>
              <a:avLst/>
              <a:gdLst/>
              <a:ahLst/>
              <a:cxnLst/>
              <a:rect l="l" t="t" r="r" b="b"/>
              <a:pathLst>
                <a:path w="4636" h="2469" extrusionOk="0">
                  <a:moveTo>
                    <a:pt x="1476" y="0"/>
                  </a:moveTo>
                  <a:cubicBezTo>
                    <a:pt x="1274" y="0"/>
                    <a:pt x="1072" y="15"/>
                    <a:pt x="874" y="45"/>
                  </a:cubicBezTo>
                  <a:cubicBezTo>
                    <a:pt x="858" y="46"/>
                    <a:pt x="843" y="49"/>
                    <a:pt x="830" y="51"/>
                  </a:cubicBezTo>
                  <a:cubicBezTo>
                    <a:pt x="563" y="93"/>
                    <a:pt x="299" y="161"/>
                    <a:pt x="43" y="250"/>
                  </a:cubicBezTo>
                  <a:cubicBezTo>
                    <a:pt x="28" y="255"/>
                    <a:pt x="16" y="259"/>
                    <a:pt x="1" y="264"/>
                  </a:cubicBezTo>
                  <a:cubicBezTo>
                    <a:pt x="5" y="277"/>
                    <a:pt x="11" y="290"/>
                    <a:pt x="16" y="302"/>
                  </a:cubicBezTo>
                  <a:cubicBezTo>
                    <a:pt x="148" y="648"/>
                    <a:pt x="305" y="977"/>
                    <a:pt x="511" y="1281"/>
                  </a:cubicBezTo>
                  <a:cubicBezTo>
                    <a:pt x="517" y="1291"/>
                    <a:pt x="526" y="1302"/>
                    <a:pt x="533" y="1312"/>
                  </a:cubicBezTo>
                  <a:cubicBezTo>
                    <a:pt x="549" y="1338"/>
                    <a:pt x="568" y="1362"/>
                    <a:pt x="585" y="1386"/>
                  </a:cubicBezTo>
                  <a:cubicBezTo>
                    <a:pt x="693" y="1534"/>
                    <a:pt x="810" y="1679"/>
                    <a:pt x="942" y="1808"/>
                  </a:cubicBezTo>
                  <a:cubicBezTo>
                    <a:pt x="952" y="1818"/>
                    <a:pt x="961" y="1828"/>
                    <a:pt x="972" y="1836"/>
                  </a:cubicBezTo>
                  <a:cubicBezTo>
                    <a:pt x="1024" y="1887"/>
                    <a:pt x="1080" y="1936"/>
                    <a:pt x="1138" y="1981"/>
                  </a:cubicBezTo>
                  <a:cubicBezTo>
                    <a:pt x="1240" y="2060"/>
                    <a:pt x="1347" y="2129"/>
                    <a:pt x="1461" y="2187"/>
                  </a:cubicBezTo>
                  <a:cubicBezTo>
                    <a:pt x="1474" y="2195"/>
                    <a:pt x="1487" y="2201"/>
                    <a:pt x="1501" y="2208"/>
                  </a:cubicBezTo>
                  <a:cubicBezTo>
                    <a:pt x="1824" y="2368"/>
                    <a:pt x="2185" y="2449"/>
                    <a:pt x="2550" y="2464"/>
                  </a:cubicBezTo>
                  <a:cubicBezTo>
                    <a:pt x="2569" y="2465"/>
                    <a:pt x="2589" y="2465"/>
                    <a:pt x="2609" y="2467"/>
                  </a:cubicBezTo>
                  <a:cubicBezTo>
                    <a:pt x="2637" y="2468"/>
                    <a:pt x="2665" y="2468"/>
                    <a:pt x="2693" y="2468"/>
                  </a:cubicBezTo>
                  <a:cubicBezTo>
                    <a:pt x="2754" y="2468"/>
                    <a:pt x="2814" y="2467"/>
                    <a:pt x="2874" y="2463"/>
                  </a:cubicBezTo>
                  <a:cubicBezTo>
                    <a:pt x="3473" y="2429"/>
                    <a:pt x="4041" y="2173"/>
                    <a:pt x="4593" y="1937"/>
                  </a:cubicBezTo>
                  <a:cubicBezTo>
                    <a:pt x="4607" y="1931"/>
                    <a:pt x="4620" y="1926"/>
                    <a:pt x="4635" y="1920"/>
                  </a:cubicBezTo>
                  <a:cubicBezTo>
                    <a:pt x="4619" y="1906"/>
                    <a:pt x="4604" y="1891"/>
                    <a:pt x="4588" y="1875"/>
                  </a:cubicBezTo>
                  <a:cubicBezTo>
                    <a:pt x="4588" y="1875"/>
                    <a:pt x="4589" y="1875"/>
                    <a:pt x="4588" y="1874"/>
                  </a:cubicBezTo>
                  <a:cubicBezTo>
                    <a:pt x="4310" y="1605"/>
                    <a:pt x="4110" y="1264"/>
                    <a:pt x="3847" y="977"/>
                  </a:cubicBezTo>
                  <a:cubicBezTo>
                    <a:pt x="3661" y="774"/>
                    <a:pt x="3444" y="602"/>
                    <a:pt x="3207" y="460"/>
                  </a:cubicBezTo>
                  <a:cubicBezTo>
                    <a:pt x="3189" y="450"/>
                    <a:pt x="3171" y="438"/>
                    <a:pt x="3152" y="428"/>
                  </a:cubicBezTo>
                  <a:cubicBezTo>
                    <a:pt x="2915" y="293"/>
                    <a:pt x="2658" y="190"/>
                    <a:pt x="2395" y="119"/>
                  </a:cubicBezTo>
                  <a:cubicBezTo>
                    <a:pt x="2379" y="114"/>
                    <a:pt x="2366" y="111"/>
                    <a:pt x="2351" y="108"/>
                  </a:cubicBezTo>
                  <a:cubicBezTo>
                    <a:pt x="2248" y="80"/>
                    <a:pt x="2145" y="60"/>
                    <a:pt x="2041" y="44"/>
                  </a:cubicBezTo>
                  <a:cubicBezTo>
                    <a:pt x="1883" y="18"/>
                    <a:pt x="1722" y="6"/>
                    <a:pt x="1563" y="1"/>
                  </a:cubicBezTo>
                  <a:cubicBezTo>
                    <a:pt x="1548" y="0"/>
                    <a:pt x="1533" y="0"/>
                    <a:pt x="1517" y="0"/>
                  </a:cubicBezTo>
                  <a:cubicBezTo>
                    <a:pt x="1503" y="0"/>
                    <a:pt x="1490" y="0"/>
                    <a:pt x="147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60"/>
            <p:cNvSpPr/>
            <p:nvPr/>
          </p:nvSpPr>
          <p:spPr>
            <a:xfrm>
              <a:off x="1734475" y="3212350"/>
              <a:ext cx="116775" cy="42575"/>
            </a:xfrm>
            <a:custGeom>
              <a:avLst/>
              <a:gdLst/>
              <a:ahLst/>
              <a:cxnLst/>
              <a:rect l="l" t="t" r="r" b="b"/>
              <a:pathLst>
                <a:path w="4671" h="1703" extrusionOk="0">
                  <a:moveTo>
                    <a:pt x="33" y="0"/>
                  </a:moveTo>
                  <a:cubicBezTo>
                    <a:pt x="22" y="0"/>
                    <a:pt x="11" y="8"/>
                    <a:pt x="5" y="19"/>
                  </a:cubicBezTo>
                  <a:cubicBezTo>
                    <a:pt x="0" y="36"/>
                    <a:pt x="7" y="53"/>
                    <a:pt x="21" y="60"/>
                  </a:cubicBezTo>
                  <a:cubicBezTo>
                    <a:pt x="23" y="60"/>
                    <a:pt x="31" y="63"/>
                    <a:pt x="47" y="69"/>
                  </a:cubicBezTo>
                  <a:cubicBezTo>
                    <a:pt x="170" y="121"/>
                    <a:pt x="714" y="349"/>
                    <a:pt x="1441" y="625"/>
                  </a:cubicBezTo>
                  <a:cubicBezTo>
                    <a:pt x="1457" y="631"/>
                    <a:pt x="1475" y="639"/>
                    <a:pt x="1492" y="645"/>
                  </a:cubicBezTo>
                  <a:lnTo>
                    <a:pt x="1493" y="645"/>
                  </a:lnTo>
                  <a:cubicBezTo>
                    <a:pt x="1688" y="720"/>
                    <a:pt x="1895" y="797"/>
                    <a:pt x="2112" y="875"/>
                  </a:cubicBezTo>
                  <a:cubicBezTo>
                    <a:pt x="2136" y="884"/>
                    <a:pt x="2160" y="892"/>
                    <a:pt x="2184" y="902"/>
                  </a:cubicBezTo>
                  <a:cubicBezTo>
                    <a:pt x="2201" y="908"/>
                    <a:pt x="2217" y="913"/>
                    <a:pt x="2234" y="918"/>
                  </a:cubicBezTo>
                  <a:cubicBezTo>
                    <a:pt x="2427" y="988"/>
                    <a:pt x="2623" y="1056"/>
                    <a:pt x="2817" y="1121"/>
                  </a:cubicBezTo>
                  <a:lnTo>
                    <a:pt x="2818" y="1121"/>
                  </a:lnTo>
                  <a:cubicBezTo>
                    <a:pt x="2833" y="1127"/>
                    <a:pt x="2849" y="1132"/>
                    <a:pt x="2865" y="1138"/>
                  </a:cubicBezTo>
                  <a:cubicBezTo>
                    <a:pt x="3129" y="1227"/>
                    <a:pt x="3388" y="1313"/>
                    <a:pt x="3623" y="1389"/>
                  </a:cubicBezTo>
                  <a:cubicBezTo>
                    <a:pt x="3639" y="1394"/>
                    <a:pt x="3654" y="1398"/>
                    <a:pt x="3669" y="1402"/>
                  </a:cubicBezTo>
                  <a:cubicBezTo>
                    <a:pt x="4145" y="1555"/>
                    <a:pt x="4518" y="1670"/>
                    <a:pt x="4628" y="1702"/>
                  </a:cubicBezTo>
                  <a:cubicBezTo>
                    <a:pt x="4642" y="1696"/>
                    <a:pt x="4655" y="1691"/>
                    <a:pt x="4670" y="1685"/>
                  </a:cubicBezTo>
                  <a:cubicBezTo>
                    <a:pt x="4654" y="1671"/>
                    <a:pt x="4639" y="1656"/>
                    <a:pt x="4623" y="1640"/>
                  </a:cubicBezTo>
                  <a:cubicBezTo>
                    <a:pt x="4623" y="1640"/>
                    <a:pt x="4624" y="1640"/>
                    <a:pt x="4623" y="1639"/>
                  </a:cubicBezTo>
                  <a:cubicBezTo>
                    <a:pt x="4491" y="1599"/>
                    <a:pt x="4138" y="1492"/>
                    <a:pt x="3692" y="1349"/>
                  </a:cubicBezTo>
                  <a:cubicBezTo>
                    <a:pt x="3676" y="1343"/>
                    <a:pt x="3660" y="1338"/>
                    <a:pt x="3643" y="1332"/>
                  </a:cubicBezTo>
                  <a:cubicBezTo>
                    <a:pt x="3400" y="1253"/>
                    <a:pt x="3130" y="1166"/>
                    <a:pt x="2854" y="1072"/>
                  </a:cubicBezTo>
                  <a:lnTo>
                    <a:pt x="2854" y="1071"/>
                  </a:lnTo>
                  <a:lnTo>
                    <a:pt x="2807" y="1055"/>
                  </a:lnTo>
                  <a:cubicBezTo>
                    <a:pt x="2619" y="990"/>
                    <a:pt x="2428" y="924"/>
                    <a:pt x="2243" y="857"/>
                  </a:cubicBezTo>
                  <a:lnTo>
                    <a:pt x="2185" y="836"/>
                  </a:lnTo>
                  <a:cubicBezTo>
                    <a:pt x="2166" y="830"/>
                    <a:pt x="2149" y="824"/>
                    <a:pt x="2130" y="816"/>
                  </a:cubicBezTo>
                  <a:cubicBezTo>
                    <a:pt x="1917" y="740"/>
                    <a:pt x="1709" y="662"/>
                    <a:pt x="1513" y="588"/>
                  </a:cubicBezTo>
                  <a:lnTo>
                    <a:pt x="1513" y="587"/>
                  </a:lnTo>
                  <a:cubicBezTo>
                    <a:pt x="1489" y="578"/>
                    <a:pt x="1466" y="569"/>
                    <a:pt x="1441" y="561"/>
                  </a:cubicBezTo>
                  <a:cubicBezTo>
                    <a:pt x="734" y="290"/>
                    <a:pt x="204" y="69"/>
                    <a:pt x="74" y="16"/>
                  </a:cubicBezTo>
                  <a:cubicBezTo>
                    <a:pt x="56" y="8"/>
                    <a:pt x="45" y="3"/>
                    <a:pt x="44" y="3"/>
                  </a:cubicBezTo>
                  <a:cubicBezTo>
                    <a:pt x="40" y="1"/>
                    <a:pt x="37" y="0"/>
                    <a:pt x="33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60"/>
            <p:cNvSpPr/>
            <p:nvPr/>
          </p:nvSpPr>
          <p:spPr>
            <a:xfrm>
              <a:off x="1748125" y="3207675"/>
              <a:ext cx="24575" cy="31625"/>
            </a:xfrm>
            <a:custGeom>
              <a:avLst/>
              <a:gdLst/>
              <a:ahLst/>
              <a:cxnLst/>
              <a:rect l="l" t="t" r="r" b="b"/>
              <a:pathLst>
                <a:path w="983" h="1265" extrusionOk="0">
                  <a:moveTo>
                    <a:pt x="361" y="1"/>
                  </a:moveTo>
                  <a:cubicBezTo>
                    <a:pt x="345" y="2"/>
                    <a:pt x="330" y="5"/>
                    <a:pt x="316" y="7"/>
                  </a:cubicBezTo>
                  <a:lnTo>
                    <a:pt x="895" y="750"/>
                  </a:lnTo>
                  <a:lnTo>
                    <a:pt x="931" y="796"/>
                  </a:lnTo>
                  <a:lnTo>
                    <a:pt x="895" y="813"/>
                  </a:lnTo>
                  <a:lnTo>
                    <a:pt x="0" y="1233"/>
                  </a:lnTo>
                  <a:cubicBezTo>
                    <a:pt x="6" y="1243"/>
                    <a:pt x="15" y="1254"/>
                    <a:pt x="22" y="1264"/>
                  </a:cubicBezTo>
                  <a:lnTo>
                    <a:pt x="946" y="831"/>
                  </a:lnTo>
                  <a:lnTo>
                    <a:pt x="947" y="831"/>
                  </a:lnTo>
                  <a:lnTo>
                    <a:pt x="971" y="820"/>
                  </a:lnTo>
                  <a:lnTo>
                    <a:pt x="972" y="820"/>
                  </a:lnTo>
                  <a:cubicBezTo>
                    <a:pt x="977" y="817"/>
                    <a:pt x="980" y="813"/>
                    <a:pt x="981" y="808"/>
                  </a:cubicBezTo>
                  <a:cubicBezTo>
                    <a:pt x="983" y="801"/>
                    <a:pt x="981" y="796"/>
                    <a:pt x="977" y="791"/>
                  </a:cubicBezTo>
                  <a:lnTo>
                    <a:pt x="967" y="778"/>
                  </a:lnTo>
                  <a:lnTo>
                    <a:pt x="967" y="776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60"/>
            <p:cNvSpPr/>
            <p:nvPr/>
          </p:nvSpPr>
          <p:spPr>
            <a:xfrm>
              <a:off x="1758875" y="3206550"/>
              <a:ext cx="32075" cy="45875"/>
            </a:xfrm>
            <a:custGeom>
              <a:avLst/>
              <a:gdLst/>
              <a:ahLst/>
              <a:cxnLst/>
              <a:rect l="l" t="t" r="r" b="b"/>
              <a:pathLst>
                <a:path w="1283" h="1835" extrusionOk="0">
                  <a:moveTo>
                    <a:pt x="573" y="1"/>
                  </a:moveTo>
                  <a:lnTo>
                    <a:pt x="1206" y="1072"/>
                  </a:lnTo>
                  <a:lnTo>
                    <a:pt x="1233" y="1119"/>
                  </a:lnTo>
                  <a:lnTo>
                    <a:pt x="1206" y="1134"/>
                  </a:lnTo>
                  <a:lnTo>
                    <a:pt x="0" y="1807"/>
                  </a:lnTo>
                  <a:cubicBezTo>
                    <a:pt x="10" y="1817"/>
                    <a:pt x="18" y="1826"/>
                    <a:pt x="29" y="1834"/>
                  </a:cubicBezTo>
                  <a:lnTo>
                    <a:pt x="1258" y="1150"/>
                  </a:lnTo>
                  <a:lnTo>
                    <a:pt x="1272" y="1142"/>
                  </a:lnTo>
                  <a:cubicBezTo>
                    <a:pt x="1278" y="1140"/>
                    <a:pt x="1280" y="1136"/>
                    <a:pt x="1281" y="1130"/>
                  </a:cubicBezTo>
                  <a:cubicBezTo>
                    <a:pt x="1283" y="1125"/>
                    <a:pt x="1281" y="1120"/>
                    <a:pt x="1279" y="1116"/>
                  </a:cubicBezTo>
                  <a:lnTo>
                    <a:pt x="1264" y="1093"/>
                  </a:lnTo>
                  <a:lnTo>
                    <a:pt x="618" y="3"/>
                  </a:lnTo>
                  <a:cubicBezTo>
                    <a:pt x="604" y="1"/>
                    <a:pt x="588" y="1"/>
                    <a:pt x="57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60"/>
            <p:cNvSpPr/>
            <p:nvPr/>
          </p:nvSpPr>
          <p:spPr>
            <a:xfrm>
              <a:off x="1771875" y="3209175"/>
              <a:ext cx="34425" cy="52550"/>
            </a:xfrm>
            <a:custGeom>
              <a:avLst/>
              <a:gdLst/>
              <a:ahLst/>
              <a:cxnLst/>
              <a:rect l="l" t="t" r="r" b="b"/>
              <a:pathLst>
                <a:path w="1377" h="2102" extrusionOk="0">
                  <a:moveTo>
                    <a:pt x="889" y="1"/>
                  </a:moveTo>
                  <a:lnTo>
                    <a:pt x="1311" y="1183"/>
                  </a:lnTo>
                  <a:lnTo>
                    <a:pt x="1332" y="1242"/>
                  </a:lnTo>
                  <a:lnTo>
                    <a:pt x="1322" y="1248"/>
                  </a:lnTo>
                  <a:lnTo>
                    <a:pt x="1321" y="1248"/>
                  </a:lnTo>
                  <a:lnTo>
                    <a:pt x="0" y="2081"/>
                  </a:lnTo>
                  <a:cubicBezTo>
                    <a:pt x="13" y="2088"/>
                    <a:pt x="26" y="2094"/>
                    <a:pt x="40" y="2102"/>
                  </a:cubicBezTo>
                  <a:lnTo>
                    <a:pt x="1366" y="1267"/>
                  </a:lnTo>
                  <a:cubicBezTo>
                    <a:pt x="1367" y="1266"/>
                    <a:pt x="1369" y="1266"/>
                    <a:pt x="1369" y="1265"/>
                  </a:cubicBezTo>
                  <a:cubicBezTo>
                    <a:pt x="1375" y="1260"/>
                    <a:pt x="1376" y="1252"/>
                    <a:pt x="1374" y="1245"/>
                  </a:cubicBezTo>
                  <a:lnTo>
                    <a:pt x="1358" y="1200"/>
                  </a:lnTo>
                  <a:lnTo>
                    <a:pt x="1358" y="1199"/>
                  </a:lnTo>
                  <a:lnTo>
                    <a:pt x="933" y="12"/>
                  </a:lnTo>
                  <a:cubicBezTo>
                    <a:pt x="917" y="8"/>
                    <a:pt x="903" y="4"/>
                    <a:pt x="88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60"/>
            <p:cNvSpPr/>
            <p:nvPr/>
          </p:nvSpPr>
          <p:spPr>
            <a:xfrm>
              <a:off x="1799025" y="3217200"/>
              <a:ext cx="27925" cy="51000"/>
            </a:xfrm>
            <a:custGeom>
              <a:avLst/>
              <a:gdLst/>
              <a:ahLst/>
              <a:cxnLst/>
              <a:rect l="l" t="t" r="r" b="b"/>
              <a:pathLst>
                <a:path w="1117" h="2040" extrusionOk="0">
                  <a:moveTo>
                    <a:pt x="603" y="1"/>
                  </a:moveTo>
                  <a:lnTo>
                    <a:pt x="1060" y="1140"/>
                  </a:lnTo>
                  <a:lnTo>
                    <a:pt x="1072" y="1171"/>
                  </a:lnTo>
                  <a:lnTo>
                    <a:pt x="1040" y="1195"/>
                  </a:lnTo>
                  <a:lnTo>
                    <a:pt x="1" y="2036"/>
                  </a:lnTo>
                  <a:cubicBezTo>
                    <a:pt x="21" y="2038"/>
                    <a:pt x="41" y="2038"/>
                    <a:pt x="61" y="2040"/>
                  </a:cubicBezTo>
                  <a:lnTo>
                    <a:pt x="1084" y="1209"/>
                  </a:lnTo>
                  <a:lnTo>
                    <a:pt x="1108" y="1192"/>
                  </a:lnTo>
                  <a:cubicBezTo>
                    <a:pt x="1114" y="1186"/>
                    <a:pt x="1116" y="1177"/>
                    <a:pt x="1114" y="1168"/>
                  </a:cubicBezTo>
                  <a:lnTo>
                    <a:pt x="1109" y="1156"/>
                  </a:lnTo>
                  <a:lnTo>
                    <a:pt x="657" y="34"/>
                  </a:lnTo>
                  <a:cubicBezTo>
                    <a:pt x="639" y="24"/>
                    <a:pt x="620" y="11"/>
                    <a:pt x="60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60"/>
            <p:cNvSpPr/>
            <p:nvPr/>
          </p:nvSpPr>
          <p:spPr>
            <a:xfrm>
              <a:off x="1862475" y="3063575"/>
              <a:ext cx="45650" cy="72250"/>
            </a:xfrm>
            <a:custGeom>
              <a:avLst/>
              <a:gdLst/>
              <a:ahLst/>
              <a:cxnLst/>
              <a:rect l="l" t="t" r="r" b="b"/>
              <a:pathLst>
                <a:path w="1826" h="2890" extrusionOk="0">
                  <a:moveTo>
                    <a:pt x="985" y="0"/>
                  </a:moveTo>
                  <a:cubicBezTo>
                    <a:pt x="964" y="0"/>
                    <a:pt x="942" y="2"/>
                    <a:pt x="919" y="6"/>
                  </a:cubicBezTo>
                  <a:cubicBezTo>
                    <a:pt x="0" y="159"/>
                    <a:pt x="1365" y="2889"/>
                    <a:pt x="1365" y="2889"/>
                  </a:cubicBezTo>
                  <a:lnTo>
                    <a:pt x="1574" y="2876"/>
                  </a:lnTo>
                  <a:cubicBezTo>
                    <a:pt x="1574" y="2876"/>
                    <a:pt x="1825" y="0"/>
                    <a:pt x="9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60"/>
            <p:cNvSpPr/>
            <p:nvPr/>
          </p:nvSpPr>
          <p:spPr>
            <a:xfrm>
              <a:off x="1892975" y="3141250"/>
              <a:ext cx="45675" cy="72250"/>
            </a:xfrm>
            <a:custGeom>
              <a:avLst/>
              <a:gdLst/>
              <a:ahLst/>
              <a:cxnLst/>
              <a:rect l="l" t="t" r="r" b="b"/>
              <a:pathLst>
                <a:path w="1827" h="2890" extrusionOk="0">
                  <a:moveTo>
                    <a:pt x="461" y="0"/>
                  </a:moveTo>
                  <a:lnTo>
                    <a:pt x="251" y="14"/>
                  </a:lnTo>
                  <a:cubicBezTo>
                    <a:pt x="251" y="14"/>
                    <a:pt x="0" y="2890"/>
                    <a:pt x="840" y="2890"/>
                  </a:cubicBezTo>
                  <a:cubicBezTo>
                    <a:pt x="862" y="2890"/>
                    <a:pt x="884" y="2888"/>
                    <a:pt x="907" y="2884"/>
                  </a:cubicBezTo>
                  <a:cubicBezTo>
                    <a:pt x="1826" y="2730"/>
                    <a:pt x="461" y="0"/>
                    <a:pt x="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60"/>
            <p:cNvSpPr/>
            <p:nvPr/>
          </p:nvSpPr>
          <p:spPr>
            <a:xfrm>
              <a:off x="1899700" y="3073275"/>
              <a:ext cx="62050" cy="64000"/>
            </a:xfrm>
            <a:custGeom>
              <a:avLst/>
              <a:gdLst/>
              <a:ahLst/>
              <a:cxnLst/>
              <a:rect l="l" t="t" r="r" b="b"/>
              <a:pathLst>
                <a:path w="2482" h="2560" extrusionOk="0">
                  <a:moveTo>
                    <a:pt x="1525" y="0"/>
                  </a:moveTo>
                  <a:cubicBezTo>
                    <a:pt x="807" y="0"/>
                    <a:pt x="0" y="2422"/>
                    <a:pt x="0" y="2422"/>
                  </a:cubicBezTo>
                  <a:lnTo>
                    <a:pt x="158" y="2559"/>
                  </a:lnTo>
                  <a:cubicBezTo>
                    <a:pt x="158" y="2559"/>
                    <a:pt x="2482" y="610"/>
                    <a:pt x="1723" y="68"/>
                  </a:cubicBezTo>
                  <a:cubicBezTo>
                    <a:pt x="1658" y="22"/>
                    <a:pt x="1592" y="0"/>
                    <a:pt x="1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60"/>
            <p:cNvSpPr/>
            <p:nvPr/>
          </p:nvSpPr>
          <p:spPr>
            <a:xfrm>
              <a:off x="1839350" y="3139775"/>
              <a:ext cx="62100" cy="64025"/>
            </a:xfrm>
            <a:custGeom>
              <a:avLst/>
              <a:gdLst/>
              <a:ahLst/>
              <a:cxnLst/>
              <a:rect l="l" t="t" r="r" b="b"/>
              <a:pathLst>
                <a:path w="2484" h="2561" extrusionOk="0">
                  <a:moveTo>
                    <a:pt x="2326" y="0"/>
                  </a:moveTo>
                  <a:cubicBezTo>
                    <a:pt x="2326" y="0"/>
                    <a:pt x="1" y="1951"/>
                    <a:pt x="759" y="2493"/>
                  </a:cubicBezTo>
                  <a:cubicBezTo>
                    <a:pt x="824" y="2539"/>
                    <a:pt x="891" y="2560"/>
                    <a:pt x="958" y="2560"/>
                  </a:cubicBezTo>
                  <a:cubicBezTo>
                    <a:pt x="1676" y="2560"/>
                    <a:pt x="2484" y="139"/>
                    <a:pt x="2484" y="139"/>
                  </a:cubicBezTo>
                  <a:lnTo>
                    <a:pt x="23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60"/>
            <p:cNvSpPr/>
            <p:nvPr/>
          </p:nvSpPr>
          <p:spPr>
            <a:xfrm>
              <a:off x="1903275" y="3115450"/>
              <a:ext cx="74550" cy="25225"/>
            </a:xfrm>
            <a:custGeom>
              <a:avLst/>
              <a:gdLst/>
              <a:ahLst/>
              <a:cxnLst/>
              <a:rect l="l" t="t" r="r" b="b"/>
              <a:pathLst>
                <a:path w="2982" h="1009" extrusionOk="0">
                  <a:moveTo>
                    <a:pt x="2362" y="1"/>
                  </a:moveTo>
                  <a:cubicBezTo>
                    <a:pt x="1528" y="1"/>
                    <a:pt x="0" y="765"/>
                    <a:pt x="0" y="765"/>
                  </a:cubicBezTo>
                  <a:lnTo>
                    <a:pt x="15" y="973"/>
                  </a:lnTo>
                  <a:cubicBezTo>
                    <a:pt x="15" y="973"/>
                    <a:pt x="419" y="1009"/>
                    <a:pt x="925" y="1009"/>
                  </a:cubicBezTo>
                  <a:cubicBezTo>
                    <a:pt x="1801" y="1009"/>
                    <a:pt x="2981" y="902"/>
                    <a:pt x="2884" y="319"/>
                  </a:cubicBezTo>
                  <a:cubicBezTo>
                    <a:pt x="2845" y="87"/>
                    <a:pt x="2643" y="1"/>
                    <a:pt x="2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60"/>
            <p:cNvSpPr/>
            <p:nvPr/>
          </p:nvSpPr>
          <p:spPr>
            <a:xfrm>
              <a:off x="1823300" y="3136375"/>
              <a:ext cx="74575" cy="25225"/>
            </a:xfrm>
            <a:custGeom>
              <a:avLst/>
              <a:gdLst/>
              <a:ahLst/>
              <a:cxnLst/>
              <a:rect l="l" t="t" r="r" b="b"/>
              <a:pathLst>
                <a:path w="2983" h="1009" extrusionOk="0">
                  <a:moveTo>
                    <a:pt x="2061" y="0"/>
                  </a:moveTo>
                  <a:cubicBezTo>
                    <a:pt x="1184" y="0"/>
                    <a:pt x="0" y="107"/>
                    <a:pt x="98" y="691"/>
                  </a:cubicBezTo>
                  <a:cubicBezTo>
                    <a:pt x="137" y="922"/>
                    <a:pt x="339" y="1009"/>
                    <a:pt x="620" y="1009"/>
                  </a:cubicBezTo>
                  <a:cubicBezTo>
                    <a:pt x="1454" y="1009"/>
                    <a:pt x="2982" y="245"/>
                    <a:pt x="2982" y="245"/>
                  </a:cubicBezTo>
                  <a:lnTo>
                    <a:pt x="2968" y="35"/>
                  </a:lnTo>
                  <a:cubicBezTo>
                    <a:pt x="2968" y="35"/>
                    <a:pt x="2565" y="0"/>
                    <a:pt x="20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60"/>
            <p:cNvSpPr/>
            <p:nvPr/>
          </p:nvSpPr>
          <p:spPr>
            <a:xfrm>
              <a:off x="1901825" y="3137650"/>
              <a:ext cx="75850" cy="46925"/>
            </a:xfrm>
            <a:custGeom>
              <a:avLst/>
              <a:gdLst/>
              <a:ahLst/>
              <a:cxnLst/>
              <a:rect l="l" t="t" r="r" b="b"/>
              <a:pathLst>
                <a:path w="3034" h="1877" extrusionOk="0">
                  <a:moveTo>
                    <a:pt x="138" y="0"/>
                  </a:moveTo>
                  <a:lnTo>
                    <a:pt x="0" y="158"/>
                  </a:lnTo>
                  <a:cubicBezTo>
                    <a:pt x="0" y="158"/>
                    <a:pt x="1442" y="1877"/>
                    <a:pt x="2191" y="1877"/>
                  </a:cubicBezTo>
                  <a:cubicBezTo>
                    <a:pt x="2313" y="1877"/>
                    <a:pt x="2417" y="1831"/>
                    <a:pt x="2493" y="1724"/>
                  </a:cubicBezTo>
                  <a:cubicBezTo>
                    <a:pt x="3033" y="966"/>
                    <a:pt x="138" y="0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60"/>
            <p:cNvSpPr/>
            <p:nvPr/>
          </p:nvSpPr>
          <p:spPr>
            <a:xfrm>
              <a:off x="1823450" y="3092475"/>
              <a:ext cx="75875" cy="46950"/>
            </a:xfrm>
            <a:custGeom>
              <a:avLst/>
              <a:gdLst/>
              <a:ahLst/>
              <a:cxnLst/>
              <a:rect l="l" t="t" r="r" b="b"/>
              <a:pathLst>
                <a:path w="3035" h="1878" extrusionOk="0">
                  <a:moveTo>
                    <a:pt x="844" y="1"/>
                  </a:moveTo>
                  <a:cubicBezTo>
                    <a:pt x="722" y="1"/>
                    <a:pt x="618" y="47"/>
                    <a:pt x="542" y="153"/>
                  </a:cubicBezTo>
                  <a:cubicBezTo>
                    <a:pt x="0" y="912"/>
                    <a:pt x="2895" y="1878"/>
                    <a:pt x="2895" y="1878"/>
                  </a:cubicBezTo>
                  <a:lnTo>
                    <a:pt x="3034" y="1720"/>
                  </a:lnTo>
                  <a:cubicBezTo>
                    <a:pt x="3034" y="1720"/>
                    <a:pt x="1593" y="1"/>
                    <a:pt x="8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60"/>
            <p:cNvSpPr/>
            <p:nvPr/>
          </p:nvSpPr>
          <p:spPr>
            <a:xfrm>
              <a:off x="1886700" y="3124500"/>
              <a:ext cx="24525" cy="24550"/>
            </a:xfrm>
            <a:custGeom>
              <a:avLst/>
              <a:gdLst/>
              <a:ahLst/>
              <a:cxnLst/>
              <a:rect l="l" t="t" r="r" b="b"/>
              <a:pathLst>
                <a:path w="981" h="982" extrusionOk="0">
                  <a:moveTo>
                    <a:pt x="491" y="0"/>
                  </a:moveTo>
                  <a:cubicBezTo>
                    <a:pt x="219" y="0"/>
                    <a:pt x="0" y="220"/>
                    <a:pt x="0" y="490"/>
                  </a:cubicBezTo>
                  <a:cubicBezTo>
                    <a:pt x="0" y="762"/>
                    <a:pt x="219" y="982"/>
                    <a:pt x="491" y="982"/>
                  </a:cubicBezTo>
                  <a:cubicBezTo>
                    <a:pt x="762" y="982"/>
                    <a:pt x="981" y="762"/>
                    <a:pt x="981" y="490"/>
                  </a:cubicBezTo>
                  <a:cubicBezTo>
                    <a:pt x="981" y="220"/>
                    <a:pt x="762" y="0"/>
                    <a:pt x="491" y="0"/>
                  </a:cubicBezTo>
                  <a:close/>
                </a:path>
              </a:pathLst>
            </a:custGeom>
            <a:solidFill>
              <a:srgbClr val="FFC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60"/>
            <p:cNvSpPr/>
            <p:nvPr/>
          </p:nvSpPr>
          <p:spPr>
            <a:xfrm>
              <a:off x="1840725" y="3262425"/>
              <a:ext cx="40700" cy="39175"/>
            </a:xfrm>
            <a:custGeom>
              <a:avLst/>
              <a:gdLst/>
              <a:ahLst/>
              <a:cxnLst/>
              <a:rect l="l" t="t" r="r" b="b"/>
              <a:pathLst>
                <a:path w="1628" h="1567" extrusionOk="0">
                  <a:moveTo>
                    <a:pt x="982" y="391"/>
                  </a:moveTo>
                  <a:cubicBezTo>
                    <a:pt x="988" y="391"/>
                    <a:pt x="994" y="393"/>
                    <a:pt x="1000" y="395"/>
                  </a:cubicBezTo>
                  <a:cubicBezTo>
                    <a:pt x="1025" y="403"/>
                    <a:pt x="1036" y="431"/>
                    <a:pt x="1033" y="483"/>
                  </a:cubicBezTo>
                  <a:cubicBezTo>
                    <a:pt x="1030" y="535"/>
                    <a:pt x="1009" y="618"/>
                    <a:pt x="972" y="736"/>
                  </a:cubicBezTo>
                  <a:cubicBezTo>
                    <a:pt x="908" y="935"/>
                    <a:pt x="853" y="1034"/>
                    <a:pt x="807" y="1034"/>
                  </a:cubicBezTo>
                  <a:cubicBezTo>
                    <a:pt x="804" y="1034"/>
                    <a:pt x="800" y="1033"/>
                    <a:pt x="797" y="1032"/>
                  </a:cubicBezTo>
                  <a:cubicBezTo>
                    <a:pt x="760" y="1021"/>
                    <a:pt x="746" y="995"/>
                    <a:pt x="758" y="960"/>
                  </a:cubicBezTo>
                  <a:lnTo>
                    <a:pt x="934" y="418"/>
                  </a:lnTo>
                  <a:cubicBezTo>
                    <a:pt x="948" y="401"/>
                    <a:pt x="964" y="391"/>
                    <a:pt x="982" y="391"/>
                  </a:cubicBezTo>
                  <a:close/>
                  <a:moveTo>
                    <a:pt x="617" y="0"/>
                  </a:moveTo>
                  <a:cubicBezTo>
                    <a:pt x="604" y="0"/>
                    <a:pt x="591" y="0"/>
                    <a:pt x="578" y="1"/>
                  </a:cubicBezTo>
                  <a:cubicBezTo>
                    <a:pt x="492" y="6"/>
                    <a:pt x="442" y="23"/>
                    <a:pt x="434" y="53"/>
                  </a:cubicBezTo>
                  <a:lnTo>
                    <a:pt x="8" y="1369"/>
                  </a:lnTo>
                  <a:cubicBezTo>
                    <a:pt x="0" y="1388"/>
                    <a:pt x="11" y="1405"/>
                    <a:pt x="39" y="1421"/>
                  </a:cubicBezTo>
                  <a:cubicBezTo>
                    <a:pt x="63" y="1438"/>
                    <a:pt x="118" y="1459"/>
                    <a:pt x="202" y="1488"/>
                  </a:cubicBezTo>
                  <a:cubicBezTo>
                    <a:pt x="287" y="1515"/>
                    <a:pt x="368" y="1536"/>
                    <a:pt x="451" y="1553"/>
                  </a:cubicBezTo>
                  <a:cubicBezTo>
                    <a:pt x="494" y="1562"/>
                    <a:pt x="527" y="1567"/>
                    <a:pt x="549" y="1567"/>
                  </a:cubicBezTo>
                  <a:cubicBezTo>
                    <a:pt x="568" y="1567"/>
                    <a:pt x="579" y="1563"/>
                    <a:pt x="581" y="1556"/>
                  </a:cubicBezTo>
                  <a:lnTo>
                    <a:pt x="657" y="1322"/>
                  </a:lnTo>
                  <a:lnTo>
                    <a:pt x="688" y="1126"/>
                  </a:lnTo>
                  <a:lnTo>
                    <a:pt x="705" y="1131"/>
                  </a:lnTo>
                  <a:lnTo>
                    <a:pt x="700" y="1152"/>
                  </a:lnTo>
                  <a:cubicBezTo>
                    <a:pt x="697" y="1183"/>
                    <a:pt x="705" y="1222"/>
                    <a:pt x="728" y="1271"/>
                  </a:cubicBezTo>
                  <a:cubicBezTo>
                    <a:pt x="739" y="1294"/>
                    <a:pt x="760" y="1318"/>
                    <a:pt x="788" y="1342"/>
                  </a:cubicBezTo>
                  <a:cubicBezTo>
                    <a:pt x="818" y="1367"/>
                    <a:pt x="855" y="1385"/>
                    <a:pt x="899" y="1399"/>
                  </a:cubicBezTo>
                  <a:cubicBezTo>
                    <a:pt x="954" y="1417"/>
                    <a:pt x="1006" y="1426"/>
                    <a:pt x="1054" y="1426"/>
                  </a:cubicBezTo>
                  <a:cubicBezTo>
                    <a:pt x="1112" y="1426"/>
                    <a:pt x="1165" y="1413"/>
                    <a:pt x="1212" y="1386"/>
                  </a:cubicBezTo>
                  <a:cubicBezTo>
                    <a:pt x="1254" y="1362"/>
                    <a:pt x="1293" y="1331"/>
                    <a:pt x="1328" y="1295"/>
                  </a:cubicBezTo>
                  <a:cubicBezTo>
                    <a:pt x="1362" y="1258"/>
                    <a:pt x="1394" y="1213"/>
                    <a:pt x="1425" y="1157"/>
                  </a:cubicBezTo>
                  <a:cubicBezTo>
                    <a:pt x="1455" y="1102"/>
                    <a:pt x="1482" y="1047"/>
                    <a:pt x="1504" y="990"/>
                  </a:cubicBezTo>
                  <a:cubicBezTo>
                    <a:pt x="1526" y="933"/>
                    <a:pt x="1547" y="878"/>
                    <a:pt x="1566" y="818"/>
                  </a:cubicBezTo>
                  <a:cubicBezTo>
                    <a:pt x="1586" y="759"/>
                    <a:pt x="1598" y="714"/>
                    <a:pt x="1607" y="683"/>
                  </a:cubicBezTo>
                  <a:cubicBezTo>
                    <a:pt x="1614" y="651"/>
                    <a:pt x="1619" y="607"/>
                    <a:pt x="1624" y="551"/>
                  </a:cubicBezTo>
                  <a:cubicBezTo>
                    <a:pt x="1628" y="495"/>
                    <a:pt x="1624" y="446"/>
                    <a:pt x="1612" y="405"/>
                  </a:cubicBezTo>
                  <a:cubicBezTo>
                    <a:pt x="1599" y="364"/>
                    <a:pt x="1573" y="324"/>
                    <a:pt x="1535" y="283"/>
                  </a:cubicBezTo>
                  <a:cubicBezTo>
                    <a:pt x="1497" y="242"/>
                    <a:pt x="1450" y="212"/>
                    <a:pt x="1392" y="194"/>
                  </a:cubicBezTo>
                  <a:cubicBezTo>
                    <a:pt x="1334" y="175"/>
                    <a:pt x="1283" y="164"/>
                    <a:pt x="1235" y="164"/>
                  </a:cubicBezTo>
                  <a:cubicBezTo>
                    <a:pt x="1188" y="164"/>
                    <a:pt x="1150" y="168"/>
                    <a:pt x="1123" y="178"/>
                  </a:cubicBezTo>
                  <a:cubicBezTo>
                    <a:pt x="1093" y="187"/>
                    <a:pt x="1064" y="201"/>
                    <a:pt x="1035" y="220"/>
                  </a:cubicBezTo>
                  <a:cubicBezTo>
                    <a:pt x="1003" y="240"/>
                    <a:pt x="984" y="254"/>
                    <a:pt x="978" y="266"/>
                  </a:cubicBezTo>
                  <a:lnTo>
                    <a:pt x="961" y="261"/>
                  </a:lnTo>
                  <a:cubicBezTo>
                    <a:pt x="968" y="183"/>
                    <a:pt x="972" y="138"/>
                    <a:pt x="970" y="126"/>
                  </a:cubicBezTo>
                  <a:cubicBezTo>
                    <a:pt x="967" y="115"/>
                    <a:pt x="956" y="100"/>
                    <a:pt x="936" y="83"/>
                  </a:cubicBezTo>
                  <a:cubicBezTo>
                    <a:pt x="916" y="66"/>
                    <a:pt x="884" y="51"/>
                    <a:pt x="844" y="37"/>
                  </a:cubicBezTo>
                  <a:cubicBezTo>
                    <a:pt x="766" y="13"/>
                    <a:pt x="691" y="0"/>
                    <a:pt x="6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60"/>
            <p:cNvSpPr/>
            <p:nvPr/>
          </p:nvSpPr>
          <p:spPr>
            <a:xfrm>
              <a:off x="1882300" y="3260125"/>
              <a:ext cx="19225" cy="42175"/>
            </a:xfrm>
            <a:custGeom>
              <a:avLst/>
              <a:gdLst/>
              <a:ahLst/>
              <a:cxnLst/>
              <a:rect l="l" t="t" r="r" b="b"/>
              <a:pathLst>
                <a:path w="769" h="1687" extrusionOk="0">
                  <a:moveTo>
                    <a:pt x="482" y="0"/>
                  </a:moveTo>
                  <a:cubicBezTo>
                    <a:pt x="421" y="0"/>
                    <a:pt x="362" y="7"/>
                    <a:pt x="306" y="22"/>
                  </a:cubicBezTo>
                  <a:cubicBezTo>
                    <a:pt x="221" y="43"/>
                    <a:pt x="177" y="69"/>
                    <a:pt x="173" y="101"/>
                  </a:cubicBezTo>
                  <a:lnTo>
                    <a:pt x="4" y="1596"/>
                  </a:lnTo>
                  <a:cubicBezTo>
                    <a:pt x="1" y="1616"/>
                    <a:pt x="11" y="1629"/>
                    <a:pt x="36" y="1640"/>
                  </a:cubicBezTo>
                  <a:cubicBezTo>
                    <a:pt x="61" y="1652"/>
                    <a:pt x="116" y="1661"/>
                    <a:pt x="204" y="1671"/>
                  </a:cubicBezTo>
                  <a:cubicBezTo>
                    <a:pt x="290" y="1681"/>
                    <a:pt x="376" y="1686"/>
                    <a:pt x="458" y="1686"/>
                  </a:cubicBezTo>
                  <a:cubicBezTo>
                    <a:pt x="541" y="1686"/>
                    <a:pt x="585" y="1679"/>
                    <a:pt x="587" y="1663"/>
                  </a:cubicBezTo>
                  <a:lnTo>
                    <a:pt x="761" y="128"/>
                  </a:lnTo>
                  <a:cubicBezTo>
                    <a:pt x="769" y="61"/>
                    <a:pt x="707" y="20"/>
                    <a:pt x="574" y="5"/>
                  </a:cubicBezTo>
                  <a:cubicBezTo>
                    <a:pt x="543" y="2"/>
                    <a:pt x="512" y="0"/>
                    <a:pt x="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60"/>
            <p:cNvSpPr/>
            <p:nvPr/>
          </p:nvSpPr>
          <p:spPr>
            <a:xfrm>
              <a:off x="1904175" y="3270525"/>
              <a:ext cx="33300" cy="33125"/>
            </a:xfrm>
            <a:custGeom>
              <a:avLst/>
              <a:gdLst/>
              <a:ahLst/>
              <a:cxnLst/>
              <a:rect l="l" t="t" r="r" b="b"/>
              <a:pathLst>
                <a:path w="1332" h="1325" extrusionOk="0">
                  <a:moveTo>
                    <a:pt x="700" y="682"/>
                  </a:moveTo>
                  <a:lnTo>
                    <a:pt x="722" y="937"/>
                  </a:lnTo>
                  <a:cubicBezTo>
                    <a:pt x="723" y="948"/>
                    <a:pt x="717" y="959"/>
                    <a:pt x="708" y="968"/>
                  </a:cubicBezTo>
                  <a:cubicBezTo>
                    <a:pt x="697" y="979"/>
                    <a:pt x="684" y="985"/>
                    <a:pt x="665" y="986"/>
                  </a:cubicBezTo>
                  <a:cubicBezTo>
                    <a:pt x="663" y="986"/>
                    <a:pt x="661" y="986"/>
                    <a:pt x="660" y="986"/>
                  </a:cubicBezTo>
                  <a:cubicBezTo>
                    <a:pt x="620" y="986"/>
                    <a:pt x="595" y="940"/>
                    <a:pt x="587" y="849"/>
                  </a:cubicBezTo>
                  <a:cubicBezTo>
                    <a:pt x="584" y="808"/>
                    <a:pt x="592" y="771"/>
                    <a:pt x="612" y="738"/>
                  </a:cubicBezTo>
                  <a:cubicBezTo>
                    <a:pt x="632" y="705"/>
                    <a:pt x="663" y="686"/>
                    <a:pt x="700" y="682"/>
                  </a:cubicBezTo>
                  <a:close/>
                  <a:moveTo>
                    <a:pt x="719" y="0"/>
                  </a:moveTo>
                  <a:cubicBezTo>
                    <a:pt x="681" y="0"/>
                    <a:pt x="640" y="3"/>
                    <a:pt x="596" y="6"/>
                  </a:cubicBezTo>
                  <a:cubicBezTo>
                    <a:pt x="505" y="14"/>
                    <a:pt x="409" y="35"/>
                    <a:pt x="314" y="70"/>
                  </a:cubicBezTo>
                  <a:cubicBezTo>
                    <a:pt x="219" y="102"/>
                    <a:pt x="147" y="136"/>
                    <a:pt x="96" y="172"/>
                  </a:cubicBezTo>
                  <a:cubicBezTo>
                    <a:pt x="44" y="206"/>
                    <a:pt x="21" y="234"/>
                    <a:pt x="22" y="253"/>
                  </a:cubicBezTo>
                  <a:cubicBezTo>
                    <a:pt x="26" y="308"/>
                    <a:pt x="54" y="369"/>
                    <a:pt x="105" y="434"/>
                  </a:cubicBezTo>
                  <a:cubicBezTo>
                    <a:pt x="154" y="496"/>
                    <a:pt x="192" y="527"/>
                    <a:pt x="218" y="527"/>
                  </a:cubicBezTo>
                  <a:cubicBezTo>
                    <a:pt x="219" y="527"/>
                    <a:pt x="220" y="527"/>
                    <a:pt x="221" y="527"/>
                  </a:cubicBezTo>
                  <a:cubicBezTo>
                    <a:pt x="232" y="526"/>
                    <a:pt x="253" y="514"/>
                    <a:pt x="285" y="491"/>
                  </a:cubicBezTo>
                  <a:cubicBezTo>
                    <a:pt x="317" y="469"/>
                    <a:pt x="356" y="446"/>
                    <a:pt x="405" y="423"/>
                  </a:cubicBezTo>
                  <a:cubicBezTo>
                    <a:pt x="452" y="399"/>
                    <a:pt x="494" y="386"/>
                    <a:pt x="529" y="383"/>
                  </a:cubicBezTo>
                  <a:cubicBezTo>
                    <a:pt x="539" y="382"/>
                    <a:pt x="549" y="382"/>
                    <a:pt x="557" y="382"/>
                  </a:cubicBezTo>
                  <a:cubicBezTo>
                    <a:pt x="579" y="382"/>
                    <a:pt x="597" y="385"/>
                    <a:pt x="610" y="392"/>
                  </a:cubicBezTo>
                  <a:cubicBezTo>
                    <a:pt x="652" y="413"/>
                    <a:pt x="675" y="454"/>
                    <a:pt x="681" y="513"/>
                  </a:cubicBezTo>
                  <a:lnTo>
                    <a:pt x="610" y="519"/>
                  </a:lnTo>
                  <a:cubicBezTo>
                    <a:pt x="498" y="528"/>
                    <a:pt x="396" y="549"/>
                    <a:pt x="303" y="582"/>
                  </a:cubicBezTo>
                  <a:cubicBezTo>
                    <a:pt x="243" y="606"/>
                    <a:pt x="190" y="632"/>
                    <a:pt x="147" y="664"/>
                  </a:cubicBezTo>
                  <a:cubicBezTo>
                    <a:pt x="103" y="696"/>
                    <a:pt x="66" y="738"/>
                    <a:pt x="39" y="791"/>
                  </a:cubicBezTo>
                  <a:cubicBezTo>
                    <a:pt x="11" y="844"/>
                    <a:pt x="1" y="904"/>
                    <a:pt x="6" y="973"/>
                  </a:cubicBezTo>
                  <a:cubicBezTo>
                    <a:pt x="11" y="1041"/>
                    <a:pt x="28" y="1099"/>
                    <a:pt x="55" y="1148"/>
                  </a:cubicBezTo>
                  <a:cubicBezTo>
                    <a:pt x="82" y="1196"/>
                    <a:pt x="111" y="1232"/>
                    <a:pt x="144" y="1255"/>
                  </a:cubicBezTo>
                  <a:cubicBezTo>
                    <a:pt x="210" y="1301"/>
                    <a:pt x="295" y="1325"/>
                    <a:pt x="397" y="1325"/>
                  </a:cubicBezTo>
                  <a:cubicBezTo>
                    <a:pt x="418" y="1325"/>
                    <a:pt x="440" y="1324"/>
                    <a:pt x="463" y="1322"/>
                  </a:cubicBezTo>
                  <a:cubicBezTo>
                    <a:pt x="624" y="1307"/>
                    <a:pt x="717" y="1233"/>
                    <a:pt x="742" y="1105"/>
                  </a:cubicBezTo>
                  <a:lnTo>
                    <a:pt x="758" y="1103"/>
                  </a:lnTo>
                  <a:lnTo>
                    <a:pt x="786" y="1226"/>
                  </a:lnTo>
                  <a:cubicBezTo>
                    <a:pt x="790" y="1238"/>
                    <a:pt x="794" y="1249"/>
                    <a:pt x="799" y="1254"/>
                  </a:cubicBezTo>
                  <a:cubicBezTo>
                    <a:pt x="803" y="1259"/>
                    <a:pt x="817" y="1264"/>
                    <a:pt x="839" y="1266"/>
                  </a:cubicBezTo>
                  <a:cubicBezTo>
                    <a:pt x="846" y="1267"/>
                    <a:pt x="854" y="1267"/>
                    <a:pt x="864" y="1267"/>
                  </a:cubicBezTo>
                  <a:cubicBezTo>
                    <a:pt x="892" y="1267"/>
                    <a:pt x="933" y="1264"/>
                    <a:pt x="989" y="1259"/>
                  </a:cubicBezTo>
                  <a:cubicBezTo>
                    <a:pt x="1065" y="1253"/>
                    <a:pt x="1141" y="1242"/>
                    <a:pt x="1217" y="1226"/>
                  </a:cubicBezTo>
                  <a:cubicBezTo>
                    <a:pt x="1294" y="1210"/>
                    <a:pt x="1332" y="1194"/>
                    <a:pt x="1331" y="1178"/>
                  </a:cubicBezTo>
                  <a:lnTo>
                    <a:pt x="1274" y="526"/>
                  </a:lnTo>
                  <a:cubicBezTo>
                    <a:pt x="1268" y="448"/>
                    <a:pt x="1257" y="382"/>
                    <a:pt x="1242" y="329"/>
                  </a:cubicBezTo>
                  <a:cubicBezTo>
                    <a:pt x="1231" y="284"/>
                    <a:pt x="1216" y="247"/>
                    <a:pt x="1199" y="219"/>
                  </a:cubicBezTo>
                  <a:cubicBezTo>
                    <a:pt x="1181" y="192"/>
                    <a:pt x="1157" y="161"/>
                    <a:pt x="1124" y="127"/>
                  </a:cubicBezTo>
                  <a:cubicBezTo>
                    <a:pt x="1091" y="93"/>
                    <a:pt x="1053" y="69"/>
                    <a:pt x="1008" y="50"/>
                  </a:cubicBezTo>
                  <a:cubicBezTo>
                    <a:pt x="964" y="33"/>
                    <a:pt x="907" y="18"/>
                    <a:pt x="838" y="9"/>
                  </a:cubicBezTo>
                  <a:cubicBezTo>
                    <a:pt x="802" y="3"/>
                    <a:pt x="762" y="0"/>
                    <a:pt x="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60"/>
            <p:cNvSpPr/>
            <p:nvPr/>
          </p:nvSpPr>
          <p:spPr>
            <a:xfrm>
              <a:off x="1937650" y="3259925"/>
              <a:ext cx="40500" cy="38425"/>
            </a:xfrm>
            <a:custGeom>
              <a:avLst/>
              <a:gdLst/>
              <a:ahLst/>
              <a:cxnLst/>
              <a:rect l="l" t="t" r="r" b="b"/>
              <a:pathLst>
                <a:path w="1620" h="1537" extrusionOk="0">
                  <a:moveTo>
                    <a:pt x="1001" y="1"/>
                  </a:moveTo>
                  <a:cubicBezTo>
                    <a:pt x="951" y="1"/>
                    <a:pt x="896" y="12"/>
                    <a:pt x="836" y="35"/>
                  </a:cubicBezTo>
                  <a:cubicBezTo>
                    <a:pt x="788" y="53"/>
                    <a:pt x="747" y="75"/>
                    <a:pt x="711" y="101"/>
                  </a:cubicBezTo>
                  <a:cubicBezTo>
                    <a:pt x="626" y="169"/>
                    <a:pt x="579" y="248"/>
                    <a:pt x="568" y="342"/>
                  </a:cubicBezTo>
                  <a:lnTo>
                    <a:pt x="554" y="347"/>
                  </a:lnTo>
                  <a:lnTo>
                    <a:pt x="503" y="264"/>
                  </a:lnTo>
                  <a:cubicBezTo>
                    <a:pt x="485" y="237"/>
                    <a:pt x="457" y="224"/>
                    <a:pt x="420" y="224"/>
                  </a:cubicBezTo>
                  <a:cubicBezTo>
                    <a:pt x="394" y="224"/>
                    <a:pt x="363" y="230"/>
                    <a:pt x="327" y="243"/>
                  </a:cubicBezTo>
                  <a:cubicBezTo>
                    <a:pt x="241" y="275"/>
                    <a:pt x="163" y="320"/>
                    <a:pt x="96" y="378"/>
                  </a:cubicBezTo>
                  <a:cubicBezTo>
                    <a:pt x="30" y="436"/>
                    <a:pt x="0" y="478"/>
                    <a:pt x="11" y="506"/>
                  </a:cubicBezTo>
                  <a:lnTo>
                    <a:pt x="383" y="1513"/>
                  </a:lnTo>
                  <a:cubicBezTo>
                    <a:pt x="389" y="1529"/>
                    <a:pt x="404" y="1536"/>
                    <a:pt x="430" y="1536"/>
                  </a:cubicBezTo>
                  <a:cubicBezTo>
                    <a:pt x="431" y="1536"/>
                    <a:pt x="433" y="1536"/>
                    <a:pt x="435" y="1536"/>
                  </a:cubicBezTo>
                  <a:cubicBezTo>
                    <a:pt x="462" y="1535"/>
                    <a:pt x="516" y="1519"/>
                    <a:pt x="599" y="1489"/>
                  </a:cubicBezTo>
                  <a:cubicBezTo>
                    <a:pt x="682" y="1458"/>
                    <a:pt x="759" y="1425"/>
                    <a:pt x="832" y="1388"/>
                  </a:cubicBezTo>
                  <a:cubicBezTo>
                    <a:pt x="906" y="1349"/>
                    <a:pt x="941" y="1323"/>
                    <a:pt x="935" y="1309"/>
                  </a:cubicBezTo>
                  <a:lnTo>
                    <a:pt x="638" y="505"/>
                  </a:lnTo>
                  <a:cubicBezTo>
                    <a:pt x="625" y="468"/>
                    <a:pt x="637" y="443"/>
                    <a:pt x="675" y="428"/>
                  </a:cubicBezTo>
                  <a:cubicBezTo>
                    <a:pt x="682" y="426"/>
                    <a:pt x="689" y="425"/>
                    <a:pt x="695" y="425"/>
                  </a:cubicBezTo>
                  <a:cubicBezTo>
                    <a:pt x="712" y="425"/>
                    <a:pt x="727" y="433"/>
                    <a:pt x="741" y="448"/>
                  </a:cubicBezTo>
                  <a:cubicBezTo>
                    <a:pt x="750" y="462"/>
                    <a:pt x="761" y="478"/>
                    <a:pt x="772" y="495"/>
                  </a:cubicBezTo>
                  <a:cubicBezTo>
                    <a:pt x="784" y="513"/>
                    <a:pt x="801" y="551"/>
                    <a:pt x="824" y="612"/>
                  </a:cubicBezTo>
                  <a:lnTo>
                    <a:pt x="1063" y="1262"/>
                  </a:lnTo>
                  <a:cubicBezTo>
                    <a:pt x="1068" y="1278"/>
                    <a:pt x="1084" y="1286"/>
                    <a:pt x="1106" y="1286"/>
                  </a:cubicBezTo>
                  <a:cubicBezTo>
                    <a:pt x="1108" y="1286"/>
                    <a:pt x="1111" y="1286"/>
                    <a:pt x="1113" y="1286"/>
                  </a:cubicBezTo>
                  <a:cubicBezTo>
                    <a:pt x="1140" y="1285"/>
                    <a:pt x="1193" y="1269"/>
                    <a:pt x="1276" y="1238"/>
                  </a:cubicBezTo>
                  <a:cubicBezTo>
                    <a:pt x="1358" y="1207"/>
                    <a:pt x="1437" y="1174"/>
                    <a:pt x="1511" y="1136"/>
                  </a:cubicBezTo>
                  <a:cubicBezTo>
                    <a:pt x="1586" y="1099"/>
                    <a:pt x="1619" y="1072"/>
                    <a:pt x="1614" y="1058"/>
                  </a:cubicBezTo>
                  <a:lnTo>
                    <a:pt x="1382" y="428"/>
                  </a:lnTo>
                  <a:cubicBezTo>
                    <a:pt x="1313" y="243"/>
                    <a:pt x="1240" y="120"/>
                    <a:pt x="1159" y="54"/>
                  </a:cubicBezTo>
                  <a:cubicBezTo>
                    <a:pt x="1116" y="19"/>
                    <a:pt x="1063" y="1"/>
                    <a:pt x="10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60"/>
            <p:cNvSpPr/>
            <p:nvPr/>
          </p:nvSpPr>
          <p:spPr>
            <a:xfrm>
              <a:off x="1967175" y="3239300"/>
              <a:ext cx="37150" cy="38150"/>
            </a:xfrm>
            <a:custGeom>
              <a:avLst/>
              <a:gdLst/>
              <a:ahLst/>
              <a:cxnLst/>
              <a:rect l="l" t="t" r="r" b="b"/>
              <a:pathLst>
                <a:path w="1486" h="1526" extrusionOk="0">
                  <a:moveTo>
                    <a:pt x="420" y="1"/>
                  </a:moveTo>
                  <a:cubicBezTo>
                    <a:pt x="381" y="1"/>
                    <a:pt x="331" y="22"/>
                    <a:pt x="268" y="63"/>
                  </a:cubicBezTo>
                  <a:cubicBezTo>
                    <a:pt x="197" y="111"/>
                    <a:pt x="133" y="171"/>
                    <a:pt x="75" y="241"/>
                  </a:cubicBezTo>
                  <a:cubicBezTo>
                    <a:pt x="18" y="313"/>
                    <a:pt x="1" y="368"/>
                    <a:pt x="26" y="404"/>
                  </a:cubicBezTo>
                  <a:lnTo>
                    <a:pt x="171" y="624"/>
                  </a:lnTo>
                  <a:lnTo>
                    <a:pt x="113" y="662"/>
                  </a:lnTo>
                  <a:cubicBezTo>
                    <a:pt x="89" y="678"/>
                    <a:pt x="82" y="709"/>
                    <a:pt x="91" y="757"/>
                  </a:cubicBezTo>
                  <a:cubicBezTo>
                    <a:pt x="101" y="804"/>
                    <a:pt x="121" y="853"/>
                    <a:pt x="153" y="900"/>
                  </a:cubicBezTo>
                  <a:cubicBezTo>
                    <a:pt x="186" y="947"/>
                    <a:pt x="216" y="983"/>
                    <a:pt x="244" y="1004"/>
                  </a:cubicBezTo>
                  <a:cubicBezTo>
                    <a:pt x="263" y="1019"/>
                    <a:pt x="280" y="1027"/>
                    <a:pt x="292" y="1027"/>
                  </a:cubicBezTo>
                  <a:cubicBezTo>
                    <a:pt x="297" y="1027"/>
                    <a:pt x="302" y="1025"/>
                    <a:pt x="306" y="1023"/>
                  </a:cubicBezTo>
                  <a:lnTo>
                    <a:pt x="396" y="962"/>
                  </a:lnTo>
                  <a:lnTo>
                    <a:pt x="585" y="1245"/>
                  </a:lnTo>
                  <a:cubicBezTo>
                    <a:pt x="708" y="1431"/>
                    <a:pt x="834" y="1526"/>
                    <a:pt x="962" y="1526"/>
                  </a:cubicBezTo>
                  <a:cubicBezTo>
                    <a:pt x="1027" y="1526"/>
                    <a:pt x="1090" y="1514"/>
                    <a:pt x="1147" y="1490"/>
                  </a:cubicBezTo>
                  <a:cubicBezTo>
                    <a:pt x="1205" y="1468"/>
                    <a:pt x="1273" y="1430"/>
                    <a:pt x="1349" y="1379"/>
                  </a:cubicBezTo>
                  <a:cubicBezTo>
                    <a:pt x="1426" y="1326"/>
                    <a:pt x="1469" y="1284"/>
                    <a:pt x="1477" y="1249"/>
                  </a:cubicBezTo>
                  <a:cubicBezTo>
                    <a:pt x="1485" y="1214"/>
                    <a:pt x="1462" y="1157"/>
                    <a:pt x="1410" y="1076"/>
                  </a:cubicBezTo>
                  <a:cubicBezTo>
                    <a:pt x="1383" y="1033"/>
                    <a:pt x="1360" y="1004"/>
                    <a:pt x="1342" y="987"/>
                  </a:cubicBezTo>
                  <a:cubicBezTo>
                    <a:pt x="1331" y="978"/>
                    <a:pt x="1321" y="973"/>
                    <a:pt x="1310" y="973"/>
                  </a:cubicBezTo>
                  <a:cubicBezTo>
                    <a:pt x="1301" y="973"/>
                    <a:pt x="1292" y="976"/>
                    <a:pt x="1283" y="982"/>
                  </a:cubicBezTo>
                  <a:cubicBezTo>
                    <a:pt x="1262" y="995"/>
                    <a:pt x="1233" y="1005"/>
                    <a:pt x="1196" y="1009"/>
                  </a:cubicBezTo>
                  <a:cubicBezTo>
                    <a:pt x="1192" y="1010"/>
                    <a:pt x="1187" y="1010"/>
                    <a:pt x="1183" y="1010"/>
                  </a:cubicBezTo>
                  <a:cubicBezTo>
                    <a:pt x="1152" y="1010"/>
                    <a:pt x="1128" y="996"/>
                    <a:pt x="1107" y="967"/>
                  </a:cubicBezTo>
                  <a:lnTo>
                    <a:pt x="887" y="636"/>
                  </a:lnTo>
                  <a:lnTo>
                    <a:pt x="994" y="565"/>
                  </a:lnTo>
                  <a:cubicBezTo>
                    <a:pt x="1016" y="551"/>
                    <a:pt x="1021" y="520"/>
                    <a:pt x="1010" y="473"/>
                  </a:cubicBezTo>
                  <a:cubicBezTo>
                    <a:pt x="997" y="425"/>
                    <a:pt x="973" y="373"/>
                    <a:pt x="933" y="314"/>
                  </a:cubicBezTo>
                  <a:cubicBezTo>
                    <a:pt x="885" y="241"/>
                    <a:pt x="845" y="204"/>
                    <a:pt x="815" y="204"/>
                  </a:cubicBezTo>
                  <a:cubicBezTo>
                    <a:pt x="808" y="204"/>
                    <a:pt x="802" y="206"/>
                    <a:pt x="796" y="210"/>
                  </a:cubicBezTo>
                  <a:lnTo>
                    <a:pt x="662" y="299"/>
                  </a:lnTo>
                  <a:lnTo>
                    <a:pt x="487" y="36"/>
                  </a:lnTo>
                  <a:cubicBezTo>
                    <a:pt x="471" y="13"/>
                    <a:pt x="449" y="1"/>
                    <a:pt x="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60"/>
            <p:cNvSpPr/>
            <p:nvPr/>
          </p:nvSpPr>
          <p:spPr>
            <a:xfrm>
              <a:off x="1994175" y="3223375"/>
              <a:ext cx="36800" cy="40050"/>
            </a:xfrm>
            <a:custGeom>
              <a:avLst/>
              <a:gdLst/>
              <a:ahLst/>
              <a:cxnLst/>
              <a:rect l="l" t="t" r="r" b="b"/>
              <a:pathLst>
                <a:path w="1472" h="1602" extrusionOk="0">
                  <a:moveTo>
                    <a:pt x="684" y="0"/>
                  </a:moveTo>
                  <a:cubicBezTo>
                    <a:pt x="669" y="0"/>
                    <a:pt x="652" y="4"/>
                    <a:pt x="631" y="10"/>
                  </a:cubicBezTo>
                  <a:cubicBezTo>
                    <a:pt x="605" y="19"/>
                    <a:pt x="575" y="32"/>
                    <a:pt x="541" y="53"/>
                  </a:cubicBezTo>
                  <a:cubicBezTo>
                    <a:pt x="506" y="75"/>
                    <a:pt x="463" y="108"/>
                    <a:pt x="411" y="151"/>
                  </a:cubicBezTo>
                  <a:cubicBezTo>
                    <a:pt x="361" y="194"/>
                    <a:pt x="300" y="252"/>
                    <a:pt x="230" y="325"/>
                  </a:cubicBezTo>
                  <a:cubicBezTo>
                    <a:pt x="161" y="397"/>
                    <a:pt x="106" y="470"/>
                    <a:pt x="68" y="546"/>
                  </a:cubicBezTo>
                  <a:cubicBezTo>
                    <a:pt x="31" y="621"/>
                    <a:pt x="10" y="683"/>
                    <a:pt x="4" y="731"/>
                  </a:cubicBezTo>
                  <a:cubicBezTo>
                    <a:pt x="0" y="779"/>
                    <a:pt x="9" y="829"/>
                    <a:pt x="27" y="877"/>
                  </a:cubicBezTo>
                  <a:cubicBezTo>
                    <a:pt x="48" y="926"/>
                    <a:pt x="67" y="960"/>
                    <a:pt x="84" y="981"/>
                  </a:cubicBezTo>
                  <a:cubicBezTo>
                    <a:pt x="101" y="1002"/>
                    <a:pt x="129" y="1031"/>
                    <a:pt x="168" y="1069"/>
                  </a:cubicBezTo>
                  <a:cubicBezTo>
                    <a:pt x="206" y="1108"/>
                    <a:pt x="254" y="1132"/>
                    <a:pt x="308" y="1144"/>
                  </a:cubicBezTo>
                  <a:cubicBezTo>
                    <a:pt x="330" y="1149"/>
                    <a:pt x="350" y="1151"/>
                    <a:pt x="370" y="1151"/>
                  </a:cubicBezTo>
                  <a:cubicBezTo>
                    <a:pt x="401" y="1151"/>
                    <a:pt x="429" y="1146"/>
                    <a:pt x="457" y="1136"/>
                  </a:cubicBezTo>
                  <a:cubicBezTo>
                    <a:pt x="503" y="1119"/>
                    <a:pt x="546" y="1097"/>
                    <a:pt x="590" y="1071"/>
                  </a:cubicBezTo>
                  <a:cubicBezTo>
                    <a:pt x="634" y="1042"/>
                    <a:pt x="673" y="1015"/>
                    <a:pt x="706" y="988"/>
                  </a:cubicBezTo>
                  <a:cubicBezTo>
                    <a:pt x="740" y="960"/>
                    <a:pt x="771" y="939"/>
                    <a:pt x="800" y="927"/>
                  </a:cubicBezTo>
                  <a:cubicBezTo>
                    <a:pt x="813" y="921"/>
                    <a:pt x="825" y="919"/>
                    <a:pt x="835" y="919"/>
                  </a:cubicBezTo>
                  <a:cubicBezTo>
                    <a:pt x="848" y="919"/>
                    <a:pt x="858" y="923"/>
                    <a:pt x="866" y="931"/>
                  </a:cubicBezTo>
                  <a:cubicBezTo>
                    <a:pt x="882" y="946"/>
                    <a:pt x="885" y="961"/>
                    <a:pt x="878" y="979"/>
                  </a:cubicBezTo>
                  <a:cubicBezTo>
                    <a:pt x="869" y="998"/>
                    <a:pt x="846" y="1029"/>
                    <a:pt x="806" y="1069"/>
                  </a:cubicBezTo>
                  <a:cubicBezTo>
                    <a:pt x="766" y="1110"/>
                    <a:pt x="705" y="1150"/>
                    <a:pt x="625" y="1188"/>
                  </a:cubicBezTo>
                  <a:cubicBezTo>
                    <a:pt x="543" y="1225"/>
                    <a:pt x="499" y="1250"/>
                    <a:pt x="488" y="1260"/>
                  </a:cubicBezTo>
                  <a:cubicBezTo>
                    <a:pt x="469" y="1278"/>
                    <a:pt x="478" y="1329"/>
                    <a:pt x="510" y="1409"/>
                  </a:cubicBezTo>
                  <a:cubicBezTo>
                    <a:pt x="545" y="1488"/>
                    <a:pt x="581" y="1551"/>
                    <a:pt x="625" y="1592"/>
                  </a:cubicBezTo>
                  <a:cubicBezTo>
                    <a:pt x="632" y="1598"/>
                    <a:pt x="642" y="1602"/>
                    <a:pt x="656" y="1602"/>
                  </a:cubicBezTo>
                  <a:cubicBezTo>
                    <a:pt x="675" y="1602"/>
                    <a:pt x="702" y="1595"/>
                    <a:pt x="735" y="1581"/>
                  </a:cubicBezTo>
                  <a:cubicBezTo>
                    <a:pt x="846" y="1534"/>
                    <a:pt x="985" y="1423"/>
                    <a:pt x="1152" y="1250"/>
                  </a:cubicBezTo>
                  <a:cubicBezTo>
                    <a:pt x="1434" y="958"/>
                    <a:pt x="1472" y="714"/>
                    <a:pt x="1269" y="511"/>
                  </a:cubicBezTo>
                  <a:cubicBezTo>
                    <a:pt x="1209" y="453"/>
                    <a:pt x="1145" y="421"/>
                    <a:pt x="1076" y="411"/>
                  </a:cubicBezTo>
                  <a:cubicBezTo>
                    <a:pt x="1061" y="410"/>
                    <a:pt x="1047" y="409"/>
                    <a:pt x="1033" y="409"/>
                  </a:cubicBezTo>
                  <a:cubicBezTo>
                    <a:pt x="981" y="409"/>
                    <a:pt x="933" y="419"/>
                    <a:pt x="889" y="441"/>
                  </a:cubicBezTo>
                  <a:cubicBezTo>
                    <a:pt x="834" y="468"/>
                    <a:pt x="782" y="498"/>
                    <a:pt x="732" y="532"/>
                  </a:cubicBezTo>
                  <a:cubicBezTo>
                    <a:pt x="684" y="567"/>
                    <a:pt x="642" y="594"/>
                    <a:pt x="605" y="616"/>
                  </a:cubicBezTo>
                  <a:cubicBezTo>
                    <a:pt x="583" y="630"/>
                    <a:pt x="565" y="637"/>
                    <a:pt x="551" y="637"/>
                  </a:cubicBezTo>
                  <a:cubicBezTo>
                    <a:pt x="541" y="637"/>
                    <a:pt x="533" y="633"/>
                    <a:pt x="526" y="627"/>
                  </a:cubicBezTo>
                  <a:cubicBezTo>
                    <a:pt x="501" y="604"/>
                    <a:pt x="510" y="569"/>
                    <a:pt x="552" y="526"/>
                  </a:cubicBezTo>
                  <a:cubicBezTo>
                    <a:pt x="579" y="500"/>
                    <a:pt x="629" y="466"/>
                    <a:pt x="703" y="426"/>
                  </a:cubicBezTo>
                  <a:cubicBezTo>
                    <a:pt x="777" y="387"/>
                    <a:pt x="821" y="358"/>
                    <a:pt x="838" y="341"/>
                  </a:cubicBezTo>
                  <a:cubicBezTo>
                    <a:pt x="855" y="324"/>
                    <a:pt x="851" y="274"/>
                    <a:pt x="826" y="194"/>
                  </a:cubicBezTo>
                  <a:cubicBezTo>
                    <a:pt x="801" y="113"/>
                    <a:pt x="768" y="53"/>
                    <a:pt x="727" y="15"/>
                  </a:cubicBezTo>
                  <a:cubicBezTo>
                    <a:pt x="717" y="5"/>
                    <a:pt x="702" y="0"/>
                    <a:pt x="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60"/>
            <p:cNvSpPr/>
            <p:nvPr/>
          </p:nvSpPr>
          <p:spPr>
            <a:xfrm>
              <a:off x="1765600" y="2953000"/>
              <a:ext cx="66975" cy="65900"/>
            </a:xfrm>
            <a:custGeom>
              <a:avLst/>
              <a:gdLst/>
              <a:ahLst/>
              <a:cxnLst/>
              <a:rect l="l" t="t" r="r" b="b"/>
              <a:pathLst>
                <a:path w="2679" h="2636" extrusionOk="0">
                  <a:moveTo>
                    <a:pt x="1953" y="1"/>
                  </a:moveTo>
                  <a:cubicBezTo>
                    <a:pt x="1899" y="1"/>
                    <a:pt x="1829" y="37"/>
                    <a:pt x="1741" y="108"/>
                  </a:cubicBezTo>
                  <a:cubicBezTo>
                    <a:pt x="1651" y="178"/>
                    <a:pt x="1569" y="262"/>
                    <a:pt x="1496" y="355"/>
                  </a:cubicBezTo>
                  <a:cubicBezTo>
                    <a:pt x="1422" y="448"/>
                    <a:pt x="1400" y="516"/>
                    <a:pt x="1427" y="560"/>
                  </a:cubicBezTo>
                  <a:lnTo>
                    <a:pt x="1901" y="1260"/>
                  </a:lnTo>
                  <a:lnTo>
                    <a:pt x="1872" y="1283"/>
                  </a:lnTo>
                  <a:lnTo>
                    <a:pt x="1259" y="660"/>
                  </a:lnTo>
                  <a:cubicBezTo>
                    <a:pt x="1232" y="632"/>
                    <a:pt x="1199" y="618"/>
                    <a:pt x="1161" y="618"/>
                  </a:cubicBezTo>
                  <a:cubicBezTo>
                    <a:pt x="1121" y="618"/>
                    <a:pt x="1068" y="646"/>
                    <a:pt x="999" y="700"/>
                  </a:cubicBezTo>
                  <a:cubicBezTo>
                    <a:pt x="819" y="845"/>
                    <a:pt x="758" y="961"/>
                    <a:pt x="817" y="1047"/>
                  </a:cubicBezTo>
                  <a:lnTo>
                    <a:pt x="1287" y="1751"/>
                  </a:lnTo>
                  <a:lnTo>
                    <a:pt x="1258" y="1774"/>
                  </a:lnTo>
                  <a:lnTo>
                    <a:pt x="659" y="1174"/>
                  </a:lnTo>
                  <a:cubicBezTo>
                    <a:pt x="629" y="1143"/>
                    <a:pt x="593" y="1127"/>
                    <a:pt x="553" y="1127"/>
                  </a:cubicBezTo>
                  <a:cubicBezTo>
                    <a:pt x="497" y="1127"/>
                    <a:pt x="430" y="1158"/>
                    <a:pt x="354" y="1219"/>
                  </a:cubicBezTo>
                  <a:cubicBezTo>
                    <a:pt x="253" y="1299"/>
                    <a:pt x="168" y="1398"/>
                    <a:pt x="96" y="1510"/>
                  </a:cubicBezTo>
                  <a:cubicBezTo>
                    <a:pt x="26" y="1625"/>
                    <a:pt x="1" y="1694"/>
                    <a:pt x="22" y="1721"/>
                  </a:cubicBezTo>
                  <a:lnTo>
                    <a:pt x="1495" y="2618"/>
                  </a:lnTo>
                  <a:cubicBezTo>
                    <a:pt x="1513" y="2630"/>
                    <a:pt x="1531" y="2635"/>
                    <a:pt x="1551" y="2635"/>
                  </a:cubicBezTo>
                  <a:cubicBezTo>
                    <a:pt x="1559" y="2635"/>
                    <a:pt x="1568" y="2634"/>
                    <a:pt x="1578" y="2632"/>
                  </a:cubicBezTo>
                  <a:cubicBezTo>
                    <a:pt x="1606" y="2624"/>
                    <a:pt x="1653" y="2594"/>
                    <a:pt x="1720" y="2541"/>
                  </a:cubicBezTo>
                  <a:cubicBezTo>
                    <a:pt x="1899" y="2399"/>
                    <a:pt x="1976" y="2301"/>
                    <a:pt x="1956" y="2250"/>
                  </a:cubicBezTo>
                  <a:lnTo>
                    <a:pt x="1775" y="1802"/>
                  </a:lnTo>
                  <a:lnTo>
                    <a:pt x="1801" y="1782"/>
                  </a:lnTo>
                  <a:lnTo>
                    <a:pt x="2198" y="2055"/>
                  </a:lnTo>
                  <a:cubicBezTo>
                    <a:pt x="2218" y="2069"/>
                    <a:pt x="2237" y="2075"/>
                    <a:pt x="2257" y="2075"/>
                  </a:cubicBezTo>
                  <a:cubicBezTo>
                    <a:pt x="2264" y="2075"/>
                    <a:pt x="2271" y="2074"/>
                    <a:pt x="2277" y="2073"/>
                  </a:cubicBezTo>
                  <a:cubicBezTo>
                    <a:pt x="2305" y="2067"/>
                    <a:pt x="2347" y="2042"/>
                    <a:pt x="2404" y="1996"/>
                  </a:cubicBezTo>
                  <a:cubicBezTo>
                    <a:pt x="2593" y="1845"/>
                    <a:pt x="2678" y="1741"/>
                    <a:pt x="2658" y="1685"/>
                  </a:cubicBezTo>
                  <a:lnTo>
                    <a:pt x="2070" y="45"/>
                  </a:lnTo>
                  <a:cubicBezTo>
                    <a:pt x="2047" y="15"/>
                    <a:pt x="2009" y="1"/>
                    <a:pt x="1955" y="1"/>
                  </a:cubicBezTo>
                  <a:cubicBezTo>
                    <a:pt x="1955" y="1"/>
                    <a:pt x="1954" y="1"/>
                    <a:pt x="19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60"/>
            <p:cNvSpPr/>
            <p:nvPr/>
          </p:nvSpPr>
          <p:spPr>
            <a:xfrm>
              <a:off x="1835650" y="2943950"/>
              <a:ext cx="46400" cy="43300"/>
            </a:xfrm>
            <a:custGeom>
              <a:avLst/>
              <a:gdLst/>
              <a:ahLst/>
              <a:cxnLst/>
              <a:rect l="l" t="t" r="r" b="b"/>
              <a:pathLst>
                <a:path w="1856" h="1732" extrusionOk="0">
                  <a:moveTo>
                    <a:pt x="943" y="855"/>
                  </a:moveTo>
                  <a:lnTo>
                    <a:pt x="1049" y="1146"/>
                  </a:lnTo>
                  <a:cubicBezTo>
                    <a:pt x="1054" y="1160"/>
                    <a:pt x="1052" y="1175"/>
                    <a:pt x="1044" y="1188"/>
                  </a:cubicBezTo>
                  <a:cubicBezTo>
                    <a:pt x="1037" y="1204"/>
                    <a:pt x="1021" y="1216"/>
                    <a:pt x="1000" y="1224"/>
                  </a:cubicBezTo>
                  <a:cubicBezTo>
                    <a:pt x="993" y="1227"/>
                    <a:pt x="986" y="1228"/>
                    <a:pt x="979" y="1228"/>
                  </a:cubicBezTo>
                  <a:cubicBezTo>
                    <a:pt x="937" y="1228"/>
                    <a:pt x="899" y="1181"/>
                    <a:pt x="864" y="1087"/>
                  </a:cubicBezTo>
                  <a:cubicBezTo>
                    <a:pt x="848" y="1041"/>
                    <a:pt x="845" y="994"/>
                    <a:pt x="859" y="948"/>
                  </a:cubicBezTo>
                  <a:cubicBezTo>
                    <a:pt x="871" y="902"/>
                    <a:pt x="900" y="871"/>
                    <a:pt x="943" y="855"/>
                  </a:cubicBezTo>
                  <a:close/>
                  <a:moveTo>
                    <a:pt x="1030" y="1"/>
                  </a:moveTo>
                  <a:cubicBezTo>
                    <a:pt x="988" y="1"/>
                    <a:pt x="942" y="4"/>
                    <a:pt x="891" y="10"/>
                  </a:cubicBezTo>
                  <a:cubicBezTo>
                    <a:pt x="807" y="21"/>
                    <a:pt x="713" y="46"/>
                    <a:pt x="606" y="86"/>
                  </a:cubicBezTo>
                  <a:cubicBezTo>
                    <a:pt x="499" y="125"/>
                    <a:pt x="396" y="181"/>
                    <a:pt x="294" y="250"/>
                  </a:cubicBezTo>
                  <a:cubicBezTo>
                    <a:pt x="193" y="321"/>
                    <a:pt x="118" y="384"/>
                    <a:pt x="70" y="441"/>
                  </a:cubicBezTo>
                  <a:cubicBezTo>
                    <a:pt x="21" y="499"/>
                    <a:pt x="0" y="539"/>
                    <a:pt x="8" y="560"/>
                  </a:cubicBezTo>
                  <a:cubicBezTo>
                    <a:pt x="32" y="626"/>
                    <a:pt x="84" y="688"/>
                    <a:pt x="164" y="749"/>
                  </a:cubicBezTo>
                  <a:cubicBezTo>
                    <a:pt x="232" y="800"/>
                    <a:pt x="283" y="825"/>
                    <a:pt x="314" y="825"/>
                  </a:cubicBezTo>
                  <a:cubicBezTo>
                    <a:pt x="320" y="825"/>
                    <a:pt x="325" y="824"/>
                    <a:pt x="330" y="822"/>
                  </a:cubicBezTo>
                  <a:cubicBezTo>
                    <a:pt x="343" y="816"/>
                    <a:pt x="364" y="797"/>
                    <a:pt x="395" y="760"/>
                  </a:cubicBezTo>
                  <a:cubicBezTo>
                    <a:pt x="424" y="725"/>
                    <a:pt x="464" y="683"/>
                    <a:pt x="514" y="641"/>
                  </a:cubicBezTo>
                  <a:cubicBezTo>
                    <a:pt x="564" y="598"/>
                    <a:pt x="608" y="570"/>
                    <a:pt x="649" y="555"/>
                  </a:cubicBezTo>
                  <a:cubicBezTo>
                    <a:pt x="681" y="544"/>
                    <a:pt x="708" y="538"/>
                    <a:pt x="730" y="538"/>
                  </a:cubicBezTo>
                  <a:cubicBezTo>
                    <a:pt x="736" y="538"/>
                    <a:pt x="742" y="538"/>
                    <a:pt x="747" y="539"/>
                  </a:cubicBezTo>
                  <a:cubicBezTo>
                    <a:pt x="805" y="551"/>
                    <a:pt x="845" y="590"/>
                    <a:pt x="870" y="658"/>
                  </a:cubicBezTo>
                  <a:lnTo>
                    <a:pt x="787" y="689"/>
                  </a:lnTo>
                  <a:cubicBezTo>
                    <a:pt x="658" y="736"/>
                    <a:pt x="543" y="794"/>
                    <a:pt x="445" y="862"/>
                  </a:cubicBezTo>
                  <a:cubicBezTo>
                    <a:pt x="381" y="909"/>
                    <a:pt x="329" y="957"/>
                    <a:pt x="286" y="1009"/>
                  </a:cubicBezTo>
                  <a:cubicBezTo>
                    <a:pt x="244" y="1058"/>
                    <a:pt x="216" y="1120"/>
                    <a:pt x="200" y="1193"/>
                  </a:cubicBezTo>
                  <a:cubicBezTo>
                    <a:pt x="182" y="1263"/>
                    <a:pt x="190" y="1340"/>
                    <a:pt x="218" y="1418"/>
                  </a:cubicBezTo>
                  <a:cubicBezTo>
                    <a:pt x="245" y="1497"/>
                    <a:pt x="284" y="1560"/>
                    <a:pt x="332" y="1608"/>
                  </a:cubicBezTo>
                  <a:cubicBezTo>
                    <a:pt x="379" y="1657"/>
                    <a:pt x="424" y="1690"/>
                    <a:pt x="471" y="1707"/>
                  </a:cubicBezTo>
                  <a:cubicBezTo>
                    <a:pt x="517" y="1723"/>
                    <a:pt x="567" y="1732"/>
                    <a:pt x="621" y="1732"/>
                  </a:cubicBezTo>
                  <a:cubicBezTo>
                    <a:pt x="696" y="1732"/>
                    <a:pt x="778" y="1715"/>
                    <a:pt x="866" y="1683"/>
                  </a:cubicBezTo>
                  <a:cubicBezTo>
                    <a:pt x="1053" y="1615"/>
                    <a:pt x="1140" y="1498"/>
                    <a:pt x="1130" y="1334"/>
                  </a:cubicBezTo>
                  <a:lnTo>
                    <a:pt x="1150" y="1325"/>
                  </a:lnTo>
                  <a:lnTo>
                    <a:pt x="1223" y="1461"/>
                  </a:lnTo>
                  <a:cubicBezTo>
                    <a:pt x="1232" y="1477"/>
                    <a:pt x="1240" y="1486"/>
                    <a:pt x="1248" y="1491"/>
                  </a:cubicBezTo>
                  <a:cubicBezTo>
                    <a:pt x="1252" y="1493"/>
                    <a:pt x="1258" y="1494"/>
                    <a:pt x="1267" y="1494"/>
                  </a:cubicBezTo>
                  <a:cubicBezTo>
                    <a:pt x="1276" y="1494"/>
                    <a:pt x="1287" y="1493"/>
                    <a:pt x="1301" y="1491"/>
                  </a:cubicBezTo>
                  <a:cubicBezTo>
                    <a:pt x="1328" y="1486"/>
                    <a:pt x="1386" y="1467"/>
                    <a:pt x="1472" y="1436"/>
                  </a:cubicBezTo>
                  <a:cubicBezTo>
                    <a:pt x="1561" y="1404"/>
                    <a:pt x="1646" y="1366"/>
                    <a:pt x="1732" y="1323"/>
                  </a:cubicBezTo>
                  <a:cubicBezTo>
                    <a:pt x="1816" y="1280"/>
                    <a:pt x="1855" y="1249"/>
                    <a:pt x="1849" y="1231"/>
                  </a:cubicBezTo>
                  <a:lnTo>
                    <a:pt x="1573" y="479"/>
                  </a:lnTo>
                  <a:cubicBezTo>
                    <a:pt x="1539" y="389"/>
                    <a:pt x="1506" y="316"/>
                    <a:pt x="1471" y="258"/>
                  </a:cubicBezTo>
                  <a:cubicBezTo>
                    <a:pt x="1443" y="209"/>
                    <a:pt x="1415" y="170"/>
                    <a:pt x="1385" y="144"/>
                  </a:cubicBezTo>
                  <a:cubicBezTo>
                    <a:pt x="1355" y="115"/>
                    <a:pt x="1316" y="88"/>
                    <a:pt x="1266" y="60"/>
                  </a:cubicBezTo>
                  <a:cubicBezTo>
                    <a:pt x="1216" y="30"/>
                    <a:pt x="1163" y="12"/>
                    <a:pt x="1105" y="5"/>
                  </a:cubicBezTo>
                  <a:cubicBezTo>
                    <a:pt x="1082" y="2"/>
                    <a:pt x="1057" y="1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60"/>
            <p:cNvSpPr/>
            <p:nvPr/>
          </p:nvSpPr>
          <p:spPr>
            <a:xfrm>
              <a:off x="1878700" y="2923350"/>
              <a:ext cx="32675" cy="51250"/>
            </a:xfrm>
            <a:custGeom>
              <a:avLst/>
              <a:gdLst/>
              <a:ahLst/>
              <a:cxnLst/>
              <a:rect l="l" t="t" r="r" b="b"/>
              <a:pathLst>
                <a:path w="1307" h="2050" extrusionOk="0">
                  <a:moveTo>
                    <a:pt x="676" y="1"/>
                  </a:moveTo>
                  <a:cubicBezTo>
                    <a:pt x="649" y="1"/>
                    <a:pt x="619" y="3"/>
                    <a:pt x="585" y="7"/>
                  </a:cubicBezTo>
                  <a:cubicBezTo>
                    <a:pt x="483" y="21"/>
                    <a:pt x="382" y="50"/>
                    <a:pt x="279" y="98"/>
                  </a:cubicBezTo>
                  <a:cubicBezTo>
                    <a:pt x="178" y="145"/>
                    <a:pt x="131" y="197"/>
                    <a:pt x="137" y="250"/>
                  </a:cubicBezTo>
                  <a:lnTo>
                    <a:pt x="178" y="569"/>
                  </a:lnTo>
                  <a:lnTo>
                    <a:pt x="94" y="580"/>
                  </a:lnTo>
                  <a:cubicBezTo>
                    <a:pt x="58" y="585"/>
                    <a:pt x="33" y="615"/>
                    <a:pt x="18" y="671"/>
                  </a:cubicBezTo>
                  <a:cubicBezTo>
                    <a:pt x="3" y="728"/>
                    <a:pt x="1" y="792"/>
                    <a:pt x="10" y="863"/>
                  </a:cubicBezTo>
                  <a:cubicBezTo>
                    <a:pt x="17" y="932"/>
                    <a:pt x="32" y="987"/>
                    <a:pt x="52" y="1026"/>
                  </a:cubicBezTo>
                  <a:cubicBezTo>
                    <a:pt x="70" y="1062"/>
                    <a:pt x="88" y="1079"/>
                    <a:pt x="107" y="1079"/>
                  </a:cubicBezTo>
                  <a:cubicBezTo>
                    <a:pt x="108" y="1079"/>
                    <a:pt x="109" y="1079"/>
                    <a:pt x="110" y="1079"/>
                  </a:cubicBezTo>
                  <a:lnTo>
                    <a:pt x="241" y="1062"/>
                  </a:lnTo>
                  <a:lnTo>
                    <a:pt x="295" y="1474"/>
                  </a:lnTo>
                  <a:cubicBezTo>
                    <a:pt x="330" y="1746"/>
                    <a:pt x="417" y="1917"/>
                    <a:pt x="557" y="1986"/>
                  </a:cubicBezTo>
                  <a:cubicBezTo>
                    <a:pt x="630" y="2021"/>
                    <a:pt x="702" y="2042"/>
                    <a:pt x="779" y="2047"/>
                  </a:cubicBezTo>
                  <a:cubicBezTo>
                    <a:pt x="799" y="2049"/>
                    <a:pt x="819" y="2049"/>
                    <a:pt x="841" y="2049"/>
                  </a:cubicBezTo>
                  <a:cubicBezTo>
                    <a:pt x="904" y="2049"/>
                    <a:pt x="977" y="2043"/>
                    <a:pt x="1062" y="2032"/>
                  </a:cubicBezTo>
                  <a:cubicBezTo>
                    <a:pt x="1175" y="2018"/>
                    <a:pt x="1245" y="1995"/>
                    <a:pt x="1272" y="1960"/>
                  </a:cubicBezTo>
                  <a:cubicBezTo>
                    <a:pt x="1300" y="1926"/>
                    <a:pt x="1306" y="1851"/>
                    <a:pt x="1294" y="1733"/>
                  </a:cubicBezTo>
                  <a:cubicBezTo>
                    <a:pt x="1285" y="1674"/>
                    <a:pt x="1277" y="1628"/>
                    <a:pt x="1266" y="1600"/>
                  </a:cubicBezTo>
                  <a:cubicBezTo>
                    <a:pt x="1255" y="1574"/>
                    <a:pt x="1238" y="1562"/>
                    <a:pt x="1214" y="1562"/>
                  </a:cubicBezTo>
                  <a:cubicBezTo>
                    <a:pt x="1211" y="1562"/>
                    <a:pt x="1207" y="1563"/>
                    <a:pt x="1203" y="1563"/>
                  </a:cubicBezTo>
                  <a:cubicBezTo>
                    <a:pt x="1196" y="1564"/>
                    <a:pt x="1188" y="1565"/>
                    <a:pt x="1181" y="1565"/>
                  </a:cubicBezTo>
                  <a:cubicBezTo>
                    <a:pt x="1155" y="1565"/>
                    <a:pt x="1126" y="1559"/>
                    <a:pt x="1093" y="1547"/>
                  </a:cubicBezTo>
                  <a:cubicBezTo>
                    <a:pt x="1048" y="1533"/>
                    <a:pt x="1025" y="1501"/>
                    <a:pt x="1019" y="1454"/>
                  </a:cubicBezTo>
                  <a:lnTo>
                    <a:pt x="956" y="971"/>
                  </a:lnTo>
                  <a:lnTo>
                    <a:pt x="1110" y="952"/>
                  </a:lnTo>
                  <a:cubicBezTo>
                    <a:pt x="1142" y="948"/>
                    <a:pt x="1164" y="916"/>
                    <a:pt x="1178" y="858"/>
                  </a:cubicBezTo>
                  <a:cubicBezTo>
                    <a:pt x="1190" y="800"/>
                    <a:pt x="1193" y="728"/>
                    <a:pt x="1180" y="643"/>
                  </a:cubicBezTo>
                  <a:cubicBezTo>
                    <a:pt x="1164" y="515"/>
                    <a:pt x="1134" y="453"/>
                    <a:pt x="1091" y="453"/>
                  </a:cubicBezTo>
                  <a:cubicBezTo>
                    <a:pt x="1089" y="453"/>
                    <a:pt x="1087" y="453"/>
                    <a:pt x="1085" y="453"/>
                  </a:cubicBezTo>
                  <a:lnTo>
                    <a:pt x="891" y="479"/>
                  </a:lnTo>
                  <a:lnTo>
                    <a:pt x="841" y="96"/>
                  </a:lnTo>
                  <a:cubicBezTo>
                    <a:pt x="833" y="32"/>
                    <a:pt x="778" y="1"/>
                    <a:pt x="6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60"/>
            <p:cNvSpPr/>
            <p:nvPr/>
          </p:nvSpPr>
          <p:spPr>
            <a:xfrm>
              <a:off x="1915000" y="2934925"/>
              <a:ext cx="40775" cy="40025"/>
            </a:xfrm>
            <a:custGeom>
              <a:avLst/>
              <a:gdLst/>
              <a:ahLst/>
              <a:cxnLst/>
              <a:rect l="l" t="t" r="r" b="b"/>
              <a:pathLst>
                <a:path w="1631" h="1601" extrusionOk="0">
                  <a:moveTo>
                    <a:pt x="849" y="382"/>
                  </a:moveTo>
                  <a:cubicBezTo>
                    <a:pt x="852" y="382"/>
                    <a:pt x="855" y="382"/>
                    <a:pt x="858" y="383"/>
                  </a:cubicBezTo>
                  <a:cubicBezTo>
                    <a:pt x="911" y="387"/>
                    <a:pt x="934" y="444"/>
                    <a:pt x="925" y="549"/>
                  </a:cubicBezTo>
                  <a:cubicBezTo>
                    <a:pt x="920" y="607"/>
                    <a:pt x="900" y="654"/>
                    <a:pt x="863" y="692"/>
                  </a:cubicBezTo>
                  <a:cubicBezTo>
                    <a:pt x="829" y="727"/>
                    <a:pt x="790" y="743"/>
                    <a:pt x="744" y="743"/>
                  </a:cubicBezTo>
                  <a:cubicBezTo>
                    <a:pt x="740" y="743"/>
                    <a:pt x="736" y="743"/>
                    <a:pt x="732" y="743"/>
                  </a:cubicBezTo>
                  <a:lnTo>
                    <a:pt x="747" y="567"/>
                  </a:lnTo>
                  <a:cubicBezTo>
                    <a:pt x="758" y="444"/>
                    <a:pt x="792" y="382"/>
                    <a:pt x="849" y="382"/>
                  </a:cubicBezTo>
                  <a:close/>
                  <a:moveTo>
                    <a:pt x="791" y="1"/>
                  </a:moveTo>
                  <a:cubicBezTo>
                    <a:pt x="725" y="1"/>
                    <a:pt x="664" y="5"/>
                    <a:pt x="607" y="13"/>
                  </a:cubicBezTo>
                  <a:cubicBezTo>
                    <a:pt x="504" y="29"/>
                    <a:pt x="406" y="65"/>
                    <a:pt x="318" y="119"/>
                  </a:cubicBezTo>
                  <a:cubicBezTo>
                    <a:pt x="139" y="225"/>
                    <a:pt x="36" y="440"/>
                    <a:pt x="7" y="760"/>
                  </a:cubicBezTo>
                  <a:cubicBezTo>
                    <a:pt x="0" y="844"/>
                    <a:pt x="1" y="926"/>
                    <a:pt x="12" y="1004"/>
                  </a:cubicBezTo>
                  <a:cubicBezTo>
                    <a:pt x="19" y="1058"/>
                    <a:pt x="32" y="1108"/>
                    <a:pt x="49" y="1153"/>
                  </a:cubicBezTo>
                  <a:cubicBezTo>
                    <a:pt x="67" y="1197"/>
                    <a:pt x="94" y="1246"/>
                    <a:pt x="133" y="1297"/>
                  </a:cubicBezTo>
                  <a:cubicBezTo>
                    <a:pt x="172" y="1349"/>
                    <a:pt x="219" y="1394"/>
                    <a:pt x="273" y="1432"/>
                  </a:cubicBezTo>
                  <a:cubicBezTo>
                    <a:pt x="328" y="1470"/>
                    <a:pt x="399" y="1504"/>
                    <a:pt x="489" y="1533"/>
                  </a:cubicBezTo>
                  <a:cubicBezTo>
                    <a:pt x="577" y="1562"/>
                    <a:pt x="688" y="1583"/>
                    <a:pt x="824" y="1595"/>
                  </a:cubicBezTo>
                  <a:cubicBezTo>
                    <a:pt x="870" y="1599"/>
                    <a:pt x="917" y="1601"/>
                    <a:pt x="965" y="1601"/>
                  </a:cubicBezTo>
                  <a:cubicBezTo>
                    <a:pt x="1056" y="1601"/>
                    <a:pt x="1148" y="1593"/>
                    <a:pt x="1243" y="1579"/>
                  </a:cubicBezTo>
                  <a:cubicBezTo>
                    <a:pt x="1388" y="1557"/>
                    <a:pt x="1463" y="1511"/>
                    <a:pt x="1469" y="1442"/>
                  </a:cubicBezTo>
                  <a:cubicBezTo>
                    <a:pt x="1473" y="1395"/>
                    <a:pt x="1453" y="1317"/>
                    <a:pt x="1408" y="1212"/>
                  </a:cubicBezTo>
                  <a:cubicBezTo>
                    <a:pt x="1363" y="1107"/>
                    <a:pt x="1322" y="1052"/>
                    <a:pt x="1289" y="1049"/>
                  </a:cubicBezTo>
                  <a:cubicBezTo>
                    <a:pt x="1289" y="1049"/>
                    <a:pt x="1289" y="1049"/>
                    <a:pt x="1289" y="1049"/>
                  </a:cubicBezTo>
                  <a:cubicBezTo>
                    <a:pt x="1281" y="1049"/>
                    <a:pt x="1226" y="1065"/>
                    <a:pt x="1122" y="1099"/>
                  </a:cubicBezTo>
                  <a:cubicBezTo>
                    <a:pt x="1030" y="1128"/>
                    <a:pt x="954" y="1142"/>
                    <a:pt x="895" y="1142"/>
                  </a:cubicBezTo>
                  <a:cubicBezTo>
                    <a:pt x="885" y="1142"/>
                    <a:pt x="876" y="1142"/>
                    <a:pt x="867" y="1141"/>
                  </a:cubicBezTo>
                  <a:cubicBezTo>
                    <a:pt x="758" y="1132"/>
                    <a:pt x="708" y="1069"/>
                    <a:pt x="719" y="954"/>
                  </a:cubicBezTo>
                  <a:lnTo>
                    <a:pt x="719" y="954"/>
                  </a:lnTo>
                  <a:lnTo>
                    <a:pt x="804" y="963"/>
                  </a:lnTo>
                  <a:cubicBezTo>
                    <a:pt x="864" y="969"/>
                    <a:pt x="920" y="971"/>
                    <a:pt x="972" y="971"/>
                  </a:cubicBezTo>
                  <a:cubicBezTo>
                    <a:pt x="1365" y="971"/>
                    <a:pt x="1574" y="827"/>
                    <a:pt x="1601" y="536"/>
                  </a:cubicBezTo>
                  <a:cubicBezTo>
                    <a:pt x="1630" y="226"/>
                    <a:pt x="1420" y="50"/>
                    <a:pt x="974" y="10"/>
                  </a:cubicBezTo>
                  <a:cubicBezTo>
                    <a:pt x="909" y="4"/>
                    <a:pt x="848" y="1"/>
                    <a:pt x="7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60"/>
            <p:cNvSpPr/>
            <p:nvPr/>
          </p:nvSpPr>
          <p:spPr>
            <a:xfrm>
              <a:off x="1954300" y="2942325"/>
              <a:ext cx="45050" cy="38550"/>
            </a:xfrm>
            <a:custGeom>
              <a:avLst/>
              <a:gdLst/>
              <a:ahLst/>
              <a:cxnLst/>
              <a:rect l="l" t="t" r="r" b="b"/>
              <a:pathLst>
                <a:path w="1802" h="1542" extrusionOk="0">
                  <a:moveTo>
                    <a:pt x="644" y="1"/>
                  </a:moveTo>
                  <a:cubicBezTo>
                    <a:pt x="631" y="1"/>
                    <a:pt x="618" y="1"/>
                    <a:pt x="605" y="2"/>
                  </a:cubicBezTo>
                  <a:cubicBezTo>
                    <a:pt x="500" y="7"/>
                    <a:pt x="441" y="26"/>
                    <a:pt x="430" y="57"/>
                  </a:cubicBezTo>
                  <a:lnTo>
                    <a:pt x="8" y="1297"/>
                  </a:lnTo>
                  <a:cubicBezTo>
                    <a:pt x="0" y="1319"/>
                    <a:pt x="10" y="1340"/>
                    <a:pt x="37" y="1359"/>
                  </a:cubicBezTo>
                  <a:cubicBezTo>
                    <a:pt x="64" y="1379"/>
                    <a:pt x="129" y="1406"/>
                    <a:pt x="230" y="1441"/>
                  </a:cubicBezTo>
                  <a:cubicBezTo>
                    <a:pt x="332" y="1474"/>
                    <a:pt x="432" y="1504"/>
                    <a:pt x="530" y="1525"/>
                  </a:cubicBezTo>
                  <a:cubicBezTo>
                    <a:pt x="582" y="1536"/>
                    <a:pt x="621" y="1542"/>
                    <a:pt x="647" y="1542"/>
                  </a:cubicBezTo>
                  <a:cubicBezTo>
                    <a:pt x="670" y="1542"/>
                    <a:pt x="683" y="1537"/>
                    <a:pt x="686" y="1529"/>
                  </a:cubicBezTo>
                  <a:lnTo>
                    <a:pt x="936" y="794"/>
                  </a:lnTo>
                  <a:cubicBezTo>
                    <a:pt x="946" y="763"/>
                    <a:pt x="962" y="742"/>
                    <a:pt x="980" y="731"/>
                  </a:cubicBezTo>
                  <a:cubicBezTo>
                    <a:pt x="987" y="726"/>
                    <a:pt x="998" y="724"/>
                    <a:pt x="1011" y="724"/>
                  </a:cubicBezTo>
                  <a:cubicBezTo>
                    <a:pt x="1032" y="724"/>
                    <a:pt x="1061" y="730"/>
                    <a:pt x="1096" y="742"/>
                  </a:cubicBezTo>
                  <a:cubicBezTo>
                    <a:pt x="1154" y="762"/>
                    <a:pt x="1225" y="800"/>
                    <a:pt x="1305" y="856"/>
                  </a:cubicBezTo>
                  <a:cubicBezTo>
                    <a:pt x="1385" y="910"/>
                    <a:pt x="1433" y="942"/>
                    <a:pt x="1451" y="947"/>
                  </a:cubicBezTo>
                  <a:cubicBezTo>
                    <a:pt x="1458" y="950"/>
                    <a:pt x="1465" y="951"/>
                    <a:pt x="1473" y="951"/>
                  </a:cubicBezTo>
                  <a:cubicBezTo>
                    <a:pt x="1509" y="951"/>
                    <a:pt x="1549" y="921"/>
                    <a:pt x="1594" y="862"/>
                  </a:cubicBezTo>
                  <a:cubicBezTo>
                    <a:pt x="1647" y="790"/>
                    <a:pt x="1689" y="721"/>
                    <a:pt x="1719" y="654"/>
                  </a:cubicBezTo>
                  <a:cubicBezTo>
                    <a:pt x="1749" y="588"/>
                    <a:pt x="1772" y="532"/>
                    <a:pt x="1788" y="488"/>
                  </a:cubicBezTo>
                  <a:cubicBezTo>
                    <a:pt x="1801" y="442"/>
                    <a:pt x="1796" y="400"/>
                    <a:pt x="1770" y="359"/>
                  </a:cubicBezTo>
                  <a:cubicBezTo>
                    <a:pt x="1743" y="319"/>
                    <a:pt x="1688" y="283"/>
                    <a:pt x="1598" y="253"/>
                  </a:cubicBezTo>
                  <a:cubicBezTo>
                    <a:pt x="1538" y="233"/>
                    <a:pt x="1475" y="222"/>
                    <a:pt x="1409" y="222"/>
                  </a:cubicBezTo>
                  <a:cubicBezTo>
                    <a:pt x="1376" y="222"/>
                    <a:pt x="1343" y="225"/>
                    <a:pt x="1309" y="230"/>
                  </a:cubicBezTo>
                  <a:cubicBezTo>
                    <a:pt x="1205" y="243"/>
                    <a:pt x="1130" y="279"/>
                    <a:pt x="1085" y="335"/>
                  </a:cubicBezTo>
                  <a:lnTo>
                    <a:pt x="1068" y="330"/>
                  </a:lnTo>
                  <a:lnTo>
                    <a:pt x="1083" y="205"/>
                  </a:lnTo>
                  <a:cubicBezTo>
                    <a:pt x="1090" y="138"/>
                    <a:pt x="1039" y="87"/>
                    <a:pt x="928" y="51"/>
                  </a:cubicBezTo>
                  <a:cubicBezTo>
                    <a:pt x="831" y="17"/>
                    <a:pt x="737" y="1"/>
                    <a:pt x="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60"/>
            <p:cNvSpPr/>
            <p:nvPr/>
          </p:nvSpPr>
          <p:spPr>
            <a:xfrm>
              <a:off x="1998125" y="3027125"/>
              <a:ext cx="38675" cy="45675"/>
            </a:xfrm>
            <a:custGeom>
              <a:avLst/>
              <a:gdLst/>
              <a:ahLst/>
              <a:cxnLst/>
              <a:rect l="l" t="t" r="r" b="b"/>
              <a:pathLst>
                <a:path w="1547" h="1827" extrusionOk="0">
                  <a:moveTo>
                    <a:pt x="810" y="1"/>
                  </a:moveTo>
                  <a:cubicBezTo>
                    <a:pt x="786" y="1"/>
                    <a:pt x="761" y="15"/>
                    <a:pt x="751" y="43"/>
                  </a:cubicBezTo>
                  <a:cubicBezTo>
                    <a:pt x="694" y="213"/>
                    <a:pt x="614" y="375"/>
                    <a:pt x="505" y="516"/>
                  </a:cubicBezTo>
                  <a:cubicBezTo>
                    <a:pt x="385" y="669"/>
                    <a:pt x="229" y="797"/>
                    <a:pt x="51" y="872"/>
                  </a:cubicBezTo>
                  <a:cubicBezTo>
                    <a:pt x="1" y="894"/>
                    <a:pt x="1" y="965"/>
                    <a:pt x="53" y="986"/>
                  </a:cubicBezTo>
                  <a:cubicBezTo>
                    <a:pt x="397" y="1128"/>
                    <a:pt x="615" y="1396"/>
                    <a:pt x="764" y="1786"/>
                  </a:cubicBezTo>
                  <a:cubicBezTo>
                    <a:pt x="774" y="1813"/>
                    <a:pt x="798" y="1826"/>
                    <a:pt x="822" y="1826"/>
                  </a:cubicBezTo>
                  <a:cubicBezTo>
                    <a:pt x="845" y="1826"/>
                    <a:pt x="868" y="1814"/>
                    <a:pt x="878" y="1788"/>
                  </a:cubicBezTo>
                  <a:cubicBezTo>
                    <a:pt x="1009" y="1467"/>
                    <a:pt x="1189" y="1130"/>
                    <a:pt x="1500" y="969"/>
                  </a:cubicBezTo>
                  <a:cubicBezTo>
                    <a:pt x="1546" y="946"/>
                    <a:pt x="1545" y="881"/>
                    <a:pt x="1499" y="859"/>
                  </a:cubicBezTo>
                  <a:cubicBezTo>
                    <a:pt x="1324" y="773"/>
                    <a:pt x="1177" y="632"/>
                    <a:pt x="1068" y="468"/>
                  </a:cubicBezTo>
                  <a:cubicBezTo>
                    <a:pt x="977" y="331"/>
                    <a:pt x="915" y="193"/>
                    <a:pt x="869" y="45"/>
                  </a:cubicBezTo>
                  <a:cubicBezTo>
                    <a:pt x="860" y="15"/>
                    <a:pt x="835" y="1"/>
                    <a:pt x="8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60"/>
            <p:cNvSpPr/>
            <p:nvPr/>
          </p:nvSpPr>
          <p:spPr>
            <a:xfrm>
              <a:off x="2038225" y="3203975"/>
              <a:ext cx="38650" cy="45675"/>
            </a:xfrm>
            <a:custGeom>
              <a:avLst/>
              <a:gdLst/>
              <a:ahLst/>
              <a:cxnLst/>
              <a:rect l="l" t="t" r="r" b="b"/>
              <a:pathLst>
                <a:path w="1546" h="1827" extrusionOk="0">
                  <a:moveTo>
                    <a:pt x="809" y="1"/>
                  </a:moveTo>
                  <a:cubicBezTo>
                    <a:pt x="784" y="1"/>
                    <a:pt x="760" y="15"/>
                    <a:pt x="750" y="44"/>
                  </a:cubicBezTo>
                  <a:cubicBezTo>
                    <a:pt x="694" y="213"/>
                    <a:pt x="614" y="375"/>
                    <a:pt x="504" y="515"/>
                  </a:cubicBezTo>
                  <a:cubicBezTo>
                    <a:pt x="384" y="670"/>
                    <a:pt x="228" y="797"/>
                    <a:pt x="51" y="872"/>
                  </a:cubicBezTo>
                  <a:cubicBezTo>
                    <a:pt x="0" y="893"/>
                    <a:pt x="0" y="965"/>
                    <a:pt x="52" y="986"/>
                  </a:cubicBezTo>
                  <a:cubicBezTo>
                    <a:pt x="396" y="1128"/>
                    <a:pt x="615" y="1397"/>
                    <a:pt x="763" y="1786"/>
                  </a:cubicBezTo>
                  <a:cubicBezTo>
                    <a:pt x="774" y="1813"/>
                    <a:pt x="798" y="1827"/>
                    <a:pt x="822" y="1827"/>
                  </a:cubicBezTo>
                  <a:cubicBezTo>
                    <a:pt x="845" y="1827"/>
                    <a:pt x="868" y="1814"/>
                    <a:pt x="878" y="1787"/>
                  </a:cubicBezTo>
                  <a:cubicBezTo>
                    <a:pt x="1008" y="1466"/>
                    <a:pt x="1188" y="1129"/>
                    <a:pt x="1499" y="969"/>
                  </a:cubicBezTo>
                  <a:cubicBezTo>
                    <a:pt x="1546" y="945"/>
                    <a:pt x="1545" y="881"/>
                    <a:pt x="1498" y="859"/>
                  </a:cubicBezTo>
                  <a:cubicBezTo>
                    <a:pt x="1324" y="772"/>
                    <a:pt x="1177" y="632"/>
                    <a:pt x="1067" y="469"/>
                  </a:cubicBezTo>
                  <a:cubicBezTo>
                    <a:pt x="976" y="330"/>
                    <a:pt x="915" y="193"/>
                    <a:pt x="868" y="45"/>
                  </a:cubicBezTo>
                  <a:cubicBezTo>
                    <a:pt x="859" y="15"/>
                    <a:pt x="83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60"/>
            <p:cNvSpPr/>
            <p:nvPr/>
          </p:nvSpPr>
          <p:spPr>
            <a:xfrm>
              <a:off x="1740575" y="2945750"/>
              <a:ext cx="33950" cy="40150"/>
            </a:xfrm>
            <a:custGeom>
              <a:avLst/>
              <a:gdLst/>
              <a:ahLst/>
              <a:cxnLst/>
              <a:rect l="l" t="t" r="r" b="b"/>
              <a:pathLst>
                <a:path w="1358" h="1606" extrusionOk="0">
                  <a:moveTo>
                    <a:pt x="710" y="1"/>
                  </a:moveTo>
                  <a:cubicBezTo>
                    <a:pt x="689" y="1"/>
                    <a:pt x="667" y="13"/>
                    <a:pt x="659" y="38"/>
                  </a:cubicBezTo>
                  <a:cubicBezTo>
                    <a:pt x="608" y="189"/>
                    <a:pt x="539" y="331"/>
                    <a:pt x="443" y="454"/>
                  </a:cubicBezTo>
                  <a:cubicBezTo>
                    <a:pt x="338" y="589"/>
                    <a:pt x="201" y="701"/>
                    <a:pt x="44" y="767"/>
                  </a:cubicBezTo>
                  <a:cubicBezTo>
                    <a:pt x="0" y="785"/>
                    <a:pt x="1" y="848"/>
                    <a:pt x="45" y="867"/>
                  </a:cubicBezTo>
                  <a:cubicBezTo>
                    <a:pt x="348" y="990"/>
                    <a:pt x="540" y="1227"/>
                    <a:pt x="670" y="1569"/>
                  </a:cubicBezTo>
                  <a:cubicBezTo>
                    <a:pt x="680" y="1593"/>
                    <a:pt x="701" y="1605"/>
                    <a:pt x="723" y="1605"/>
                  </a:cubicBezTo>
                  <a:cubicBezTo>
                    <a:pt x="743" y="1605"/>
                    <a:pt x="763" y="1594"/>
                    <a:pt x="771" y="1571"/>
                  </a:cubicBezTo>
                  <a:cubicBezTo>
                    <a:pt x="885" y="1289"/>
                    <a:pt x="1044" y="993"/>
                    <a:pt x="1317" y="852"/>
                  </a:cubicBezTo>
                  <a:cubicBezTo>
                    <a:pt x="1357" y="831"/>
                    <a:pt x="1357" y="775"/>
                    <a:pt x="1316" y="756"/>
                  </a:cubicBezTo>
                  <a:cubicBezTo>
                    <a:pt x="1164" y="679"/>
                    <a:pt x="1033" y="555"/>
                    <a:pt x="937" y="412"/>
                  </a:cubicBezTo>
                  <a:cubicBezTo>
                    <a:pt x="858" y="291"/>
                    <a:pt x="802" y="170"/>
                    <a:pt x="763" y="40"/>
                  </a:cubicBezTo>
                  <a:cubicBezTo>
                    <a:pt x="755" y="14"/>
                    <a:pt x="732" y="1"/>
                    <a:pt x="7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60"/>
            <p:cNvSpPr/>
            <p:nvPr/>
          </p:nvSpPr>
          <p:spPr>
            <a:xfrm>
              <a:off x="1697375" y="3161725"/>
              <a:ext cx="33950" cy="40125"/>
            </a:xfrm>
            <a:custGeom>
              <a:avLst/>
              <a:gdLst/>
              <a:ahLst/>
              <a:cxnLst/>
              <a:rect l="l" t="t" r="r" b="b"/>
              <a:pathLst>
                <a:path w="1358" h="1605" extrusionOk="0">
                  <a:moveTo>
                    <a:pt x="712" y="1"/>
                  </a:moveTo>
                  <a:cubicBezTo>
                    <a:pt x="690" y="1"/>
                    <a:pt x="669" y="13"/>
                    <a:pt x="660" y="39"/>
                  </a:cubicBezTo>
                  <a:cubicBezTo>
                    <a:pt x="610" y="188"/>
                    <a:pt x="540" y="330"/>
                    <a:pt x="445" y="454"/>
                  </a:cubicBezTo>
                  <a:cubicBezTo>
                    <a:pt x="339" y="589"/>
                    <a:pt x="203" y="700"/>
                    <a:pt x="46" y="767"/>
                  </a:cubicBezTo>
                  <a:cubicBezTo>
                    <a:pt x="1" y="785"/>
                    <a:pt x="3" y="849"/>
                    <a:pt x="47" y="867"/>
                  </a:cubicBezTo>
                  <a:cubicBezTo>
                    <a:pt x="350" y="990"/>
                    <a:pt x="541" y="1226"/>
                    <a:pt x="672" y="1568"/>
                  </a:cubicBezTo>
                  <a:cubicBezTo>
                    <a:pt x="680" y="1592"/>
                    <a:pt x="702" y="1604"/>
                    <a:pt x="723" y="1604"/>
                  </a:cubicBezTo>
                  <a:cubicBezTo>
                    <a:pt x="744" y="1604"/>
                    <a:pt x="764" y="1593"/>
                    <a:pt x="773" y="1570"/>
                  </a:cubicBezTo>
                  <a:cubicBezTo>
                    <a:pt x="886" y="1289"/>
                    <a:pt x="1045" y="993"/>
                    <a:pt x="1319" y="852"/>
                  </a:cubicBezTo>
                  <a:cubicBezTo>
                    <a:pt x="1358" y="831"/>
                    <a:pt x="1358" y="775"/>
                    <a:pt x="1318" y="755"/>
                  </a:cubicBezTo>
                  <a:cubicBezTo>
                    <a:pt x="1165" y="678"/>
                    <a:pt x="1035" y="555"/>
                    <a:pt x="939" y="411"/>
                  </a:cubicBezTo>
                  <a:cubicBezTo>
                    <a:pt x="858" y="291"/>
                    <a:pt x="803" y="170"/>
                    <a:pt x="763" y="40"/>
                  </a:cubicBezTo>
                  <a:cubicBezTo>
                    <a:pt x="755" y="14"/>
                    <a:pt x="733" y="1"/>
                    <a:pt x="7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86" name="Google Shape;2586;p60"/>
          <p:cNvGrpSpPr/>
          <p:nvPr/>
        </p:nvGrpSpPr>
        <p:grpSpPr>
          <a:xfrm>
            <a:off x="3575910" y="1313642"/>
            <a:ext cx="760536" cy="811489"/>
            <a:chOff x="1551864" y="2728317"/>
            <a:chExt cx="351157" cy="374683"/>
          </a:xfrm>
        </p:grpSpPr>
        <p:sp>
          <p:nvSpPr>
            <p:cNvPr id="2587" name="Google Shape;2587;p60"/>
            <p:cNvSpPr/>
            <p:nvPr/>
          </p:nvSpPr>
          <p:spPr>
            <a:xfrm>
              <a:off x="1609059" y="2986989"/>
              <a:ext cx="114468" cy="110804"/>
            </a:xfrm>
            <a:custGeom>
              <a:avLst/>
              <a:gdLst/>
              <a:ahLst/>
              <a:cxnLst/>
              <a:rect l="l" t="t" r="r" b="b"/>
              <a:pathLst>
                <a:path w="2968" h="2873" extrusionOk="0">
                  <a:moveTo>
                    <a:pt x="2435" y="0"/>
                  </a:moveTo>
                  <a:cubicBezTo>
                    <a:pt x="2310" y="0"/>
                    <a:pt x="2186" y="48"/>
                    <a:pt x="2091" y="143"/>
                  </a:cubicBezTo>
                  <a:lnTo>
                    <a:pt x="190" y="2045"/>
                  </a:lnTo>
                  <a:cubicBezTo>
                    <a:pt x="1" y="2233"/>
                    <a:pt x="1" y="2541"/>
                    <a:pt x="190" y="2730"/>
                  </a:cubicBezTo>
                  <a:cubicBezTo>
                    <a:pt x="285" y="2825"/>
                    <a:pt x="409" y="2873"/>
                    <a:pt x="533" y="2873"/>
                  </a:cubicBezTo>
                  <a:cubicBezTo>
                    <a:pt x="657" y="2873"/>
                    <a:pt x="781" y="2825"/>
                    <a:pt x="876" y="2730"/>
                  </a:cubicBezTo>
                  <a:lnTo>
                    <a:pt x="2778" y="829"/>
                  </a:lnTo>
                  <a:cubicBezTo>
                    <a:pt x="2968" y="640"/>
                    <a:pt x="2968" y="331"/>
                    <a:pt x="2778" y="143"/>
                  </a:cubicBezTo>
                  <a:cubicBezTo>
                    <a:pt x="2683" y="48"/>
                    <a:pt x="2559" y="0"/>
                    <a:pt x="24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60"/>
            <p:cNvSpPr/>
            <p:nvPr/>
          </p:nvSpPr>
          <p:spPr>
            <a:xfrm>
              <a:off x="1731395" y="2986989"/>
              <a:ext cx="114468" cy="110804"/>
            </a:xfrm>
            <a:custGeom>
              <a:avLst/>
              <a:gdLst/>
              <a:ahLst/>
              <a:cxnLst/>
              <a:rect l="l" t="t" r="r" b="b"/>
              <a:pathLst>
                <a:path w="2968" h="2873" extrusionOk="0">
                  <a:moveTo>
                    <a:pt x="534" y="0"/>
                  </a:moveTo>
                  <a:cubicBezTo>
                    <a:pt x="409" y="0"/>
                    <a:pt x="285" y="48"/>
                    <a:pt x="190" y="143"/>
                  </a:cubicBezTo>
                  <a:cubicBezTo>
                    <a:pt x="1" y="331"/>
                    <a:pt x="1" y="640"/>
                    <a:pt x="190" y="829"/>
                  </a:cubicBezTo>
                  <a:lnTo>
                    <a:pt x="2092" y="2730"/>
                  </a:lnTo>
                  <a:cubicBezTo>
                    <a:pt x="2187" y="2825"/>
                    <a:pt x="2311" y="2873"/>
                    <a:pt x="2435" y="2873"/>
                  </a:cubicBezTo>
                  <a:cubicBezTo>
                    <a:pt x="2559" y="2873"/>
                    <a:pt x="2683" y="2825"/>
                    <a:pt x="2778" y="2730"/>
                  </a:cubicBezTo>
                  <a:cubicBezTo>
                    <a:pt x="2968" y="2541"/>
                    <a:pt x="2968" y="2233"/>
                    <a:pt x="2778" y="2045"/>
                  </a:cubicBezTo>
                  <a:lnTo>
                    <a:pt x="877" y="143"/>
                  </a:lnTo>
                  <a:cubicBezTo>
                    <a:pt x="782" y="48"/>
                    <a:pt x="658" y="0"/>
                    <a:pt x="5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60"/>
            <p:cNvSpPr/>
            <p:nvPr/>
          </p:nvSpPr>
          <p:spPr>
            <a:xfrm>
              <a:off x="1557379" y="2734102"/>
              <a:ext cx="340204" cy="340242"/>
            </a:xfrm>
            <a:custGeom>
              <a:avLst/>
              <a:gdLst/>
              <a:ahLst/>
              <a:cxnLst/>
              <a:rect l="l" t="t" r="r" b="b"/>
              <a:pathLst>
                <a:path w="8821" h="8822" extrusionOk="0">
                  <a:moveTo>
                    <a:pt x="4411" y="1"/>
                  </a:moveTo>
                  <a:cubicBezTo>
                    <a:pt x="1975" y="1"/>
                    <a:pt x="1" y="1975"/>
                    <a:pt x="1" y="4411"/>
                  </a:cubicBezTo>
                  <a:cubicBezTo>
                    <a:pt x="1" y="6847"/>
                    <a:pt x="1975" y="8821"/>
                    <a:pt x="4411" y="8821"/>
                  </a:cubicBezTo>
                  <a:cubicBezTo>
                    <a:pt x="6847" y="8821"/>
                    <a:pt x="8821" y="6847"/>
                    <a:pt x="8821" y="4411"/>
                  </a:cubicBezTo>
                  <a:cubicBezTo>
                    <a:pt x="8821" y="1975"/>
                    <a:pt x="6847" y="1"/>
                    <a:pt x="4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60"/>
            <p:cNvSpPr/>
            <p:nvPr/>
          </p:nvSpPr>
          <p:spPr>
            <a:xfrm>
              <a:off x="1557379" y="2755739"/>
              <a:ext cx="306650" cy="318529"/>
            </a:xfrm>
            <a:custGeom>
              <a:avLst/>
              <a:gdLst/>
              <a:ahLst/>
              <a:cxnLst/>
              <a:rect l="l" t="t" r="r" b="b"/>
              <a:pathLst>
                <a:path w="7951" h="8259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11" y="755"/>
                    <a:pt x="1" y="2196"/>
                    <a:pt x="1" y="3849"/>
                  </a:cubicBezTo>
                  <a:cubicBezTo>
                    <a:pt x="1" y="6284"/>
                    <a:pt x="1976" y="8259"/>
                    <a:pt x="4411" y="8259"/>
                  </a:cubicBezTo>
                  <a:cubicBezTo>
                    <a:pt x="5861" y="8259"/>
                    <a:pt x="7147" y="7559"/>
                    <a:pt x="7950" y="6478"/>
                  </a:cubicBezTo>
                  <a:lnTo>
                    <a:pt x="7950" y="6478"/>
                  </a:lnTo>
                  <a:cubicBezTo>
                    <a:pt x="7519" y="6537"/>
                    <a:pt x="7116" y="6565"/>
                    <a:pt x="6739" y="6565"/>
                  </a:cubicBezTo>
                  <a:cubicBezTo>
                    <a:pt x="1727" y="6565"/>
                    <a:pt x="1474" y="1651"/>
                    <a:pt x="22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60"/>
            <p:cNvSpPr/>
            <p:nvPr/>
          </p:nvSpPr>
          <p:spPr>
            <a:xfrm>
              <a:off x="1557379" y="2904223"/>
              <a:ext cx="340204" cy="170160"/>
            </a:xfrm>
            <a:custGeom>
              <a:avLst/>
              <a:gdLst/>
              <a:ahLst/>
              <a:cxnLst/>
              <a:rect l="l" t="t" r="r" b="b"/>
              <a:pathLst>
                <a:path w="8821" h="4412" extrusionOk="0">
                  <a:moveTo>
                    <a:pt x="2" y="1"/>
                  </a:moveTo>
                  <a:cubicBezTo>
                    <a:pt x="1" y="2437"/>
                    <a:pt x="1976" y="4411"/>
                    <a:pt x="4411" y="4411"/>
                  </a:cubicBezTo>
                  <a:cubicBezTo>
                    <a:pt x="6847" y="4411"/>
                    <a:pt x="8821" y="2437"/>
                    <a:pt x="88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60"/>
            <p:cNvSpPr/>
            <p:nvPr/>
          </p:nvSpPr>
          <p:spPr>
            <a:xfrm>
              <a:off x="1557379" y="2904223"/>
              <a:ext cx="306650" cy="170160"/>
            </a:xfrm>
            <a:custGeom>
              <a:avLst/>
              <a:gdLst/>
              <a:ahLst/>
              <a:cxnLst/>
              <a:rect l="l" t="t" r="r" b="b"/>
              <a:pathLst>
                <a:path w="7951" h="4412" extrusionOk="0">
                  <a:moveTo>
                    <a:pt x="1" y="1"/>
                  </a:moveTo>
                  <a:cubicBezTo>
                    <a:pt x="1" y="2437"/>
                    <a:pt x="1976" y="4411"/>
                    <a:pt x="4411" y="4411"/>
                  </a:cubicBezTo>
                  <a:cubicBezTo>
                    <a:pt x="5861" y="4411"/>
                    <a:pt x="7147" y="3710"/>
                    <a:pt x="7950" y="2630"/>
                  </a:cubicBezTo>
                  <a:lnTo>
                    <a:pt x="7950" y="2630"/>
                  </a:lnTo>
                  <a:cubicBezTo>
                    <a:pt x="7519" y="2689"/>
                    <a:pt x="7116" y="2717"/>
                    <a:pt x="6739" y="2717"/>
                  </a:cubicBezTo>
                  <a:cubicBezTo>
                    <a:pt x="4204" y="2717"/>
                    <a:pt x="2886" y="1459"/>
                    <a:pt x="2304" y="1"/>
                  </a:cubicBezTo>
                  <a:close/>
                </a:path>
              </a:pathLst>
            </a:custGeom>
            <a:solidFill>
              <a:srgbClr val="474DA2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60"/>
            <p:cNvSpPr/>
            <p:nvPr/>
          </p:nvSpPr>
          <p:spPr>
            <a:xfrm>
              <a:off x="1593208" y="2769931"/>
              <a:ext cx="268584" cy="268584"/>
            </a:xfrm>
            <a:custGeom>
              <a:avLst/>
              <a:gdLst/>
              <a:ahLst/>
              <a:cxnLst/>
              <a:rect l="l" t="t" r="r" b="b"/>
              <a:pathLst>
                <a:path w="6964" h="6964" extrusionOk="0">
                  <a:moveTo>
                    <a:pt x="3482" y="1"/>
                  </a:moveTo>
                  <a:cubicBezTo>
                    <a:pt x="1559" y="1"/>
                    <a:pt x="0" y="1559"/>
                    <a:pt x="0" y="3482"/>
                  </a:cubicBezTo>
                  <a:cubicBezTo>
                    <a:pt x="0" y="5405"/>
                    <a:pt x="1559" y="6963"/>
                    <a:pt x="3482" y="6963"/>
                  </a:cubicBezTo>
                  <a:cubicBezTo>
                    <a:pt x="5405" y="6963"/>
                    <a:pt x="6963" y="5405"/>
                    <a:pt x="6963" y="3482"/>
                  </a:cubicBezTo>
                  <a:cubicBezTo>
                    <a:pt x="6963" y="1559"/>
                    <a:pt x="5405" y="1"/>
                    <a:pt x="3482" y="1"/>
                  </a:cubicBezTo>
                  <a:close/>
                </a:path>
              </a:pathLst>
            </a:custGeom>
            <a:solidFill>
              <a:srgbClr val="FBF1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60"/>
            <p:cNvSpPr/>
            <p:nvPr/>
          </p:nvSpPr>
          <p:spPr>
            <a:xfrm>
              <a:off x="1696145" y="2796389"/>
              <a:ext cx="62865" cy="123763"/>
            </a:xfrm>
            <a:custGeom>
              <a:avLst/>
              <a:gdLst/>
              <a:ahLst/>
              <a:cxnLst/>
              <a:rect l="l" t="t" r="r" b="b"/>
              <a:pathLst>
                <a:path w="1630" h="3209" extrusionOk="0">
                  <a:moveTo>
                    <a:pt x="816" y="0"/>
                  </a:moveTo>
                  <a:cubicBezTo>
                    <a:pt x="737" y="0"/>
                    <a:pt x="658" y="38"/>
                    <a:pt x="608" y="112"/>
                  </a:cubicBezTo>
                  <a:lnTo>
                    <a:pt x="112" y="855"/>
                  </a:lnTo>
                  <a:cubicBezTo>
                    <a:pt x="1" y="1020"/>
                    <a:pt x="119" y="1243"/>
                    <a:pt x="319" y="1243"/>
                  </a:cubicBezTo>
                  <a:lnTo>
                    <a:pt x="407" y="1243"/>
                  </a:lnTo>
                  <a:lnTo>
                    <a:pt x="407" y="2790"/>
                  </a:lnTo>
                  <a:cubicBezTo>
                    <a:pt x="407" y="3011"/>
                    <a:pt x="580" y="3200"/>
                    <a:pt x="801" y="3208"/>
                  </a:cubicBezTo>
                  <a:cubicBezTo>
                    <a:pt x="806" y="3208"/>
                    <a:pt x="810" y="3209"/>
                    <a:pt x="814" y="3209"/>
                  </a:cubicBezTo>
                  <a:cubicBezTo>
                    <a:pt x="1039" y="3209"/>
                    <a:pt x="1222" y="3025"/>
                    <a:pt x="1222" y="2799"/>
                  </a:cubicBezTo>
                  <a:lnTo>
                    <a:pt x="1222" y="1244"/>
                  </a:lnTo>
                  <a:lnTo>
                    <a:pt x="1312" y="1244"/>
                  </a:lnTo>
                  <a:cubicBezTo>
                    <a:pt x="1511" y="1242"/>
                    <a:pt x="1629" y="1019"/>
                    <a:pt x="1519" y="854"/>
                  </a:cubicBezTo>
                  <a:lnTo>
                    <a:pt x="1024" y="112"/>
                  </a:lnTo>
                  <a:cubicBezTo>
                    <a:pt x="974" y="38"/>
                    <a:pt x="895" y="0"/>
                    <a:pt x="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60"/>
            <p:cNvSpPr/>
            <p:nvPr/>
          </p:nvSpPr>
          <p:spPr>
            <a:xfrm>
              <a:off x="1711764" y="2866196"/>
              <a:ext cx="31510" cy="53570"/>
            </a:xfrm>
            <a:custGeom>
              <a:avLst/>
              <a:gdLst/>
              <a:ahLst/>
              <a:cxnLst/>
              <a:rect l="l" t="t" r="r" b="b"/>
              <a:pathLst>
                <a:path w="817" h="1389" extrusionOk="0">
                  <a:moveTo>
                    <a:pt x="409" y="0"/>
                  </a:moveTo>
                  <a:cubicBezTo>
                    <a:pt x="264" y="0"/>
                    <a:pt x="126" y="32"/>
                    <a:pt x="1" y="90"/>
                  </a:cubicBezTo>
                  <a:lnTo>
                    <a:pt x="1" y="970"/>
                  </a:lnTo>
                  <a:cubicBezTo>
                    <a:pt x="1" y="1192"/>
                    <a:pt x="173" y="1380"/>
                    <a:pt x="394" y="1389"/>
                  </a:cubicBezTo>
                  <a:cubicBezTo>
                    <a:pt x="399" y="1389"/>
                    <a:pt x="403" y="1389"/>
                    <a:pt x="408" y="1389"/>
                  </a:cubicBezTo>
                  <a:cubicBezTo>
                    <a:pt x="636" y="1389"/>
                    <a:pt x="817" y="1206"/>
                    <a:pt x="817" y="980"/>
                  </a:cubicBezTo>
                  <a:lnTo>
                    <a:pt x="8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60"/>
            <p:cNvSpPr/>
            <p:nvPr/>
          </p:nvSpPr>
          <p:spPr>
            <a:xfrm>
              <a:off x="1706481" y="2873292"/>
              <a:ext cx="107950" cy="61361"/>
            </a:xfrm>
            <a:custGeom>
              <a:avLst/>
              <a:gdLst/>
              <a:ahLst/>
              <a:cxnLst/>
              <a:rect l="l" t="t" r="r" b="b"/>
              <a:pathLst>
                <a:path w="2799" h="1591" extrusionOk="0">
                  <a:moveTo>
                    <a:pt x="1717" y="0"/>
                  </a:moveTo>
                  <a:cubicBezTo>
                    <a:pt x="1617" y="0"/>
                    <a:pt x="1524" y="80"/>
                    <a:pt x="1524" y="193"/>
                  </a:cubicBezTo>
                  <a:lnTo>
                    <a:pt x="1524" y="387"/>
                  </a:lnTo>
                  <a:lnTo>
                    <a:pt x="491" y="387"/>
                  </a:lnTo>
                  <a:cubicBezTo>
                    <a:pt x="385" y="387"/>
                    <a:pt x="284" y="437"/>
                    <a:pt x="225" y="525"/>
                  </a:cubicBezTo>
                  <a:cubicBezTo>
                    <a:pt x="1" y="854"/>
                    <a:pt x="232" y="1204"/>
                    <a:pt x="544" y="1204"/>
                  </a:cubicBezTo>
                  <a:lnTo>
                    <a:pt x="1524" y="1204"/>
                  </a:lnTo>
                  <a:lnTo>
                    <a:pt x="1524" y="1397"/>
                  </a:lnTo>
                  <a:cubicBezTo>
                    <a:pt x="1524" y="1511"/>
                    <a:pt x="1617" y="1591"/>
                    <a:pt x="1717" y="1591"/>
                  </a:cubicBezTo>
                  <a:cubicBezTo>
                    <a:pt x="1753" y="1591"/>
                    <a:pt x="1790" y="1581"/>
                    <a:pt x="1824" y="1558"/>
                  </a:cubicBezTo>
                  <a:lnTo>
                    <a:pt x="2651" y="1002"/>
                  </a:lnTo>
                  <a:cubicBezTo>
                    <a:pt x="2799" y="903"/>
                    <a:pt x="2799" y="686"/>
                    <a:pt x="2651" y="589"/>
                  </a:cubicBezTo>
                  <a:lnTo>
                    <a:pt x="1824" y="33"/>
                  </a:lnTo>
                  <a:cubicBezTo>
                    <a:pt x="1790" y="11"/>
                    <a:pt x="1753" y="0"/>
                    <a:pt x="1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60"/>
            <p:cNvSpPr/>
            <p:nvPr/>
          </p:nvSpPr>
          <p:spPr>
            <a:xfrm>
              <a:off x="1644464" y="2970020"/>
              <a:ext cx="44815" cy="35675"/>
            </a:xfrm>
            <a:custGeom>
              <a:avLst/>
              <a:gdLst/>
              <a:ahLst/>
              <a:cxnLst/>
              <a:rect l="l" t="t" r="r" b="b"/>
              <a:pathLst>
                <a:path w="1162" h="925" extrusionOk="0">
                  <a:moveTo>
                    <a:pt x="582" y="1"/>
                  </a:moveTo>
                  <a:cubicBezTo>
                    <a:pt x="262" y="2"/>
                    <a:pt x="1" y="209"/>
                    <a:pt x="2" y="463"/>
                  </a:cubicBezTo>
                  <a:cubicBezTo>
                    <a:pt x="4" y="716"/>
                    <a:pt x="261" y="924"/>
                    <a:pt x="578" y="924"/>
                  </a:cubicBezTo>
                  <a:cubicBezTo>
                    <a:pt x="580" y="924"/>
                    <a:pt x="581" y="924"/>
                    <a:pt x="583" y="924"/>
                  </a:cubicBezTo>
                  <a:cubicBezTo>
                    <a:pt x="902" y="923"/>
                    <a:pt x="1162" y="716"/>
                    <a:pt x="1162" y="462"/>
                  </a:cubicBezTo>
                  <a:cubicBezTo>
                    <a:pt x="1161" y="207"/>
                    <a:pt x="902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60"/>
            <p:cNvSpPr/>
            <p:nvPr/>
          </p:nvSpPr>
          <p:spPr>
            <a:xfrm>
              <a:off x="1765682" y="2969943"/>
              <a:ext cx="44777" cy="35636"/>
            </a:xfrm>
            <a:custGeom>
              <a:avLst/>
              <a:gdLst/>
              <a:ahLst/>
              <a:cxnLst/>
              <a:rect l="l" t="t" r="r" b="b"/>
              <a:pathLst>
                <a:path w="1161" h="924" extrusionOk="0">
                  <a:moveTo>
                    <a:pt x="580" y="1"/>
                  </a:moveTo>
                  <a:cubicBezTo>
                    <a:pt x="260" y="2"/>
                    <a:pt x="1" y="208"/>
                    <a:pt x="1" y="463"/>
                  </a:cubicBezTo>
                  <a:cubicBezTo>
                    <a:pt x="1" y="717"/>
                    <a:pt x="261" y="924"/>
                    <a:pt x="582" y="924"/>
                  </a:cubicBezTo>
                  <a:cubicBezTo>
                    <a:pt x="902" y="924"/>
                    <a:pt x="1161" y="717"/>
                    <a:pt x="1161" y="461"/>
                  </a:cubicBezTo>
                  <a:cubicBezTo>
                    <a:pt x="1161" y="206"/>
                    <a:pt x="901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60"/>
            <p:cNvSpPr/>
            <p:nvPr/>
          </p:nvSpPr>
          <p:spPr>
            <a:xfrm>
              <a:off x="1705478" y="2964929"/>
              <a:ext cx="43890" cy="39416"/>
            </a:xfrm>
            <a:custGeom>
              <a:avLst/>
              <a:gdLst/>
              <a:ahLst/>
              <a:cxnLst/>
              <a:rect l="l" t="t" r="r" b="b"/>
              <a:pathLst>
                <a:path w="1138" h="1022" extrusionOk="0">
                  <a:moveTo>
                    <a:pt x="570" y="0"/>
                  </a:moveTo>
                  <a:cubicBezTo>
                    <a:pt x="256" y="0"/>
                    <a:pt x="0" y="33"/>
                    <a:pt x="0" y="385"/>
                  </a:cubicBezTo>
                  <a:cubicBezTo>
                    <a:pt x="0" y="736"/>
                    <a:pt x="255" y="1021"/>
                    <a:pt x="570" y="1021"/>
                  </a:cubicBezTo>
                  <a:cubicBezTo>
                    <a:pt x="885" y="1021"/>
                    <a:pt x="1138" y="736"/>
                    <a:pt x="1138" y="385"/>
                  </a:cubicBezTo>
                  <a:cubicBezTo>
                    <a:pt x="1138" y="33"/>
                    <a:pt x="884" y="0"/>
                    <a:pt x="5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60"/>
            <p:cNvSpPr/>
            <p:nvPr/>
          </p:nvSpPr>
          <p:spPr>
            <a:xfrm>
              <a:off x="1551864" y="2728317"/>
              <a:ext cx="351157" cy="374683"/>
            </a:xfrm>
            <a:custGeom>
              <a:avLst/>
              <a:gdLst/>
              <a:ahLst/>
              <a:cxnLst/>
              <a:rect l="l" t="t" r="r" b="b"/>
              <a:pathLst>
                <a:path w="9105" h="9715" extrusionOk="0">
                  <a:moveTo>
                    <a:pt x="4547" y="1922"/>
                  </a:moveTo>
                  <a:cubicBezTo>
                    <a:pt x="4581" y="1922"/>
                    <a:pt x="4614" y="1938"/>
                    <a:pt x="4634" y="1969"/>
                  </a:cubicBezTo>
                  <a:lnTo>
                    <a:pt x="5132" y="2709"/>
                  </a:lnTo>
                  <a:cubicBezTo>
                    <a:pt x="5179" y="2779"/>
                    <a:pt x="5129" y="2874"/>
                    <a:pt x="5042" y="2874"/>
                  </a:cubicBezTo>
                  <a:lnTo>
                    <a:pt x="4955" y="2874"/>
                  </a:lnTo>
                  <a:cubicBezTo>
                    <a:pt x="4876" y="2874"/>
                    <a:pt x="4812" y="2938"/>
                    <a:pt x="4812" y="3016"/>
                  </a:cubicBezTo>
                  <a:lnTo>
                    <a:pt x="4812" y="4013"/>
                  </a:lnTo>
                  <a:lnTo>
                    <a:pt x="4547" y="4013"/>
                  </a:lnTo>
                  <a:cubicBezTo>
                    <a:pt x="4451" y="4013"/>
                    <a:pt x="4361" y="4037"/>
                    <a:pt x="4282" y="4082"/>
                  </a:cubicBezTo>
                  <a:lnTo>
                    <a:pt x="4282" y="3016"/>
                  </a:lnTo>
                  <a:cubicBezTo>
                    <a:pt x="4281" y="2938"/>
                    <a:pt x="4218" y="2874"/>
                    <a:pt x="4139" y="2874"/>
                  </a:cubicBezTo>
                  <a:lnTo>
                    <a:pt x="4050" y="2874"/>
                  </a:lnTo>
                  <a:cubicBezTo>
                    <a:pt x="3965" y="2874"/>
                    <a:pt x="3913" y="2779"/>
                    <a:pt x="3961" y="2709"/>
                  </a:cubicBezTo>
                  <a:lnTo>
                    <a:pt x="4458" y="1969"/>
                  </a:lnTo>
                  <a:cubicBezTo>
                    <a:pt x="4480" y="1938"/>
                    <a:pt x="4513" y="1922"/>
                    <a:pt x="4547" y="1922"/>
                  </a:cubicBezTo>
                  <a:close/>
                  <a:moveTo>
                    <a:pt x="5793" y="3958"/>
                  </a:moveTo>
                  <a:cubicBezTo>
                    <a:pt x="5812" y="3958"/>
                    <a:pt x="5833" y="3964"/>
                    <a:pt x="5851" y="3977"/>
                  </a:cubicBezTo>
                  <a:lnTo>
                    <a:pt x="6590" y="4473"/>
                  </a:lnTo>
                  <a:cubicBezTo>
                    <a:pt x="6653" y="4516"/>
                    <a:pt x="6653" y="4609"/>
                    <a:pt x="6590" y="4651"/>
                  </a:cubicBezTo>
                  <a:lnTo>
                    <a:pt x="5851" y="5147"/>
                  </a:lnTo>
                  <a:cubicBezTo>
                    <a:pt x="5832" y="5160"/>
                    <a:pt x="5812" y="5166"/>
                    <a:pt x="5792" y="5166"/>
                  </a:cubicBezTo>
                  <a:cubicBezTo>
                    <a:pt x="5736" y="5166"/>
                    <a:pt x="5686" y="5121"/>
                    <a:pt x="5686" y="5058"/>
                  </a:cubicBezTo>
                  <a:lnTo>
                    <a:pt x="5686" y="4969"/>
                  </a:lnTo>
                  <a:cubicBezTo>
                    <a:pt x="5686" y="4891"/>
                    <a:pt x="5621" y="4827"/>
                    <a:pt x="5544" y="4827"/>
                  </a:cubicBezTo>
                  <a:lnTo>
                    <a:pt x="4575" y="4827"/>
                  </a:lnTo>
                  <a:cubicBezTo>
                    <a:pt x="4432" y="4827"/>
                    <a:pt x="4308" y="4717"/>
                    <a:pt x="4300" y="4574"/>
                  </a:cubicBezTo>
                  <a:cubicBezTo>
                    <a:pt x="4294" y="4422"/>
                    <a:pt x="4416" y="4296"/>
                    <a:pt x="4565" y="4296"/>
                  </a:cubicBezTo>
                  <a:lnTo>
                    <a:pt x="5544" y="4296"/>
                  </a:lnTo>
                  <a:cubicBezTo>
                    <a:pt x="5622" y="4296"/>
                    <a:pt x="5686" y="4232"/>
                    <a:pt x="5686" y="4154"/>
                  </a:cubicBezTo>
                  <a:lnTo>
                    <a:pt x="5686" y="4065"/>
                  </a:lnTo>
                  <a:cubicBezTo>
                    <a:pt x="5686" y="4002"/>
                    <a:pt x="5738" y="3958"/>
                    <a:pt x="5793" y="3958"/>
                  </a:cubicBezTo>
                  <a:close/>
                  <a:moveTo>
                    <a:pt x="4546" y="1611"/>
                  </a:moveTo>
                  <a:cubicBezTo>
                    <a:pt x="4423" y="1611"/>
                    <a:pt x="4300" y="1669"/>
                    <a:pt x="4223" y="1784"/>
                  </a:cubicBezTo>
                  <a:lnTo>
                    <a:pt x="3725" y="2530"/>
                  </a:lnTo>
                  <a:cubicBezTo>
                    <a:pt x="3563" y="2770"/>
                    <a:pt x="3711" y="3098"/>
                    <a:pt x="3996" y="3136"/>
                  </a:cubicBezTo>
                  <a:lnTo>
                    <a:pt x="3996" y="4410"/>
                  </a:lnTo>
                  <a:lnTo>
                    <a:pt x="2810" y="4410"/>
                  </a:lnTo>
                  <a:cubicBezTo>
                    <a:pt x="2737" y="4410"/>
                    <a:pt x="2672" y="4461"/>
                    <a:pt x="2663" y="4534"/>
                  </a:cubicBezTo>
                  <a:cubicBezTo>
                    <a:pt x="2652" y="4620"/>
                    <a:pt x="2720" y="4695"/>
                    <a:pt x="2804" y="4695"/>
                  </a:cubicBezTo>
                  <a:lnTo>
                    <a:pt x="4013" y="4695"/>
                  </a:lnTo>
                  <a:cubicBezTo>
                    <a:pt x="4077" y="4935"/>
                    <a:pt x="4297" y="5112"/>
                    <a:pt x="4557" y="5112"/>
                  </a:cubicBezTo>
                  <a:lnTo>
                    <a:pt x="5387" y="5112"/>
                  </a:lnTo>
                  <a:cubicBezTo>
                    <a:pt x="5415" y="5317"/>
                    <a:pt x="5590" y="5451"/>
                    <a:pt x="5775" y="5451"/>
                  </a:cubicBezTo>
                  <a:cubicBezTo>
                    <a:pt x="5849" y="5451"/>
                    <a:pt x="5923" y="5430"/>
                    <a:pt x="5991" y="5384"/>
                  </a:cubicBezTo>
                  <a:lnTo>
                    <a:pt x="6733" y="4885"/>
                  </a:lnTo>
                  <a:cubicBezTo>
                    <a:pt x="6966" y="4733"/>
                    <a:pt x="6967" y="4394"/>
                    <a:pt x="6737" y="4239"/>
                  </a:cubicBezTo>
                  <a:lnTo>
                    <a:pt x="5994" y="3740"/>
                  </a:lnTo>
                  <a:cubicBezTo>
                    <a:pt x="5926" y="3695"/>
                    <a:pt x="5851" y="3674"/>
                    <a:pt x="5778" y="3674"/>
                  </a:cubicBezTo>
                  <a:cubicBezTo>
                    <a:pt x="5592" y="3674"/>
                    <a:pt x="5418" y="3808"/>
                    <a:pt x="5390" y="4013"/>
                  </a:cubicBezTo>
                  <a:lnTo>
                    <a:pt x="5098" y="4013"/>
                  </a:lnTo>
                  <a:lnTo>
                    <a:pt x="5098" y="3136"/>
                  </a:lnTo>
                  <a:cubicBezTo>
                    <a:pt x="5382" y="3098"/>
                    <a:pt x="5530" y="2771"/>
                    <a:pt x="5369" y="2530"/>
                  </a:cubicBezTo>
                  <a:lnTo>
                    <a:pt x="4871" y="1784"/>
                  </a:lnTo>
                  <a:cubicBezTo>
                    <a:pt x="4794" y="1669"/>
                    <a:pt x="4670" y="1611"/>
                    <a:pt x="4546" y="1611"/>
                  </a:cubicBezTo>
                  <a:close/>
                  <a:moveTo>
                    <a:pt x="3415" y="5769"/>
                  </a:moveTo>
                  <a:cubicBezTo>
                    <a:pt x="3190" y="5769"/>
                    <a:pt x="3007" y="5951"/>
                    <a:pt x="3006" y="6178"/>
                  </a:cubicBezTo>
                  <a:cubicBezTo>
                    <a:pt x="3006" y="6256"/>
                    <a:pt x="3148" y="6327"/>
                    <a:pt x="3148" y="6327"/>
                  </a:cubicBezTo>
                  <a:cubicBezTo>
                    <a:pt x="3227" y="6327"/>
                    <a:pt x="3291" y="6265"/>
                    <a:pt x="3289" y="6187"/>
                  </a:cubicBezTo>
                  <a:cubicBezTo>
                    <a:pt x="3289" y="6118"/>
                    <a:pt x="3344" y="6061"/>
                    <a:pt x="3414" y="6061"/>
                  </a:cubicBezTo>
                  <a:lnTo>
                    <a:pt x="3425" y="6061"/>
                  </a:lnTo>
                  <a:cubicBezTo>
                    <a:pt x="3488" y="6061"/>
                    <a:pt x="3540" y="6113"/>
                    <a:pt x="3540" y="6174"/>
                  </a:cubicBezTo>
                  <a:cubicBezTo>
                    <a:pt x="3540" y="6248"/>
                    <a:pt x="3599" y="6307"/>
                    <a:pt x="3672" y="6307"/>
                  </a:cubicBezTo>
                  <a:lnTo>
                    <a:pt x="3682" y="6307"/>
                  </a:lnTo>
                  <a:cubicBezTo>
                    <a:pt x="3682" y="6307"/>
                    <a:pt x="3823" y="6257"/>
                    <a:pt x="3823" y="6179"/>
                  </a:cubicBezTo>
                  <a:cubicBezTo>
                    <a:pt x="3827" y="5952"/>
                    <a:pt x="3642" y="5769"/>
                    <a:pt x="3415" y="5769"/>
                  </a:cubicBezTo>
                  <a:close/>
                  <a:moveTo>
                    <a:pt x="5809" y="5834"/>
                  </a:moveTo>
                  <a:cubicBezTo>
                    <a:pt x="5729" y="5834"/>
                    <a:pt x="5666" y="5898"/>
                    <a:pt x="5666" y="5976"/>
                  </a:cubicBezTo>
                  <a:lnTo>
                    <a:pt x="5666" y="6204"/>
                  </a:lnTo>
                  <a:cubicBezTo>
                    <a:pt x="5666" y="6283"/>
                    <a:pt x="5729" y="6346"/>
                    <a:pt x="5807" y="6346"/>
                  </a:cubicBezTo>
                  <a:lnTo>
                    <a:pt x="5809" y="6346"/>
                  </a:lnTo>
                  <a:cubicBezTo>
                    <a:pt x="5886" y="6346"/>
                    <a:pt x="5950" y="6283"/>
                    <a:pt x="5950" y="6204"/>
                  </a:cubicBezTo>
                  <a:lnTo>
                    <a:pt x="5950" y="5976"/>
                  </a:lnTo>
                  <a:cubicBezTo>
                    <a:pt x="5951" y="5898"/>
                    <a:pt x="5887" y="5834"/>
                    <a:pt x="5809" y="5834"/>
                  </a:cubicBezTo>
                  <a:close/>
                  <a:moveTo>
                    <a:pt x="4555" y="6269"/>
                  </a:moveTo>
                  <a:cubicBezTo>
                    <a:pt x="4683" y="6269"/>
                    <a:pt x="4815" y="6274"/>
                    <a:pt x="4892" y="6314"/>
                  </a:cubicBezTo>
                  <a:cubicBezTo>
                    <a:pt x="4938" y="6338"/>
                    <a:pt x="4980" y="6378"/>
                    <a:pt x="4980" y="6512"/>
                  </a:cubicBezTo>
                  <a:cubicBezTo>
                    <a:pt x="4982" y="6787"/>
                    <a:pt x="4790" y="7010"/>
                    <a:pt x="4554" y="7010"/>
                  </a:cubicBezTo>
                  <a:cubicBezTo>
                    <a:pt x="4317" y="7010"/>
                    <a:pt x="4125" y="6787"/>
                    <a:pt x="4124" y="6513"/>
                  </a:cubicBezTo>
                  <a:cubicBezTo>
                    <a:pt x="4124" y="6379"/>
                    <a:pt x="4167" y="6338"/>
                    <a:pt x="4213" y="6314"/>
                  </a:cubicBezTo>
                  <a:cubicBezTo>
                    <a:pt x="4291" y="6274"/>
                    <a:pt x="4422" y="6269"/>
                    <a:pt x="4553" y="6269"/>
                  </a:cubicBezTo>
                  <a:close/>
                  <a:moveTo>
                    <a:pt x="4553" y="5986"/>
                  </a:moveTo>
                  <a:cubicBezTo>
                    <a:pt x="4362" y="5986"/>
                    <a:pt x="4209" y="5998"/>
                    <a:pt x="4085" y="6062"/>
                  </a:cubicBezTo>
                  <a:cubicBezTo>
                    <a:pt x="3922" y="6145"/>
                    <a:pt x="3839" y="6296"/>
                    <a:pt x="3839" y="6514"/>
                  </a:cubicBezTo>
                  <a:cubicBezTo>
                    <a:pt x="3839" y="6945"/>
                    <a:pt x="4160" y="7295"/>
                    <a:pt x="4553" y="7295"/>
                  </a:cubicBezTo>
                  <a:cubicBezTo>
                    <a:pt x="4946" y="7295"/>
                    <a:pt x="5265" y="6943"/>
                    <a:pt x="5265" y="6514"/>
                  </a:cubicBezTo>
                  <a:cubicBezTo>
                    <a:pt x="5265" y="6295"/>
                    <a:pt x="5183" y="6144"/>
                    <a:pt x="5020" y="6061"/>
                  </a:cubicBezTo>
                  <a:cubicBezTo>
                    <a:pt x="4896" y="5998"/>
                    <a:pt x="4745" y="5986"/>
                    <a:pt x="4555" y="5986"/>
                  </a:cubicBezTo>
                  <a:close/>
                  <a:moveTo>
                    <a:pt x="4554" y="1222"/>
                  </a:moveTo>
                  <a:cubicBezTo>
                    <a:pt x="6394" y="1222"/>
                    <a:pt x="7893" y="2720"/>
                    <a:pt x="7893" y="4561"/>
                  </a:cubicBezTo>
                  <a:cubicBezTo>
                    <a:pt x="7892" y="6401"/>
                    <a:pt x="6394" y="7899"/>
                    <a:pt x="4554" y="7899"/>
                  </a:cubicBezTo>
                  <a:cubicBezTo>
                    <a:pt x="2723" y="7899"/>
                    <a:pt x="1215" y="6411"/>
                    <a:pt x="1214" y="4560"/>
                  </a:cubicBezTo>
                  <a:cubicBezTo>
                    <a:pt x="1214" y="2720"/>
                    <a:pt x="2711" y="1222"/>
                    <a:pt x="4554" y="1222"/>
                  </a:cubicBezTo>
                  <a:close/>
                  <a:moveTo>
                    <a:pt x="2180" y="8445"/>
                  </a:moveTo>
                  <a:cubicBezTo>
                    <a:pt x="2386" y="8571"/>
                    <a:pt x="2602" y="8679"/>
                    <a:pt x="2824" y="8771"/>
                  </a:cubicBezTo>
                  <a:lnTo>
                    <a:pt x="2259" y="9337"/>
                  </a:lnTo>
                  <a:cubicBezTo>
                    <a:pt x="2192" y="9404"/>
                    <a:pt x="2104" y="9437"/>
                    <a:pt x="2016" y="9437"/>
                  </a:cubicBezTo>
                  <a:cubicBezTo>
                    <a:pt x="1929" y="9437"/>
                    <a:pt x="1841" y="9404"/>
                    <a:pt x="1774" y="9337"/>
                  </a:cubicBezTo>
                  <a:cubicBezTo>
                    <a:pt x="1640" y="9203"/>
                    <a:pt x="1640" y="8986"/>
                    <a:pt x="1774" y="8852"/>
                  </a:cubicBezTo>
                  <a:lnTo>
                    <a:pt x="2180" y="8445"/>
                  </a:lnTo>
                  <a:close/>
                  <a:moveTo>
                    <a:pt x="6926" y="8445"/>
                  </a:moveTo>
                  <a:lnTo>
                    <a:pt x="7332" y="8852"/>
                  </a:lnTo>
                  <a:cubicBezTo>
                    <a:pt x="7467" y="8986"/>
                    <a:pt x="7467" y="9203"/>
                    <a:pt x="7332" y="9337"/>
                  </a:cubicBezTo>
                  <a:cubicBezTo>
                    <a:pt x="7266" y="9404"/>
                    <a:pt x="7178" y="9437"/>
                    <a:pt x="7090" y="9437"/>
                  </a:cubicBezTo>
                  <a:cubicBezTo>
                    <a:pt x="7002" y="9437"/>
                    <a:pt x="6915" y="9404"/>
                    <a:pt x="6848" y="9337"/>
                  </a:cubicBezTo>
                  <a:lnTo>
                    <a:pt x="6283" y="8773"/>
                  </a:lnTo>
                  <a:cubicBezTo>
                    <a:pt x="6505" y="8681"/>
                    <a:pt x="6721" y="8572"/>
                    <a:pt x="6926" y="8445"/>
                  </a:cubicBezTo>
                  <a:close/>
                  <a:moveTo>
                    <a:pt x="4553" y="0"/>
                  </a:moveTo>
                  <a:cubicBezTo>
                    <a:pt x="2037" y="0"/>
                    <a:pt x="1" y="2036"/>
                    <a:pt x="1" y="4551"/>
                  </a:cubicBezTo>
                  <a:cubicBezTo>
                    <a:pt x="1" y="5582"/>
                    <a:pt x="336" y="6552"/>
                    <a:pt x="970" y="7360"/>
                  </a:cubicBezTo>
                  <a:cubicBezTo>
                    <a:pt x="998" y="7396"/>
                    <a:pt x="1039" y="7415"/>
                    <a:pt x="1082" y="7415"/>
                  </a:cubicBezTo>
                  <a:cubicBezTo>
                    <a:pt x="1112" y="7415"/>
                    <a:pt x="1144" y="7405"/>
                    <a:pt x="1170" y="7384"/>
                  </a:cubicBezTo>
                  <a:cubicBezTo>
                    <a:pt x="1231" y="7334"/>
                    <a:pt x="1242" y="7246"/>
                    <a:pt x="1193" y="7184"/>
                  </a:cubicBezTo>
                  <a:cubicBezTo>
                    <a:pt x="629" y="6464"/>
                    <a:pt x="318" y="5605"/>
                    <a:pt x="288" y="4693"/>
                  </a:cubicBezTo>
                  <a:lnTo>
                    <a:pt x="932" y="4693"/>
                  </a:lnTo>
                  <a:cubicBezTo>
                    <a:pt x="1008" y="6626"/>
                    <a:pt x="2602" y="8175"/>
                    <a:pt x="4553" y="8175"/>
                  </a:cubicBezTo>
                  <a:cubicBezTo>
                    <a:pt x="6503" y="8175"/>
                    <a:pt x="8098" y="6626"/>
                    <a:pt x="8173" y="4693"/>
                  </a:cubicBezTo>
                  <a:lnTo>
                    <a:pt x="8816" y="4693"/>
                  </a:lnTo>
                  <a:cubicBezTo>
                    <a:pt x="8742" y="6977"/>
                    <a:pt x="6873" y="8818"/>
                    <a:pt x="4553" y="8818"/>
                  </a:cubicBezTo>
                  <a:cubicBezTo>
                    <a:pt x="3449" y="8818"/>
                    <a:pt x="2421" y="8397"/>
                    <a:pt x="1644" y="7673"/>
                  </a:cubicBezTo>
                  <a:cubicBezTo>
                    <a:pt x="1616" y="7649"/>
                    <a:pt x="1581" y="7636"/>
                    <a:pt x="1547" y="7636"/>
                  </a:cubicBezTo>
                  <a:cubicBezTo>
                    <a:pt x="1504" y="7636"/>
                    <a:pt x="1461" y="7656"/>
                    <a:pt x="1432" y="7695"/>
                  </a:cubicBezTo>
                  <a:cubicBezTo>
                    <a:pt x="1389" y="7753"/>
                    <a:pt x="1400" y="7837"/>
                    <a:pt x="1453" y="7885"/>
                  </a:cubicBezTo>
                  <a:cubicBezTo>
                    <a:pt x="1607" y="8029"/>
                    <a:pt x="1769" y="8159"/>
                    <a:pt x="1936" y="8278"/>
                  </a:cubicBezTo>
                  <a:lnTo>
                    <a:pt x="1573" y="8642"/>
                  </a:lnTo>
                  <a:cubicBezTo>
                    <a:pt x="1327" y="8887"/>
                    <a:pt x="1327" y="9285"/>
                    <a:pt x="1573" y="9531"/>
                  </a:cubicBezTo>
                  <a:cubicBezTo>
                    <a:pt x="1695" y="9653"/>
                    <a:pt x="1856" y="9714"/>
                    <a:pt x="2016" y="9714"/>
                  </a:cubicBezTo>
                  <a:cubicBezTo>
                    <a:pt x="2177" y="9714"/>
                    <a:pt x="2337" y="9653"/>
                    <a:pt x="2459" y="9531"/>
                  </a:cubicBezTo>
                  <a:lnTo>
                    <a:pt x="3116" y="8873"/>
                  </a:lnTo>
                  <a:cubicBezTo>
                    <a:pt x="3574" y="9025"/>
                    <a:pt x="4059" y="9105"/>
                    <a:pt x="4552" y="9105"/>
                  </a:cubicBezTo>
                  <a:cubicBezTo>
                    <a:pt x="5047" y="9105"/>
                    <a:pt x="5530" y="9027"/>
                    <a:pt x="5988" y="8875"/>
                  </a:cubicBezTo>
                  <a:lnTo>
                    <a:pt x="6643" y="9531"/>
                  </a:lnTo>
                  <a:cubicBezTo>
                    <a:pt x="6766" y="9653"/>
                    <a:pt x="6927" y="9714"/>
                    <a:pt x="7087" y="9714"/>
                  </a:cubicBezTo>
                  <a:cubicBezTo>
                    <a:pt x="7247" y="9714"/>
                    <a:pt x="7408" y="9653"/>
                    <a:pt x="7531" y="9531"/>
                  </a:cubicBezTo>
                  <a:cubicBezTo>
                    <a:pt x="7775" y="9285"/>
                    <a:pt x="7775" y="8887"/>
                    <a:pt x="7531" y="8642"/>
                  </a:cubicBezTo>
                  <a:lnTo>
                    <a:pt x="7166" y="8278"/>
                  </a:lnTo>
                  <a:cubicBezTo>
                    <a:pt x="8357" y="7442"/>
                    <a:pt x="9105" y="6081"/>
                    <a:pt x="9105" y="4554"/>
                  </a:cubicBezTo>
                  <a:cubicBezTo>
                    <a:pt x="9105" y="3324"/>
                    <a:pt x="8620" y="2170"/>
                    <a:pt x="7745" y="1307"/>
                  </a:cubicBezTo>
                  <a:cubicBezTo>
                    <a:pt x="7717" y="1280"/>
                    <a:pt x="7682" y="1267"/>
                    <a:pt x="7645" y="1267"/>
                  </a:cubicBezTo>
                  <a:cubicBezTo>
                    <a:pt x="7603" y="1267"/>
                    <a:pt x="7560" y="1285"/>
                    <a:pt x="7532" y="1323"/>
                  </a:cubicBezTo>
                  <a:cubicBezTo>
                    <a:pt x="7488" y="1381"/>
                    <a:pt x="7497" y="1463"/>
                    <a:pt x="7548" y="1514"/>
                  </a:cubicBezTo>
                  <a:cubicBezTo>
                    <a:pt x="8334" y="2290"/>
                    <a:pt x="8782" y="3314"/>
                    <a:pt x="8816" y="4411"/>
                  </a:cubicBezTo>
                  <a:lnTo>
                    <a:pt x="8173" y="4411"/>
                  </a:lnTo>
                  <a:cubicBezTo>
                    <a:pt x="8098" y="2479"/>
                    <a:pt x="6503" y="930"/>
                    <a:pt x="4553" y="930"/>
                  </a:cubicBezTo>
                  <a:cubicBezTo>
                    <a:pt x="2602" y="930"/>
                    <a:pt x="1008" y="2479"/>
                    <a:pt x="932" y="4411"/>
                  </a:cubicBezTo>
                  <a:lnTo>
                    <a:pt x="288" y="4411"/>
                  </a:lnTo>
                  <a:cubicBezTo>
                    <a:pt x="362" y="2122"/>
                    <a:pt x="2238" y="287"/>
                    <a:pt x="4553" y="287"/>
                  </a:cubicBezTo>
                  <a:cubicBezTo>
                    <a:pt x="5449" y="287"/>
                    <a:pt x="6306" y="560"/>
                    <a:pt x="7033" y="1080"/>
                  </a:cubicBezTo>
                  <a:cubicBezTo>
                    <a:pt x="7060" y="1099"/>
                    <a:pt x="7093" y="1109"/>
                    <a:pt x="7124" y="1109"/>
                  </a:cubicBezTo>
                  <a:cubicBezTo>
                    <a:pt x="7162" y="1109"/>
                    <a:pt x="7199" y="1095"/>
                    <a:pt x="7225" y="1066"/>
                  </a:cubicBezTo>
                  <a:cubicBezTo>
                    <a:pt x="7285" y="1002"/>
                    <a:pt x="7273" y="902"/>
                    <a:pt x="7204" y="852"/>
                  </a:cubicBezTo>
                  <a:cubicBezTo>
                    <a:pt x="6428" y="295"/>
                    <a:pt x="5512" y="0"/>
                    <a:pt x="45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45"/>
          <p:cNvSpPr txBox="1">
            <a:spLocks noGrp="1"/>
          </p:cNvSpPr>
          <p:nvPr>
            <p:ph type="title"/>
          </p:nvPr>
        </p:nvSpPr>
        <p:spPr>
          <a:xfrm rot="-1051">
            <a:off x="5153067" y="2497728"/>
            <a:ext cx="29436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" sz="1400" dirty="0">
                <a:latin typeface="Acme" panose="020B0604020202020204" charset="0"/>
              </a:rPr>
              <a:t>         -</a:t>
            </a:r>
            <a:r>
              <a:rPr lang="it-IT" sz="1400" dirty="0">
                <a:latin typeface="Acme" panose="020B0604020202020204" charset="0"/>
              </a:rPr>
              <a:t>Malala </a:t>
            </a:r>
            <a:r>
              <a:rPr lang="it-IT" sz="1400" dirty="0" err="1">
                <a:latin typeface="Acme" panose="020B0604020202020204" charset="0"/>
              </a:rPr>
              <a:t>Yuosfzai</a:t>
            </a:r>
            <a:r>
              <a:rPr lang="it-IT" sz="1400" dirty="0">
                <a:latin typeface="Acme" panose="020B0604020202020204" charset="0"/>
              </a:rPr>
              <a:t>-</a:t>
            </a:r>
            <a:br>
              <a:rPr lang="it-IT" sz="1400" dirty="0">
                <a:latin typeface="Acme" panose="020B0604020202020204" charset="0"/>
              </a:rPr>
            </a:br>
            <a:r>
              <a:rPr lang="it-IT" sz="1400" dirty="0">
                <a:solidFill>
                  <a:srgbClr val="C00000"/>
                </a:solidFill>
                <a:latin typeface="Acme" panose="020B0604020202020204" charset="0"/>
              </a:rPr>
              <a:t>Nobel per la pace 2014 </a:t>
            </a:r>
            <a:endParaRPr sz="1400" dirty="0">
              <a:solidFill>
                <a:srgbClr val="C00000"/>
              </a:solidFill>
            </a:endParaRPr>
          </a:p>
        </p:txBody>
      </p:sp>
      <p:sp>
        <p:nvSpPr>
          <p:cNvPr id="1533" name="Google Shape;1533;p45"/>
          <p:cNvSpPr txBox="1">
            <a:spLocks noGrp="1"/>
          </p:cNvSpPr>
          <p:nvPr>
            <p:ph type="subTitle" idx="1"/>
          </p:nvPr>
        </p:nvSpPr>
        <p:spPr>
          <a:xfrm>
            <a:off x="2655518" y="995408"/>
            <a:ext cx="4563900" cy="1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/>
            <a:r>
              <a:rPr lang="it-IT" sz="2000" dirty="0"/>
              <a:t>“Un bambino, un insegnante, </a:t>
            </a:r>
          </a:p>
          <a:p>
            <a:pPr marL="0" lvl="0" indent="0" algn="r"/>
            <a:r>
              <a:rPr lang="it-IT" sz="2000" dirty="0"/>
              <a:t>un libro e una penna </a:t>
            </a:r>
          </a:p>
          <a:p>
            <a:pPr marL="0" lvl="0" indent="0" algn="r"/>
            <a:r>
              <a:rPr lang="it-IT" sz="2000" dirty="0"/>
              <a:t>possono</a:t>
            </a:r>
          </a:p>
          <a:p>
            <a:pPr marL="0" lvl="0" indent="0" algn="r"/>
            <a:r>
              <a:rPr lang="it-IT" sz="2000" b="1" dirty="0">
                <a:solidFill>
                  <a:srgbClr val="C00000"/>
                </a:solidFill>
              </a:rPr>
              <a:t>cambiare il mondo</a:t>
            </a:r>
            <a:r>
              <a:rPr lang="it-IT" sz="2000" dirty="0"/>
              <a:t> ”</a:t>
            </a:r>
          </a:p>
        </p:txBody>
      </p:sp>
      <p:grpSp>
        <p:nvGrpSpPr>
          <p:cNvPr id="1534" name="Google Shape;1534;p45"/>
          <p:cNvGrpSpPr/>
          <p:nvPr/>
        </p:nvGrpSpPr>
        <p:grpSpPr>
          <a:xfrm rot="-467970">
            <a:off x="6268846" y="3176916"/>
            <a:ext cx="1934184" cy="1713224"/>
            <a:chOff x="2859875" y="4598800"/>
            <a:chExt cx="432425" cy="383025"/>
          </a:xfrm>
        </p:grpSpPr>
        <p:sp>
          <p:nvSpPr>
            <p:cNvPr id="1535" name="Google Shape;1535;p45"/>
            <p:cNvSpPr/>
            <p:nvPr/>
          </p:nvSpPr>
          <p:spPr>
            <a:xfrm>
              <a:off x="2859875" y="4598800"/>
              <a:ext cx="432425" cy="383025"/>
            </a:xfrm>
            <a:custGeom>
              <a:avLst/>
              <a:gdLst/>
              <a:ahLst/>
              <a:cxnLst/>
              <a:rect l="l" t="t" r="r" b="b"/>
              <a:pathLst>
                <a:path w="17297" h="15321" extrusionOk="0">
                  <a:moveTo>
                    <a:pt x="9947" y="0"/>
                  </a:moveTo>
                  <a:cubicBezTo>
                    <a:pt x="9641" y="0"/>
                    <a:pt x="9346" y="136"/>
                    <a:pt x="9282" y="412"/>
                  </a:cubicBezTo>
                  <a:cubicBezTo>
                    <a:pt x="9146" y="362"/>
                    <a:pt x="8994" y="339"/>
                    <a:pt x="8840" y="339"/>
                  </a:cubicBezTo>
                  <a:cubicBezTo>
                    <a:pt x="8570" y="339"/>
                    <a:pt x="8292" y="410"/>
                    <a:pt x="8075" y="536"/>
                  </a:cubicBezTo>
                  <a:cubicBezTo>
                    <a:pt x="7981" y="476"/>
                    <a:pt x="7873" y="451"/>
                    <a:pt x="7764" y="451"/>
                  </a:cubicBezTo>
                  <a:cubicBezTo>
                    <a:pt x="7591" y="451"/>
                    <a:pt x="7413" y="516"/>
                    <a:pt x="7271" y="613"/>
                  </a:cubicBezTo>
                  <a:cubicBezTo>
                    <a:pt x="7258" y="612"/>
                    <a:pt x="7245" y="612"/>
                    <a:pt x="7232" y="612"/>
                  </a:cubicBezTo>
                  <a:cubicBezTo>
                    <a:pt x="7014" y="612"/>
                    <a:pt x="6788" y="710"/>
                    <a:pt x="6624" y="841"/>
                  </a:cubicBezTo>
                  <a:cubicBezTo>
                    <a:pt x="6528" y="763"/>
                    <a:pt x="6395" y="728"/>
                    <a:pt x="6243" y="728"/>
                  </a:cubicBezTo>
                  <a:cubicBezTo>
                    <a:pt x="5579" y="728"/>
                    <a:pt x="4565" y="1386"/>
                    <a:pt x="4860" y="1890"/>
                  </a:cubicBezTo>
                  <a:lnTo>
                    <a:pt x="5386" y="2912"/>
                  </a:lnTo>
                  <a:cubicBezTo>
                    <a:pt x="5278" y="2898"/>
                    <a:pt x="5171" y="2892"/>
                    <a:pt x="5063" y="2892"/>
                  </a:cubicBezTo>
                  <a:cubicBezTo>
                    <a:pt x="3992" y="2892"/>
                    <a:pt x="2969" y="3546"/>
                    <a:pt x="2462" y="4504"/>
                  </a:cubicBezTo>
                  <a:cubicBezTo>
                    <a:pt x="2337" y="4471"/>
                    <a:pt x="2188" y="4455"/>
                    <a:pt x="2025" y="4455"/>
                  </a:cubicBezTo>
                  <a:cubicBezTo>
                    <a:pt x="1187" y="4455"/>
                    <a:pt x="0" y="4885"/>
                    <a:pt x="148" y="5716"/>
                  </a:cubicBezTo>
                  <a:cubicBezTo>
                    <a:pt x="222" y="5872"/>
                    <a:pt x="378" y="5971"/>
                    <a:pt x="550" y="5971"/>
                  </a:cubicBezTo>
                  <a:lnTo>
                    <a:pt x="3588" y="5971"/>
                  </a:lnTo>
                  <a:cubicBezTo>
                    <a:pt x="3809" y="6146"/>
                    <a:pt x="3771" y="6628"/>
                    <a:pt x="4014" y="6830"/>
                  </a:cubicBezTo>
                  <a:cubicBezTo>
                    <a:pt x="3952" y="7809"/>
                    <a:pt x="4206" y="8837"/>
                    <a:pt x="4695" y="9669"/>
                  </a:cubicBezTo>
                  <a:cubicBezTo>
                    <a:pt x="4610" y="9641"/>
                    <a:pt x="4535" y="9628"/>
                    <a:pt x="4469" y="9628"/>
                  </a:cubicBezTo>
                  <a:cubicBezTo>
                    <a:pt x="4050" y="9628"/>
                    <a:pt x="3996" y="10154"/>
                    <a:pt x="3884" y="10513"/>
                  </a:cubicBezTo>
                  <a:cubicBezTo>
                    <a:pt x="3742" y="10829"/>
                    <a:pt x="3312" y="10960"/>
                    <a:pt x="3425" y="11362"/>
                  </a:cubicBezTo>
                  <a:cubicBezTo>
                    <a:pt x="3588" y="11911"/>
                    <a:pt x="4232" y="11668"/>
                    <a:pt x="4497" y="12248"/>
                  </a:cubicBezTo>
                  <a:cubicBezTo>
                    <a:pt x="4593" y="12403"/>
                    <a:pt x="4754" y="12474"/>
                    <a:pt x="4916" y="12474"/>
                  </a:cubicBezTo>
                  <a:cubicBezTo>
                    <a:pt x="5155" y="12474"/>
                    <a:pt x="5396" y="12319"/>
                    <a:pt x="5433" y="12051"/>
                  </a:cubicBezTo>
                  <a:cubicBezTo>
                    <a:pt x="5443" y="11663"/>
                    <a:pt x="5704" y="11363"/>
                    <a:pt x="5903" y="11073"/>
                  </a:cubicBezTo>
                  <a:cubicBezTo>
                    <a:pt x="6546" y="11612"/>
                    <a:pt x="7356" y="11926"/>
                    <a:pt x="8194" y="12136"/>
                  </a:cubicBezTo>
                  <a:cubicBezTo>
                    <a:pt x="8168" y="12179"/>
                    <a:pt x="8143" y="12223"/>
                    <a:pt x="8119" y="12268"/>
                  </a:cubicBezTo>
                  <a:cubicBezTo>
                    <a:pt x="7987" y="12218"/>
                    <a:pt x="7837" y="12195"/>
                    <a:pt x="7678" y="12195"/>
                  </a:cubicBezTo>
                  <a:cubicBezTo>
                    <a:pt x="6549" y="12195"/>
                    <a:pt x="4949" y="13325"/>
                    <a:pt x="6208" y="13737"/>
                  </a:cubicBezTo>
                  <a:lnTo>
                    <a:pt x="8769" y="13737"/>
                  </a:lnTo>
                  <a:cubicBezTo>
                    <a:pt x="8874" y="14489"/>
                    <a:pt x="9150" y="15287"/>
                    <a:pt x="9961" y="15287"/>
                  </a:cubicBezTo>
                  <a:cubicBezTo>
                    <a:pt x="10044" y="15287"/>
                    <a:pt x="10134" y="15278"/>
                    <a:pt x="10230" y="15260"/>
                  </a:cubicBezTo>
                  <a:cubicBezTo>
                    <a:pt x="10868" y="15098"/>
                    <a:pt x="12024" y="15044"/>
                    <a:pt x="12162" y="14213"/>
                  </a:cubicBezTo>
                  <a:cubicBezTo>
                    <a:pt x="12591" y="14398"/>
                    <a:pt x="12444" y="15320"/>
                    <a:pt x="13050" y="15320"/>
                  </a:cubicBezTo>
                  <a:cubicBezTo>
                    <a:pt x="13055" y="15320"/>
                    <a:pt x="13060" y="15320"/>
                    <a:pt x="13065" y="15320"/>
                  </a:cubicBezTo>
                  <a:cubicBezTo>
                    <a:pt x="13067" y="15320"/>
                    <a:pt x="13069" y="15320"/>
                    <a:pt x="13071" y="15320"/>
                  </a:cubicBezTo>
                  <a:cubicBezTo>
                    <a:pt x="13566" y="15320"/>
                    <a:pt x="13633" y="14614"/>
                    <a:pt x="14082" y="14497"/>
                  </a:cubicBezTo>
                  <a:cubicBezTo>
                    <a:pt x="14395" y="14409"/>
                    <a:pt x="14540" y="14005"/>
                    <a:pt x="14361" y="13737"/>
                  </a:cubicBezTo>
                  <a:lnTo>
                    <a:pt x="16765" y="13737"/>
                  </a:lnTo>
                  <a:cubicBezTo>
                    <a:pt x="16769" y="13737"/>
                    <a:pt x="16773" y="13737"/>
                    <a:pt x="16777" y="13737"/>
                  </a:cubicBezTo>
                  <a:cubicBezTo>
                    <a:pt x="17075" y="13737"/>
                    <a:pt x="17296" y="13405"/>
                    <a:pt x="17180" y="13128"/>
                  </a:cubicBezTo>
                  <a:cubicBezTo>
                    <a:pt x="16760" y="11988"/>
                    <a:pt x="15630" y="11289"/>
                    <a:pt x="14491" y="11289"/>
                  </a:cubicBezTo>
                  <a:cubicBezTo>
                    <a:pt x="13977" y="11289"/>
                    <a:pt x="13461" y="11432"/>
                    <a:pt x="13007" y="11740"/>
                  </a:cubicBezTo>
                  <a:cubicBezTo>
                    <a:pt x="12793" y="11484"/>
                    <a:pt x="12534" y="11263"/>
                    <a:pt x="12245" y="11090"/>
                  </a:cubicBezTo>
                  <a:cubicBezTo>
                    <a:pt x="12952" y="10526"/>
                    <a:pt x="13500" y="9774"/>
                    <a:pt x="13825" y="8933"/>
                  </a:cubicBezTo>
                  <a:cubicBezTo>
                    <a:pt x="13847" y="9225"/>
                    <a:pt x="14103" y="9403"/>
                    <a:pt x="14356" y="9403"/>
                  </a:cubicBezTo>
                  <a:cubicBezTo>
                    <a:pt x="14519" y="9403"/>
                    <a:pt x="14681" y="9329"/>
                    <a:pt x="14777" y="9164"/>
                  </a:cubicBezTo>
                  <a:cubicBezTo>
                    <a:pt x="14909" y="8953"/>
                    <a:pt x="15111" y="8662"/>
                    <a:pt x="15357" y="8585"/>
                  </a:cubicBezTo>
                  <a:cubicBezTo>
                    <a:pt x="15638" y="8505"/>
                    <a:pt x="15791" y="8171"/>
                    <a:pt x="15680" y="7906"/>
                  </a:cubicBezTo>
                  <a:cubicBezTo>
                    <a:pt x="16275" y="7823"/>
                    <a:pt x="16630" y="7271"/>
                    <a:pt x="16285" y="6654"/>
                  </a:cubicBezTo>
                  <a:cubicBezTo>
                    <a:pt x="16335" y="6461"/>
                    <a:pt x="16286" y="6212"/>
                    <a:pt x="16190" y="6049"/>
                  </a:cubicBezTo>
                  <a:cubicBezTo>
                    <a:pt x="16217" y="5788"/>
                    <a:pt x="16104" y="5487"/>
                    <a:pt x="15932" y="5296"/>
                  </a:cubicBezTo>
                  <a:cubicBezTo>
                    <a:pt x="15985" y="5069"/>
                    <a:pt x="15857" y="4777"/>
                    <a:pt x="15681" y="4607"/>
                  </a:cubicBezTo>
                  <a:cubicBezTo>
                    <a:pt x="15631" y="4312"/>
                    <a:pt x="15434" y="4036"/>
                    <a:pt x="15162" y="3898"/>
                  </a:cubicBezTo>
                  <a:cubicBezTo>
                    <a:pt x="15155" y="3409"/>
                    <a:pt x="14744" y="2909"/>
                    <a:pt x="14306" y="2750"/>
                  </a:cubicBezTo>
                  <a:cubicBezTo>
                    <a:pt x="14306" y="2713"/>
                    <a:pt x="14305" y="2676"/>
                    <a:pt x="14297" y="2641"/>
                  </a:cubicBezTo>
                  <a:cubicBezTo>
                    <a:pt x="14625" y="2178"/>
                    <a:pt x="14041" y="1600"/>
                    <a:pt x="13538" y="1600"/>
                  </a:cubicBezTo>
                  <a:cubicBezTo>
                    <a:pt x="13430" y="1600"/>
                    <a:pt x="13325" y="1627"/>
                    <a:pt x="13235" y="1687"/>
                  </a:cubicBezTo>
                  <a:cubicBezTo>
                    <a:pt x="12978" y="1414"/>
                    <a:pt x="12561" y="1151"/>
                    <a:pt x="12163" y="1151"/>
                  </a:cubicBezTo>
                  <a:cubicBezTo>
                    <a:pt x="12113" y="1151"/>
                    <a:pt x="12063" y="1156"/>
                    <a:pt x="12014" y="1164"/>
                  </a:cubicBezTo>
                  <a:cubicBezTo>
                    <a:pt x="11965" y="964"/>
                    <a:pt x="11588" y="706"/>
                    <a:pt x="11279" y="706"/>
                  </a:cubicBezTo>
                  <a:cubicBezTo>
                    <a:pt x="11258" y="706"/>
                    <a:pt x="11237" y="707"/>
                    <a:pt x="11217" y="710"/>
                  </a:cubicBezTo>
                  <a:cubicBezTo>
                    <a:pt x="11081" y="612"/>
                    <a:pt x="10879" y="566"/>
                    <a:pt x="10710" y="559"/>
                  </a:cubicBezTo>
                  <a:cubicBezTo>
                    <a:pt x="10682" y="189"/>
                    <a:pt x="10307" y="0"/>
                    <a:pt x="99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45"/>
            <p:cNvSpPr/>
            <p:nvPr/>
          </p:nvSpPr>
          <p:spPr>
            <a:xfrm>
              <a:off x="2872925" y="4680500"/>
              <a:ext cx="264050" cy="54775"/>
            </a:xfrm>
            <a:custGeom>
              <a:avLst/>
              <a:gdLst/>
              <a:ahLst/>
              <a:cxnLst/>
              <a:rect l="l" t="t" r="r" b="b"/>
              <a:pathLst>
                <a:path w="10562" h="2191" extrusionOk="0">
                  <a:moveTo>
                    <a:pt x="4516" y="0"/>
                  </a:moveTo>
                  <a:cubicBezTo>
                    <a:pt x="4446" y="0"/>
                    <a:pt x="4377" y="4"/>
                    <a:pt x="4308" y="10"/>
                  </a:cubicBezTo>
                  <a:cubicBezTo>
                    <a:pt x="3365" y="98"/>
                    <a:pt x="2497" y="779"/>
                    <a:pt x="2163" y="1694"/>
                  </a:cubicBezTo>
                  <a:cubicBezTo>
                    <a:pt x="1917" y="1609"/>
                    <a:pt x="1656" y="1562"/>
                    <a:pt x="1397" y="1562"/>
                  </a:cubicBezTo>
                  <a:cubicBezTo>
                    <a:pt x="1136" y="1562"/>
                    <a:pt x="876" y="1610"/>
                    <a:pt x="635" y="1713"/>
                  </a:cubicBezTo>
                  <a:cubicBezTo>
                    <a:pt x="391" y="1818"/>
                    <a:pt x="172" y="1984"/>
                    <a:pt x="1" y="2191"/>
                  </a:cubicBezTo>
                  <a:lnTo>
                    <a:pt x="10561" y="2191"/>
                  </a:lnTo>
                  <a:cubicBezTo>
                    <a:pt x="10283" y="1483"/>
                    <a:pt x="9677" y="918"/>
                    <a:pt x="8964" y="715"/>
                  </a:cubicBezTo>
                  <a:cubicBezTo>
                    <a:pt x="8763" y="658"/>
                    <a:pt x="8556" y="631"/>
                    <a:pt x="8348" y="631"/>
                  </a:cubicBezTo>
                  <a:cubicBezTo>
                    <a:pt x="7750" y="631"/>
                    <a:pt x="7151" y="858"/>
                    <a:pt x="6708" y="1273"/>
                  </a:cubicBezTo>
                  <a:cubicBezTo>
                    <a:pt x="6258" y="497"/>
                    <a:pt x="5390" y="0"/>
                    <a:pt x="4516" y="0"/>
                  </a:cubicBezTo>
                  <a:close/>
                </a:path>
              </a:pathLst>
            </a:custGeom>
            <a:solidFill>
              <a:srgbClr val="FFDF6B">
                <a:alpha val="40784"/>
              </a:srgbClr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45"/>
            <p:cNvSpPr/>
            <p:nvPr/>
          </p:nvSpPr>
          <p:spPr>
            <a:xfrm>
              <a:off x="3014350" y="4874625"/>
              <a:ext cx="264025" cy="54800"/>
            </a:xfrm>
            <a:custGeom>
              <a:avLst/>
              <a:gdLst/>
              <a:ahLst/>
              <a:cxnLst/>
              <a:rect l="l" t="t" r="r" b="b"/>
              <a:pathLst>
                <a:path w="10561" h="2192" extrusionOk="0">
                  <a:moveTo>
                    <a:pt x="4515" y="1"/>
                  </a:moveTo>
                  <a:cubicBezTo>
                    <a:pt x="4445" y="1"/>
                    <a:pt x="4376" y="4"/>
                    <a:pt x="4307" y="10"/>
                  </a:cubicBezTo>
                  <a:cubicBezTo>
                    <a:pt x="3364" y="99"/>
                    <a:pt x="2496" y="780"/>
                    <a:pt x="2163" y="1696"/>
                  </a:cubicBezTo>
                  <a:cubicBezTo>
                    <a:pt x="1917" y="1610"/>
                    <a:pt x="1655" y="1563"/>
                    <a:pt x="1395" y="1563"/>
                  </a:cubicBezTo>
                  <a:cubicBezTo>
                    <a:pt x="1134" y="1563"/>
                    <a:pt x="874" y="1610"/>
                    <a:pt x="634" y="1714"/>
                  </a:cubicBezTo>
                  <a:cubicBezTo>
                    <a:pt x="391" y="1819"/>
                    <a:pt x="171" y="1985"/>
                    <a:pt x="1" y="2191"/>
                  </a:cubicBezTo>
                  <a:lnTo>
                    <a:pt x="10560" y="2191"/>
                  </a:lnTo>
                  <a:cubicBezTo>
                    <a:pt x="10282" y="1483"/>
                    <a:pt x="9676" y="918"/>
                    <a:pt x="8964" y="715"/>
                  </a:cubicBezTo>
                  <a:cubicBezTo>
                    <a:pt x="8764" y="659"/>
                    <a:pt x="8556" y="631"/>
                    <a:pt x="8348" y="631"/>
                  </a:cubicBezTo>
                  <a:cubicBezTo>
                    <a:pt x="7750" y="631"/>
                    <a:pt x="7150" y="859"/>
                    <a:pt x="6707" y="1275"/>
                  </a:cubicBezTo>
                  <a:cubicBezTo>
                    <a:pt x="6257" y="497"/>
                    <a:pt x="5390" y="1"/>
                    <a:pt x="4515" y="1"/>
                  </a:cubicBezTo>
                  <a:close/>
                </a:path>
              </a:pathLst>
            </a:custGeom>
            <a:solidFill>
              <a:srgbClr val="FFDF6B">
                <a:alpha val="40784"/>
              </a:srgbClr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45"/>
            <p:cNvSpPr/>
            <p:nvPr/>
          </p:nvSpPr>
          <p:spPr>
            <a:xfrm>
              <a:off x="2961775" y="4658950"/>
              <a:ext cx="248100" cy="272600"/>
            </a:xfrm>
            <a:custGeom>
              <a:avLst/>
              <a:gdLst/>
              <a:ahLst/>
              <a:cxnLst/>
              <a:rect l="l" t="t" r="r" b="b"/>
              <a:pathLst>
                <a:path w="9924" h="10904" extrusionOk="0">
                  <a:moveTo>
                    <a:pt x="4987" y="0"/>
                  </a:moveTo>
                  <a:cubicBezTo>
                    <a:pt x="4592" y="0"/>
                    <a:pt x="4190" y="51"/>
                    <a:pt x="3789" y="158"/>
                  </a:cubicBezTo>
                  <a:cubicBezTo>
                    <a:pt x="1478" y="772"/>
                    <a:pt x="0" y="3087"/>
                    <a:pt x="417" y="5441"/>
                  </a:cubicBezTo>
                  <a:cubicBezTo>
                    <a:pt x="759" y="7368"/>
                    <a:pt x="2230" y="8785"/>
                    <a:pt x="4006" y="9169"/>
                  </a:cubicBezTo>
                  <a:cubicBezTo>
                    <a:pt x="4483" y="9272"/>
                    <a:pt x="4863" y="9626"/>
                    <a:pt x="5016" y="10083"/>
                  </a:cubicBezTo>
                  <a:cubicBezTo>
                    <a:pt x="5031" y="10129"/>
                    <a:pt x="5045" y="10176"/>
                    <a:pt x="5056" y="10225"/>
                  </a:cubicBezTo>
                  <a:lnTo>
                    <a:pt x="5207" y="10903"/>
                  </a:lnTo>
                  <a:lnTo>
                    <a:pt x="7238" y="10451"/>
                  </a:lnTo>
                  <a:lnTo>
                    <a:pt x="7106" y="9863"/>
                  </a:lnTo>
                  <a:cubicBezTo>
                    <a:pt x="6983" y="9313"/>
                    <a:pt x="7207" y="8745"/>
                    <a:pt x="7667" y="8416"/>
                  </a:cubicBezTo>
                  <a:cubicBezTo>
                    <a:pt x="9142" y="7368"/>
                    <a:pt x="9924" y="5505"/>
                    <a:pt x="9506" y="3628"/>
                  </a:cubicBezTo>
                  <a:cubicBezTo>
                    <a:pt x="9024" y="1469"/>
                    <a:pt x="7111" y="0"/>
                    <a:pt x="498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45"/>
            <p:cNvSpPr/>
            <p:nvPr/>
          </p:nvSpPr>
          <p:spPr>
            <a:xfrm>
              <a:off x="2984675" y="4691150"/>
              <a:ext cx="197550" cy="188350"/>
            </a:xfrm>
            <a:custGeom>
              <a:avLst/>
              <a:gdLst/>
              <a:ahLst/>
              <a:cxnLst/>
              <a:rect l="l" t="t" r="r" b="b"/>
              <a:pathLst>
                <a:path w="7902" h="7534" extrusionOk="0">
                  <a:moveTo>
                    <a:pt x="4135" y="0"/>
                  </a:moveTo>
                  <a:cubicBezTo>
                    <a:pt x="3171" y="0"/>
                    <a:pt x="2207" y="368"/>
                    <a:pt x="1472" y="1103"/>
                  </a:cubicBezTo>
                  <a:cubicBezTo>
                    <a:pt x="1" y="2574"/>
                    <a:pt x="1" y="4959"/>
                    <a:pt x="1472" y="6430"/>
                  </a:cubicBezTo>
                  <a:cubicBezTo>
                    <a:pt x="2179" y="7136"/>
                    <a:pt x="3136" y="7533"/>
                    <a:pt x="4135" y="7533"/>
                  </a:cubicBezTo>
                  <a:cubicBezTo>
                    <a:pt x="5134" y="7533"/>
                    <a:pt x="6092" y="7136"/>
                    <a:pt x="6798" y="6430"/>
                  </a:cubicBezTo>
                  <a:cubicBezTo>
                    <a:pt x="7505" y="5724"/>
                    <a:pt x="7902" y="4765"/>
                    <a:pt x="7902" y="3767"/>
                  </a:cubicBezTo>
                  <a:cubicBezTo>
                    <a:pt x="7902" y="2767"/>
                    <a:pt x="7505" y="1809"/>
                    <a:pt x="6798" y="1103"/>
                  </a:cubicBezTo>
                  <a:cubicBezTo>
                    <a:pt x="6063" y="368"/>
                    <a:pt x="5099" y="0"/>
                    <a:pt x="4135" y="0"/>
                  </a:cubicBezTo>
                  <a:close/>
                </a:path>
              </a:pathLst>
            </a:custGeom>
            <a:solidFill>
              <a:srgbClr val="FF89BC">
                <a:alpha val="30196"/>
              </a:srgbClr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45"/>
            <p:cNvSpPr/>
            <p:nvPr/>
          </p:nvSpPr>
          <p:spPr>
            <a:xfrm>
              <a:off x="3026775" y="4768675"/>
              <a:ext cx="128925" cy="154425"/>
            </a:xfrm>
            <a:custGeom>
              <a:avLst/>
              <a:gdLst/>
              <a:ahLst/>
              <a:cxnLst/>
              <a:rect l="l" t="t" r="r" b="b"/>
              <a:pathLst>
                <a:path w="5157" h="6177" extrusionOk="0">
                  <a:moveTo>
                    <a:pt x="3320" y="559"/>
                  </a:moveTo>
                  <a:cubicBezTo>
                    <a:pt x="3505" y="821"/>
                    <a:pt x="3565" y="1171"/>
                    <a:pt x="3436" y="1453"/>
                  </a:cubicBezTo>
                  <a:cubicBezTo>
                    <a:pt x="3399" y="1534"/>
                    <a:pt x="3330" y="1614"/>
                    <a:pt x="3257" y="1614"/>
                  </a:cubicBezTo>
                  <a:cubicBezTo>
                    <a:pt x="3248" y="1614"/>
                    <a:pt x="3238" y="1612"/>
                    <a:pt x="3229" y="1610"/>
                  </a:cubicBezTo>
                  <a:cubicBezTo>
                    <a:pt x="3193" y="1599"/>
                    <a:pt x="3161" y="1569"/>
                    <a:pt x="3130" y="1515"/>
                  </a:cubicBezTo>
                  <a:cubicBezTo>
                    <a:pt x="3038" y="1354"/>
                    <a:pt x="3025" y="1136"/>
                    <a:pt x="3097" y="932"/>
                  </a:cubicBezTo>
                  <a:cubicBezTo>
                    <a:pt x="3141" y="807"/>
                    <a:pt x="3215" y="684"/>
                    <a:pt x="3320" y="559"/>
                  </a:cubicBezTo>
                  <a:close/>
                  <a:moveTo>
                    <a:pt x="1500" y="995"/>
                  </a:moveTo>
                  <a:lnTo>
                    <a:pt x="1500" y="995"/>
                  </a:lnTo>
                  <a:cubicBezTo>
                    <a:pt x="1719" y="1179"/>
                    <a:pt x="1879" y="1457"/>
                    <a:pt x="1942" y="1776"/>
                  </a:cubicBezTo>
                  <a:cubicBezTo>
                    <a:pt x="1960" y="1864"/>
                    <a:pt x="1956" y="1984"/>
                    <a:pt x="1905" y="2053"/>
                  </a:cubicBezTo>
                  <a:cubicBezTo>
                    <a:pt x="1884" y="2081"/>
                    <a:pt x="1858" y="2099"/>
                    <a:pt x="1824" y="2102"/>
                  </a:cubicBezTo>
                  <a:cubicBezTo>
                    <a:pt x="1819" y="2103"/>
                    <a:pt x="1814" y="2103"/>
                    <a:pt x="1809" y="2103"/>
                  </a:cubicBezTo>
                  <a:cubicBezTo>
                    <a:pt x="1722" y="2103"/>
                    <a:pt x="1653" y="2006"/>
                    <a:pt x="1619" y="1944"/>
                  </a:cubicBezTo>
                  <a:cubicBezTo>
                    <a:pt x="1457" y="1655"/>
                    <a:pt x="1419" y="1306"/>
                    <a:pt x="1500" y="995"/>
                  </a:cubicBezTo>
                  <a:close/>
                  <a:moveTo>
                    <a:pt x="4160" y="1"/>
                  </a:moveTo>
                  <a:cubicBezTo>
                    <a:pt x="4146" y="1"/>
                    <a:pt x="4132" y="1"/>
                    <a:pt x="4118" y="2"/>
                  </a:cubicBezTo>
                  <a:cubicBezTo>
                    <a:pt x="3878" y="15"/>
                    <a:pt x="3635" y="143"/>
                    <a:pt x="3393" y="380"/>
                  </a:cubicBezTo>
                  <a:cubicBezTo>
                    <a:pt x="3371" y="403"/>
                    <a:pt x="3347" y="425"/>
                    <a:pt x="3326" y="449"/>
                  </a:cubicBezTo>
                  <a:cubicBezTo>
                    <a:pt x="3237" y="345"/>
                    <a:pt x="3129" y="259"/>
                    <a:pt x="3001" y="198"/>
                  </a:cubicBezTo>
                  <a:cubicBezTo>
                    <a:pt x="2865" y="134"/>
                    <a:pt x="2716" y="103"/>
                    <a:pt x="2564" y="103"/>
                  </a:cubicBezTo>
                  <a:cubicBezTo>
                    <a:pt x="2216" y="103"/>
                    <a:pt x="1859" y="265"/>
                    <a:pt x="1640" y="551"/>
                  </a:cubicBezTo>
                  <a:cubicBezTo>
                    <a:pt x="1564" y="651"/>
                    <a:pt x="1505" y="764"/>
                    <a:pt x="1464" y="882"/>
                  </a:cubicBezTo>
                  <a:cubicBezTo>
                    <a:pt x="1388" y="828"/>
                    <a:pt x="1305" y="785"/>
                    <a:pt x="1218" y="753"/>
                  </a:cubicBezTo>
                  <a:cubicBezTo>
                    <a:pt x="1114" y="715"/>
                    <a:pt x="1005" y="697"/>
                    <a:pt x="898" y="697"/>
                  </a:cubicBezTo>
                  <a:cubicBezTo>
                    <a:pt x="541" y="697"/>
                    <a:pt x="197" y="895"/>
                    <a:pt x="74" y="1207"/>
                  </a:cubicBezTo>
                  <a:cubicBezTo>
                    <a:pt x="17" y="1348"/>
                    <a:pt x="0" y="1513"/>
                    <a:pt x="21" y="1713"/>
                  </a:cubicBezTo>
                  <a:cubicBezTo>
                    <a:pt x="80" y="2279"/>
                    <a:pt x="398" y="2835"/>
                    <a:pt x="963" y="3365"/>
                  </a:cubicBezTo>
                  <a:cubicBezTo>
                    <a:pt x="1213" y="3599"/>
                    <a:pt x="1488" y="3811"/>
                    <a:pt x="1755" y="4016"/>
                  </a:cubicBezTo>
                  <a:cubicBezTo>
                    <a:pt x="1987" y="4195"/>
                    <a:pt x="2228" y="4379"/>
                    <a:pt x="2449" y="4578"/>
                  </a:cubicBezTo>
                  <a:cubicBezTo>
                    <a:pt x="3015" y="5086"/>
                    <a:pt x="3351" y="5614"/>
                    <a:pt x="3445" y="6147"/>
                  </a:cubicBezTo>
                  <a:cubicBezTo>
                    <a:pt x="3447" y="6165"/>
                    <a:pt x="3462" y="6177"/>
                    <a:pt x="3478" y="6177"/>
                  </a:cubicBezTo>
                  <a:cubicBezTo>
                    <a:pt x="3480" y="6177"/>
                    <a:pt x="3482" y="6176"/>
                    <a:pt x="3487" y="6176"/>
                  </a:cubicBezTo>
                  <a:cubicBezTo>
                    <a:pt x="3505" y="6172"/>
                    <a:pt x="3516" y="6155"/>
                    <a:pt x="3514" y="6136"/>
                  </a:cubicBezTo>
                  <a:cubicBezTo>
                    <a:pt x="3418" y="5588"/>
                    <a:pt x="3076" y="5046"/>
                    <a:pt x="2496" y="4526"/>
                  </a:cubicBezTo>
                  <a:cubicBezTo>
                    <a:pt x="2273" y="4326"/>
                    <a:pt x="2031" y="4140"/>
                    <a:pt x="1798" y="3961"/>
                  </a:cubicBezTo>
                  <a:cubicBezTo>
                    <a:pt x="1532" y="3757"/>
                    <a:pt x="1258" y="3545"/>
                    <a:pt x="1011" y="3314"/>
                  </a:cubicBezTo>
                  <a:cubicBezTo>
                    <a:pt x="458" y="2795"/>
                    <a:pt x="148" y="2254"/>
                    <a:pt x="91" y="1705"/>
                  </a:cubicBezTo>
                  <a:cubicBezTo>
                    <a:pt x="71" y="1517"/>
                    <a:pt x="86" y="1362"/>
                    <a:pt x="138" y="1231"/>
                  </a:cubicBezTo>
                  <a:cubicBezTo>
                    <a:pt x="251" y="945"/>
                    <a:pt x="567" y="763"/>
                    <a:pt x="896" y="763"/>
                  </a:cubicBezTo>
                  <a:cubicBezTo>
                    <a:pt x="996" y="763"/>
                    <a:pt x="1097" y="780"/>
                    <a:pt x="1194" y="815"/>
                  </a:cubicBezTo>
                  <a:cubicBezTo>
                    <a:pt x="1280" y="846"/>
                    <a:pt x="1365" y="891"/>
                    <a:pt x="1441" y="948"/>
                  </a:cubicBezTo>
                  <a:cubicBezTo>
                    <a:pt x="1346" y="1281"/>
                    <a:pt x="1384" y="1663"/>
                    <a:pt x="1558" y="1977"/>
                  </a:cubicBezTo>
                  <a:cubicBezTo>
                    <a:pt x="1629" y="2104"/>
                    <a:pt x="1717" y="2172"/>
                    <a:pt x="1808" y="2172"/>
                  </a:cubicBezTo>
                  <a:cubicBezTo>
                    <a:pt x="1816" y="2172"/>
                    <a:pt x="1824" y="2171"/>
                    <a:pt x="1832" y="2170"/>
                  </a:cubicBezTo>
                  <a:cubicBezTo>
                    <a:pt x="1884" y="2164"/>
                    <a:pt x="1930" y="2138"/>
                    <a:pt x="1961" y="2094"/>
                  </a:cubicBezTo>
                  <a:cubicBezTo>
                    <a:pt x="2026" y="2001"/>
                    <a:pt x="2027" y="1858"/>
                    <a:pt x="2010" y="1763"/>
                  </a:cubicBezTo>
                  <a:cubicBezTo>
                    <a:pt x="1941" y="1416"/>
                    <a:pt x="1762" y="1116"/>
                    <a:pt x="1520" y="923"/>
                  </a:cubicBezTo>
                  <a:cubicBezTo>
                    <a:pt x="1558" y="803"/>
                    <a:pt x="1616" y="690"/>
                    <a:pt x="1693" y="591"/>
                  </a:cubicBezTo>
                  <a:cubicBezTo>
                    <a:pt x="1898" y="323"/>
                    <a:pt x="2234" y="170"/>
                    <a:pt x="2560" y="170"/>
                  </a:cubicBezTo>
                  <a:cubicBezTo>
                    <a:pt x="2702" y="170"/>
                    <a:pt x="2842" y="199"/>
                    <a:pt x="2969" y="259"/>
                  </a:cubicBezTo>
                  <a:cubicBezTo>
                    <a:pt x="3089" y="316"/>
                    <a:pt x="3193" y="401"/>
                    <a:pt x="3276" y="502"/>
                  </a:cubicBezTo>
                  <a:cubicBezTo>
                    <a:pt x="3158" y="638"/>
                    <a:pt x="3078" y="771"/>
                    <a:pt x="3030" y="910"/>
                  </a:cubicBezTo>
                  <a:cubicBezTo>
                    <a:pt x="2951" y="1133"/>
                    <a:pt x="2966" y="1373"/>
                    <a:pt x="3067" y="1550"/>
                  </a:cubicBezTo>
                  <a:cubicBezTo>
                    <a:pt x="3106" y="1620"/>
                    <a:pt x="3152" y="1662"/>
                    <a:pt x="3206" y="1678"/>
                  </a:cubicBezTo>
                  <a:cubicBezTo>
                    <a:pt x="3222" y="1683"/>
                    <a:pt x="3238" y="1685"/>
                    <a:pt x="3253" y="1685"/>
                  </a:cubicBezTo>
                  <a:cubicBezTo>
                    <a:pt x="3358" y="1685"/>
                    <a:pt x="3447" y="1590"/>
                    <a:pt x="3495" y="1483"/>
                  </a:cubicBezTo>
                  <a:cubicBezTo>
                    <a:pt x="3639" y="1166"/>
                    <a:pt x="3574" y="785"/>
                    <a:pt x="3367" y="503"/>
                  </a:cubicBezTo>
                  <a:cubicBezTo>
                    <a:pt x="3389" y="479"/>
                    <a:pt x="3414" y="453"/>
                    <a:pt x="3439" y="428"/>
                  </a:cubicBezTo>
                  <a:cubicBezTo>
                    <a:pt x="3669" y="203"/>
                    <a:pt x="3898" y="82"/>
                    <a:pt x="4120" y="70"/>
                  </a:cubicBezTo>
                  <a:cubicBezTo>
                    <a:pt x="4132" y="70"/>
                    <a:pt x="4143" y="70"/>
                    <a:pt x="4155" y="70"/>
                  </a:cubicBezTo>
                  <a:cubicBezTo>
                    <a:pt x="4471" y="70"/>
                    <a:pt x="4793" y="303"/>
                    <a:pt x="4930" y="638"/>
                  </a:cubicBezTo>
                  <a:cubicBezTo>
                    <a:pt x="5083" y="1011"/>
                    <a:pt x="5012" y="1416"/>
                    <a:pt x="4925" y="1690"/>
                  </a:cubicBezTo>
                  <a:cubicBezTo>
                    <a:pt x="4839" y="1963"/>
                    <a:pt x="4704" y="2225"/>
                    <a:pt x="4575" y="2478"/>
                  </a:cubicBezTo>
                  <a:cubicBezTo>
                    <a:pt x="4539" y="2544"/>
                    <a:pt x="4504" y="2611"/>
                    <a:pt x="4470" y="2680"/>
                  </a:cubicBezTo>
                  <a:cubicBezTo>
                    <a:pt x="3865" y="3890"/>
                    <a:pt x="3673" y="4982"/>
                    <a:pt x="3902" y="5924"/>
                  </a:cubicBezTo>
                  <a:cubicBezTo>
                    <a:pt x="3907" y="5940"/>
                    <a:pt x="3921" y="5950"/>
                    <a:pt x="3938" y="5950"/>
                  </a:cubicBezTo>
                  <a:cubicBezTo>
                    <a:pt x="3940" y="5950"/>
                    <a:pt x="3942" y="5950"/>
                    <a:pt x="3944" y="5949"/>
                  </a:cubicBezTo>
                  <a:cubicBezTo>
                    <a:pt x="3962" y="5944"/>
                    <a:pt x="3973" y="5925"/>
                    <a:pt x="3970" y="5907"/>
                  </a:cubicBezTo>
                  <a:cubicBezTo>
                    <a:pt x="3744" y="4979"/>
                    <a:pt x="3934" y="3904"/>
                    <a:pt x="4532" y="2710"/>
                  </a:cubicBezTo>
                  <a:cubicBezTo>
                    <a:pt x="4566" y="2642"/>
                    <a:pt x="4602" y="2574"/>
                    <a:pt x="4636" y="2507"/>
                  </a:cubicBezTo>
                  <a:cubicBezTo>
                    <a:pt x="4767" y="2252"/>
                    <a:pt x="4904" y="1988"/>
                    <a:pt x="4992" y="1710"/>
                  </a:cubicBezTo>
                  <a:cubicBezTo>
                    <a:pt x="5083" y="1425"/>
                    <a:pt x="5156" y="1003"/>
                    <a:pt x="4995" y="611"/>
                  </a:cubicBezTo>
                  <a:cubicBezTo>
                    <a:pt x="4924" y="436"/>
                    <a:pt x="4799" y="278"/>
                    <a:pt x="4646" y="167"/>
                  </a:cubicBezTo>
                  <a:cubicBezTo>
                    <a:pt x="4496" y="59"/>
                    <a:pt x="4328" y="1"/>
                    <a:pt x="41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45"/>
            <p:cNvSpPr/>
            <p:nvPr/>
          </p:nvSpPr>
          <p:spPr>
            <a:xfrm>
              <a:off x="3087200" y="4907400"/>
              <a:ext cx="53175" cy="20675"/>
            </a:xfrm>
            <a:custGeom>
              <a:avLst/>
              <a:gdLst/>
              <a:ahLst/>
              <a:cxnLst/>
              <a:rect l="l" t="t" r="r" b="b"/>
              <a:pathLst>
                <a:path w="2127" h="827" extrusionOk="0">
                  <a:moveTo>
                    <a:pt x="2106" y="1"/>
                  </a:moveTo>
                  <a:lnTo>
                    <a:pt x="1" y="146"/>
                  </a:lnTo>
                  <a:cubicBezTo>
                    <a:pt x="16" y="192"/>
                    <a:pt x="29" y="239"/>
                    <a:pt x="40" y="288"/>
                  </a:cubicBezTo>
                  <a:lnTo>
                    <a:pt x="160" y="827"/>
                  </a:lnTo>
                  <a:lnTo>
                    <a:pt x="2127" y="93"/>
                  </a:lnTo>
                  <a:lnTo>
                    <a:pt x="2106" y="1"/>
                  </a:lnTo>
                  <a:close/>
                </a:path>
              </a:pathLst>
            </a:custGeom>
            <a:solidFill>
              <a:srgbClr val="474DA2">
                <a:alpha val="6156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45"/>
            <p:cNvSpPr/>
            <p:nvPr/>
          </p:nvSpPr>
          <p:spPr>
            <a:xfrm>
              <a:off x="3085000" y="4905875"/>
              <a:ext cx="67975" cy="62250"/>
            </a:xfrm>
            <a:custGeom>
              <a:avLst/>
              <a:gdLst/>
              <a:ahLst/>
              <a:cxnLst/>
              <a:rect l="l" t="t" r="r" b="b"/>
              <a:pathLst>
                <a:path w="2719" h="2490" extrusionOk="0">
                  <a:moveTo>
                    <a:pt x="2378" y="1"/>
                  </a:moveTo>
                  <a:lnTo>
                    <a:pt x="0" y="532"/>
                  </a:lnTo>
                  <a:lnTo>
                    <a:pt x="323" y="1983"/>
                  </a:lnTo>
                  <a:cubicBezTo>
                    <a:pt x="329" y="2006"/>
                    <a:pt x="335" y="2028"/>
                    <a:pt x="343" y="2051"/>
                  </a:cubicBezTo>
                  <a:cubicBezTo>
                    <a:pt x="348" y="2065"/>
                    <a:pt x="354" y="2078"/>
                    <a:pt x="359" y="2091"/>
                  </a:cubicBezTo>
                  <a:cubicBezTo>
                    <a:pt x="459" y="2333"/>
                    <a:pt x="697" y="2490"/>
                    <a:pt x="958" y="2490"/>
                  </a:cubicBezTo>
                  <a:cubicBezTo>
                    <a:pt x="1005" y="2490"/>
                    <a:pt x="1052" y="2485"/>
                    <a:pt x="1100" y="2474"/>
                  </a:cubicBezTo>
                  <a:lnTo>
                    <a:pt x="2208" y="2227"/>
                  </a:lnTo>
                  <a:cubicBezTo>
                    <a:pt x="2501" y="2162"/>
                    <a:pt x="2704" y="1907"/>
                    <a:pt x="2716" y="1621"/>
                  </a:cubicBezTo>
                  <a:cubicBezTo>
                    <a:pt x="2717" y="1606"/>
                    <a:pt x="2719" y="1592"/>
                    <a:pt x="2717" y="1578"/>
                  </a:cubicBezTo>
                  <a:cubicBezTo>
                    <a:pt x="2716" y="1536"/>
                    <a:pt x="2711" y="1494"/>
                    <a:pt x="2701" y="1451"/>
                  </a:cubicBezTo>
                  <a:lnTo>
                    <a:pt x="2378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45"/>
            <p:cNvSpPr/>
            <p:nvPr/>
          </p:nvSpPr>
          <p:spPr>
            <a:xfrm>
              <a:off x="3093575" y="4945300"/>
              <a:ext cx="59400" cy="12850"/>
            </a:xfrm>
            <a:custGeom>
              <a:avLst/>
              <a:gdLst/>
              <a:ahLst/>
              <a:cxnLst/>
              <a:rect l="l" t="t" r="r" b="b"/>
              <a:pathLst>
                <a:path w="2376" h="514" extrusionOk="0">
                  <a:moveTo>
                    <a:pt x="2374" y="1"/>
                  </a:moveTo>
                  <a:lnTo>
                    <a:pt x="0" y="473"/>
                  </a:lnTo>
                  <a:cubicBezTo>
                    <a:pt x="5" y="487"/>
                    <a:pt x="11" y="501"/>
                    <a:pt x="16" y="513"/>
                  </a:cubicBezTo>
                  <a:lnTo>
                    <a:pt x="2373" y="44"/>
                  </a:lnTo>
                  <a:cubicBezTo>
                    <a:pt x="2374" y="29"/>
                    <a:pt x="2376" y="15"/>
                    <a:pt x="237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45"/>
            <p:cNvSpPr/>
            <p:nvPr/>
          </p:nvSpPr>
          <p:spPr>
            <a:xfrm>
              <a:off x="3091450" y="4930550"/>
              <a:ext cx="58775" cy="18575"/>
            </a:xfrm>
            <a:custGeom>
              <a:avLst/>
              <a:gdLst/>
              <a:ahLst/>
              <a:cxnLst/>
              <a:rect l="l" t="t" r="r" b="b"/>
              <a:pathLst>
                <a:path w="2351" h="743" extrusionOk="0">
                  <a:moveTo>
                    <a:pt x="2340" y="0"/>
                  </a:moveTo>
                  <a:lnTo>
                    <a:pt x="0" y="698"/>
                  </a:lnTo>
                  <a:lnTo>
                    <a:pt x="10" y="742"/>
                  </a:lnTo>
                  <a:lnTo>
                    <a:pt x="2350" y="44"/>
                  </a:lnTo>
                  <a:lnTo>
                    <a:pt x="234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45"/>
            <p:cNvSpPr/>
            <p:nvPr/>
          </p:nvSpPr>
          <p:spPr>
            <a:xfrm>
              <a:off x="3087225" y="4918450"/>
              <a:ext cx="60300" cy="11675"/>
            </a:xfrm>
            <a:custGeom>
              <a:avLst/>
              <a:gdLst/>
              <a:ahLst/>
              <a:cxnLst/>
              <a:rect l="l" t="t" r="r" b="b"/>
              <a:pathLst>
                <a:path w="2412" h="467" extrusionOk="0">
                  <a:moveTo>
                    <a:pt x="2401" y="1"/>
                  </a:moveTo>
                  <a:lnTo>
                    <a:pt x="1" y="425"/>
                  </a:lnTo>
                  <a:lnTo>
                    <a:pt x="10" y="467"/>
                  </a:lnTo>
                  <a:lnTo>
                    <a:pt x="2411" y="43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45"/>
            <p:cNvSpPr/>
            <p:nvPr/>
          </p:nvSpPr>
          <p:spPr>
            <a:xfrm>
              <a:off x="3091075" y="4921500"/>
              <a:ext cx="57100" cy="26050"/>
            </a:xfrm>
            <a:custGeom>
              <a:avLst/>
              <a:gdLst/>
              <a:ahLst/>
              <a:cxnLst/>
              <a:rect l="l" t="t" r="r" b="b"/>
              <a:pathLst>
                <a:path w="2284" h="1042" extrusionOk="0">
                  <a:moveTo>
                    <a:pt x="2274" y="1"/>
                  </a:moveTo>
                  <a:lnTo>
                    <a:pt x="0" y="997"/>
                  </a:lnTo>
                  <a:lnTo>
                    <a:pt x="11" y="1041"/>
                  </a:lnTo>
                  <a:lnTo>
                    <a:pt x="2283" y="44"/>
                  </a:lnTo>
                  <a:lnTo>
                    <a:pt x="2274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45"/>
            <p:cNvSpPr/>
            <p:nvPr/>
          </p:nvSpPr>
          <p:spPr>
            <a:xfrm>
              <a:off x="2989775" y="4626250"/>
              <a:ext cx="42775" cy="43150"/>
            </a:xfrm>
            <a:custGeom>
              <a:avLst/>
              <a:gdLst/>
              <a:ahLst/>
              <a:cxnLst/>
              <a:rect l="l" t="t" r="r" b="b"/>
              <a:pathLst>
                <a:path w="1711" h="1726" extrusionOk="0">
                  <a:moveTo>
                    <a:pt x="731" y="403"/>
                  </a:moveTo>
                  <a:cubicBezTo>
                    <a:pt x="743" y="403"/>
                    <a:pt x="757" y="405"/>
                    <a:pt x="770" y="411"/>
                  </a:cubicBezTo>
                  <a:cubicBezTo>
                    <a:pt x="796" y="423"/>
                    <a:pt x="822" y="449"/>
                    <a:pt x="843" y="491"/>
                  </a:cubicBezTo>
                  <a:cubicBezTo>
                    <a:pt x="886" y="576"/>
                    <a:pt x="875" y="633"/>
                    <a:pt x="813" y="665"/>
                  </a:cubicBezTo>
                  <a:lnTo>
                    <a:pt x="768" y="687"/>
                  </a:lnTo>
                  <a:lnTo>
                    <a:pt x="640" y="440"/>
                  </a:lnTo>
                  <a:lnTo>
                    <a:pt x="700" y="410"/>
                  </a:lnTo>
                  <a:cubicBezTo>
                    <a:pt x="709" y="405"/>
                    <a:pt x="719" y="403"/>
                    <a:pt x="731" y="403"/>
                  </a:cubicBezTo>
                  <a:close/>
                  <a:moveTo>
                    <a:pt x="1003" y="930"/>
                  </a:moveTo>
                  <a:cubicBezTo>
                    <a:pt x="1016" y="930"/>
                    <a:pt x="1029" y="933"/>
                    <a:pt x="1042" y="938"/>
                  </a:cubicBezTo>
                  <a:cubicBezTo>
                    <a:pt x="1069" y="950"/>
                    <a:pt x="1094" y="976"/>
                    <a:pt x="1115" y="1018"/>
                  </a:cubicBezTo>
                  <a:cubicBezTo>
                    <a:pt x="1158" y="1103"/>
                    <a:pt x="1148" y="1160"/>
                    <a:pt x="1086" y="1192"/>
                  </a:cubicBezTo>
                  <a:lnTo>
                    <a:pt x="1039" y="1216"/>
                  </a:lnTo>
                  <a:lnTo>
                    <a:pt x="912" y="967"/>
                  </a:lnTo>
                  <a:lnTo>
                    <a:pt x="971" y="937"/>
                  </a:lnTo>
                  <a:cubicBezTo>
                    <a:pt x="981" y="932"/>
                    <a:pt x="992" y="930"/>
                    <a:pt x="1003" y="930"/>
                  </a:cubicBezTo>
                  <a:close/>
                  <a:moveTo>
                    <a:pt x="968" y="0"/>
                  </a:moveTo>
                  <a:cubicBezTo>
                    <a:pt x="870" y="0"/>
                    <a:pt x="718" y="53"/>
                    <a:pt x="516" y="158"/>
                  </a:cubicBezTo>
                  <a:cubicBezTo>
                    <a:pt x="163" y="340"/>
                    <a:pt x="1" y="460"/>
                    <a:pt x="31" y="519"/>
                  </a:cubicBezTo>
                  <a:lnTo>
                    <a:pt x="638" y="1700"/>
                  </a:lnTo>
                  <a:cubicBezTo>
                    <a:pt x="648" y="1716"/>
                    <a:pt x="663" y="1726"/>
                    <a:pt x="684" y="1726"/>
                  </a:cubicBezTo>
                  <a:cubicBezTo>
                    <a:pt x="687" y="1726"/>
                    <a:pt x="689" y="1726"/>
                    <a:pt x="691" y="1725"/>
                  </a:cubicBezTo>
                  <a:cubicBezTo>
                    <a:pt x="717" y="1723"/>
                    <a:pt x="759" y="1707"/>
                    <a:pt x="822" y="1675"/>
                  </a:cubicBezTo>
                  <a:lnTo>
                    <a:pt x="1223" y="1468"/>
                  </a:lnTo>
                  <a:cubicBezTo>
                    <a:pt x="1301" y="1427"/>
                    <a:pt x="1368" y="1390"/>
                    <a:pt x="1418" y="1355"/>
                  </a:cubicBezTo>
                  <a:cubicBezTo>
                    <a:pt x="1544" y="1274"/>
                    <a:pt x="1627" y="1190"/>
                    <a:pt x="1665" y="1106"/>
                  </a:cubicBezTo>
                  <a:cubicBezTo>
                    <a:pt x="1711" y="1008"/>
                    <a:pt x="1701" y="897"/>
                    <a:pt x="1638" y="775"/>
                  </a:cubicBezTo>
                  <a:cubicBezTo>
                    <a:pt x="1584" y="670"/>
                    <a:pt x="1526" y="606"/>
                    <a:pt x="1465" y="581"/>
                  </a:cubicBezTo>
                  <a:cubicBezTo>
                    <a:pt x="1431" y="566"/>
                    <a:pt x="1396" y="559"/>
                    <a:pt x="1360" y="559"/>
                  </a:cubicBezTo>
                  <a:cubicBezTo>
                    <a:pt x="1333" y="559"/>
                    <a:pt x="1306" y="563"/>
                    <a:pt x="1279" y="570"/>
                  </a:cubicBezTo>
                  <a:cubicBezTo>
                    <a:pt x="1315" y="544"/>
                    <a:pt x="1335" y="500"/>
                    <a:pt x="1343" y="435"/>
                  </a:cubicBezTo>
                  <a:cubicBezTo>
                    <a:pt x="1352" y="370"/>
                    <a:pt x="1331" y="291"/>
                    <a:pt x="1281" y="196"/>
                  </a:cubicBezTo>
                  <a:cubicBezTo>
                    <a:pt x="1257" y="145"/>
                    <a:pt x="1229" y="106"/>
                    <a:pt x="1197" y="76"/>
                  </a:cubicBezTo>
                  <a:cubicBezTo>
                    <a:pt x="1143" y="24"/>
                    <a:pt x="1066" y="0"/>
                    <a:pt x="9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45"/>
            <p:cNvSpPr/>
            <p:nvPr/>
          </p:nvSpPr>
          <p:spPr>
            <a:xfrm>
              <a:off x="3029750" y="4619425"/>
              <a:ext cx="27775" cy="35150"/>
            </a:xfrm>
            <a:custGeom>
              <a:avLst/>
              <a:gdLst/>
              <a:ahLst/>
              <a:cxnLst/>
              <a:rect l="l" t="t" r="r" b="b"/>
              <a:pathLst>
                <a:path w="1111" h="1406" extrusionOk="0">
                  <a:moveTo>
                    <a:pt x="948" y="1"/>
                  </a:moveTo>
                  <a:cubicBezTo>
                    <a:pt x="920" y="1"/>
                    <a:pt x="887" y="6"/>
                    <a:pt x="848" y="16"/>
                  </a:cubicBezTo>
                  <a:cubicBezTo>
                    <a:pt x="779" y="36"/>
                    <a:pt x="712" y="71"/>
                    <a:pt x="650" y="126"/>
                  </a:cubicBezTo>
                  <a:cubicBezTo>
                    <a:pt x="589" y="179"/>
                    <a:pt x="556" y="234"/>
                    <a:pt x="550" y="290"/>
                  </a:cubicBezTo>
                  <a:lnTo>
                    <a:pt x="537" y="293"/>
                  </a:lnTo>
                  <a:lnTo>
                    <a:pt x="491" y="207"/>
                  </a:lnTo>
                  <a:cubicBezTo>
                    <a:pt x="476" y="177"/>
                    <a:pt x="447" y="162"/>
                    <a:pt x="404" y="162"/>
                  </a:cubicBezTo>
                  <a:cubicBezTo>
                    <a:pt x="382" y="162"/>
                    <a:pt x="356" y="166"/>
                    <a:pt x="326" y="174"/>
                  </a:cubicBezTo>
                  <a:cubicBezTo>
                    <a:pt x="239" y="197"/>
                    <a:pt x="161" y="233"/>
                    <a:pt x="96" y="281"/>
                  </a:cubicBezTo>
                  <a:cubicBezTo>
                    <a:pt x="29" y="330"/>
                    <a:pt x="0" y="368"/>
                    <a:pt x="6" y="392"/>
                  </a:cubicBezTo>
                  <a:lnTo>
                    <a:pt x="265" y="1377"/>
                  </a:lnTo>
                  <a:cubicBezTo>
                    <a:pt x="270" y="1395"/>
                    <a:pt x="285" y="1403"/>
                    <a:pt x="311" y="1405"/>
                  </a:cubicBezTo>
                  <a:cubicBezTo>
                    <a:pt x="313" y="1405"/>
                    <a:pt x="314" y="1405"/>
                    <a:pt x="315" y="1405"/>
                  </a:cubicBezTo>
                  <a:cubicBezTo>
                    <a:pt x="342" y="1405"/>
                    <a:pt x="394" y="1395"/>
                    <a:pt x="470" y="1375"/>
                  </a:cubicBezTo>
                  <a:cubicBezTo>
                    <a:pt x="550" y="1354"/>
                    <a:pt x="628" y="1328"/>
                    <a:pt x="701" y="1300"/>
                  </a:cubicBezTo>
                  <a:cubicBezTo>
                    <a:pt x="774" y="1271"/>
                    <a:pt x="808" y="1249"/>
                    <a:pt x="805" y="1236"/>
                  </a:cubicBezTo>
                  <a:lnTo>
                    <a:pt x="650" y="653"/>
                  </a:lnTo>
                  <a:cubicBezTo>
                    <a:pt x="644" y="628"/>
                    <a:pt x="645" y="608"/>
                    <a:pt x="654" y="589"/>
                  </a:cubicBezTo>
                  <a:cubicBezTo>
                    <a:pt x="663" y="573"/>
                    <a:pt x="689" y="558"/>
                    <a:pt x="734" y="547"/>
                  </a:cubicBezTo>
                  <a:cubicBezTo>
                    <a:pt x="774" y="536"/>
                    <a:pt x="825" y="530"/>
                    <a:pt x="886" y="530"/>
                  </a:cubicBezTo>
                  <a:cubicBezTo>
                    <a:pt x="896" y="530"/>
                    <a:pt x="907" y="531"/>
                    <a:pt x="917" y="531"/>
                  </a:cubicBezTo>
                  <a:cubicBezTo>
                    <a:pt x="943" y="531"/>
                    <a:pt x="965" y="531"/>
                    <a:pt x="983" y="531"/>
                  </a:cubicBezTo>
                  <a:cubicBezTo>
                    <a:pt x="1020" y="531"/>
                    <a:pt x="1043" y="530"/>
                    <a:pt x="1052" y="528"/>
                  </a:cubicBezTo>
                  <a:cubicBezTo>
                    <a:pt x="1085" y="518"/>
                    <a:pt x="1103" y="480"/>
                    <a:pt x="1107" y="411"/>
                  </a:cubicBezTo>
                  <a:cubicBezTo>
                    <a:pt x="1111" y="341"/>
                    <a:pt x="1108" y="279"/>
                    <a:pt x="1099" y="223"/>
                  </a:cubicBezTo>
                  <a:cubicBezTo>
                    <a:pt x="1090" y="168"/>
                    <a:pt x="1080" y="122"/>
                    <a:pt x="1071" y="86"/>
                  </a:cubicBezTo>
                  <a:cubicBezTo>
                    <a:pt x="1063" y="52"/>
                    <a:pt x="1039" y="27"/>
                    <a:pt x="1006" y="11"/>
                  </a:cubicBezTo>
                  <a:cubicBezTo>
                    <a:pt x="990" y="4"/>
                    <a:pt x="971" y="1"/>
                    <a:pt x="9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45"/>
            <p:cNvSpPr/>
            <p:nvPr/>
          </p:nvSpPr>
          <p:spPr>
            <a:xfrm>
              <a:off x="3063525" y="4616700"/>
              <a:ext cx="31325" cy="31175"/>
            </a:xfrm>
            <a:custGeom>
              <a:avLst/>
              <a:gdLst/>
              <a:ahLst/>
              <a:cxnLst/>
              <a:rect l="l" t="t" r="r" b="b"/>
              <a:pathLst>
                <a:path w="1253" h="1247" extrusionOk="0">
                  <a:moveTo>
                    <a:pt x="672" y="648"/>
                  </a:moveTo>
                  <a:lnTo>
                    <a:pt x="683" y="890"/>
                  </a:lnTo>
                  <a:cubicBezTo>
                    <a:pt x="683" y="901"/>
                    <a:pt x="680" y="911"/>
                    <a:pt x="670" y="921"/>
                  </a:cubicBezTo>
                  <a:cubicBezTo>
                    <a:pt x="660" y="931"/>
                    <a:pt x="646" y="935"/>
                    <a:pt x="628" y="936"/>
                  </a:cubicBezTo>
                  <a:cubicBezTo>
                    <a:pt x="627" y="937"/>
                    <a:pt x="627" y="937"/>
                    <a:pt x="626" y="937"/>
                  </a:cubicBezTo>
                  <a:cubicBezTo>
                    <a:pt x="585" y="937"/>
                    <a:pt x="564" y="892"/>
                    <a:pt x="560" y="803"/>
                  </a:cubicBezTo>
                  <a:cubicBezTo>
                    <a:pt x="559" y="763"/>
                    <a:pt x="567" y="729"/>
                    <a:pt x="588" y="698"/>
                  </a:cubicBezTo>
                  <a:cubicBezTo>
                    <a:pt x="608" y="667"/>
                    <a:pt x="637" y="650"/>
                    <a:pt x="672" y="648"/>
                  </a:cubicBezTo>
                  <a:close/>
                  <a:moveTo>
                    <a:pt x="663" y="0"/>
                  </a:moveTo>
                  <a:cubicBezTo>
                    <a:pt x="644" y="0"/>
                    <a:pt x="624" y="0"/>
                    <a:pt x="603" y="1"/>
                  </a:cubicBezTo>
                  <a:cubicBezTo>
                    <a:pt x="514" y="4"/>
                    <a:pt x="425" y="21"/>
                    <a:pt x="333" y="49"/>
                  </a:cubicBezTo>
                  <a:cubicBezTo>
                    <a:pt x="243" y="78"/>
                    <a:pt x="171" y="106"/>
                    <a:pt x="122" y="138"/>
                  </a:cubicBezTo>
                  <a:cubicBezTo>
                    <a:pt x="71" y="170"/>
                    <a:pt x="46" y="194"/>
                    <a:pt x="48" y="212"/>
                  </a:cubicBezTo>
                  <a:cubicBezTo>
                    <a:pt x="50" y="266"/>
                    <a:pt x="75" y="325"/>
                    <a:pt x="120" y="388"/>
                  </a:cubicBezTo>
                  <a:cubicBezTo>
                    <a:pt x="164" y="450"/>
                    <a:pt x="200" y="482"/>
                    <a:pt x="224" y="482"/>
                  </a:cubicBezTo>
                  <a:cubicBezTo>
                    <a:pt x="224" y="482"/>
                    <a:pt x="225" y="482"/>
                    <a:pt x="225" y="482"/>
                  </a:cubicBezTo>
                  <a:cubicBezTo>
                    <a:pt x="238" y="482"/>
                    <a:pt x="259" y="471"/>
                    <a:pt x="288" y="451"/>
                  </a:cubicBezTo>
                  <a:cubicBezTo>
                    <a:pt x="319" y="430"/>
                    <a:pt x="359" y="410"/>
                    <a:pt x="404" y="390"/>
                  </a:cubicBezTo>
                  <a:cubicBezTo>
                    <a:pt x="451" y="372"/>
                    <a:pt x="491" y="361"/>
                    <a:pt x="525" y="359"/>
                  </a:cubicBezTo>
                  <a:cubicBezTo>
                    <a:pt x="531" y="359"/>
                    <a:pt x="536" y="358"/>
                    <a:pt x="542" y="358"/>
                  </a:cubicBezTo>
                  <a:cubicBezTo>
                    <a:pt x="568" y="358"/>
                    <a:pt x="588" y="362"/>
                    <a:pt x="602" y="369"/>
                  </a:cubicBezTo>
                  <a:cubicBezTo>
                    <a:pt x="641" y="390"/>
                    <a:pt x="662" y="430"/>
                    <a:pt x="665" y="487"/>
                  </a:cubicBezTo>
                  <a:lnTo>
                    <a:pt x="596" y="489"/>
                  </a:lnTo>
                  <a:cubicBezTo>
                    <a:pt x="490" y="494"/>
                    <a:pt x="391" y="509"/>
                    <a:pt x="303" y="537"/>
                  </a:cubicBezTo>
                  <a:cubicBezTo>
                    <a:pt x="244" y="557"/>
                    <a:pt x="193" y="580"/>
                    <a:pt x="150" y="608"/>
                  </a:cubicBezTo>
                  <a:cubicBezTo>
                    <a:pt x="107" y="636"/>
                    <a:pt x="71" y="673"/>
                    <a:pt x="43" y="724"/>
                  </a:cubicBezTo>
                  <a:cubicBezTo>
                    <a:pt x="14" y="772"/>
                    <a:pt x="1" y="830"/>
                    <a:pt x="3" y="894"/>
                  </a:cubicBezTo>
                  <a:cubicBezTo>
                    <a:pt x="6" y="961"/>
                    <a:pt x="19" y="1015"/>
                    <a:pt x="43" y="1063"/>
                  </a:cubicBezTo>
                  <a:cubicBezTo>
                    <a:pt x="66" y="1110"/>
                    <a:pt x="92" y="1146"/>
                    <a:pt x="123" y="1169"/>
                  </a:cubicBezTo>
                  <a:cubicBezTo>
                    <a:pt x="190" y="1221"/>
                    <a:pt x="280" y="1246"/>
                    <a:pt x="390" y="1246"/>
                  </a:cubicBezTo>
                  <a:cubicBezTo>
                    <a:pt x="400" y="1246"/>
                    <a:pt x="411" y="1246"/>
                    <a:pt x="422" y="1246"/>
                  </a:cubicBezTo>
                  <a:cubicBezTo>
                    <a:pt x="575" y="1239"/>
                    <a:pt x="667" y="1172"/>
                    <a:pt x="696" y="1046"/>
                  </a:cubicBezTo>
                  <a:lnTo>
                    <a:pt x="713" y="1045"/>
                  </a:lnTo>
                  <a:lnTo>
                    <a:pt x="734" y="1162"/>
                  </a:lnTo>
                  <a:cubicBezTo>
                    <a:pt x="738" y="1176"/>
                    <a:pt x="743" y="1185"/>
                    <a:pt x="746" y="1190"/>
                  </a:cubicBezTo>
                  <a:cubicBezTo>
                    <a:pt x="750" y="1195"/>
                    <a:pt x="764" y="1201"/>
                    <a:pt x="785" y="1204"/>
                  </a:cubicBezTo>
                  <a:cubicBezTo>
                    <a:pt x="795" y="1205"/>
                    <a:pt x="812" y="1205"/>
                    <a:pt x="836" y="1205"/>
                  </a:cubicBezTo>
                  <a:cubicBezTo>
                    <a:pt x="859" y="1205"/>
                    <a:pt x="889" y="1205"/>
                    <a:pt x="925" y="1204"/>
                  </a:cubicBezTo>
                  <a:cubicBezTo>
                    <a:pt x="997" y="1201"/>
                    <a:pt x="1070" y="1193"/>
                    <a:pt x="1143" y="1182"/>
                  </a:cubicBezTo>
                  <a:cubicBezTo>
                    <a:pt x="1217" y="1169"/>
                    <a:pt x="1253" y="1156"/>
                    <a:pt x="1253" y="1141"/>
                  </a:cubicBezTo>
                  <a:lnTo>
                    <a:pt x="1224" y="520"/>
                  </a:lnTo>
                  <a:cubicBezTo>
                    <a:pt x="1222" y="446"/>
                    <a:pt x="1214" y="383"/>
                    <a:pt x="1202" y="333"/>
                  </a:cubicBezTo>
                  <a:cubicBezTo>
                    <a:pt x="1193" y="288"/>
                    <a:pt x="1181" y="253"/>
                    <a:pt x="1166" y="226"/>
                  </a:cubicBezTo>
                  <a:cubicBezTo>
                    <a:pt x="1150" y="200"/>
                    <a:pt x="1128" y="170"/>
                    <a:pt x="1097" y="137"/>
                  </a:cubicBezTo>
                  <a:cubicBezTo>
                    <a:pt x="1069" y="104"/>
                    <a:pt x="1033" y="78"/>
                    <a:pt x="991" y="59"/>
                  </a:cubicBezTo>
                  <a:cubicBezTo>
                    <a:pt x="949" y="40"/>
                    <a:pt x="896" y="25"/>
                    <a:pt x="832" y="14"/>
                  </a:cubicBezTo>
                  <a:cubicBezTo>
                    <a:pt x="782" y="4"/>
                    <a:pt x="726" y="0"/>
                    <a:pt x="6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45"/>
            <p:cNvSpPr/>
            <p:nvPr/>
          </p:nvSpPr>
          <p:spPr>
            <a:xfrm>
              <a:off x="3097325" y="4608050"/>
              <a:ext cx="18775" cy="40325"/>
            </a:xfrm>
            <a:custGeom>
              <a:avLst/>
              <a:gdLst/>
              <a:ahLst/>
              <a:cxnLst/>
              <a:rect l="l" t="t" r="r" b="b"/>
              <a:pathLst>
                <a:path w="751" h="1613" extrusionOk="0">
                  <a:moveTo>
                    <a:pt x="389" y="1"/>
                  </a:moveTo>
                  <a:cubicBezTo>
                    <a:pt x="256" y="1"/>
                    <a:pt x="183" y="52"/>
                    <a:pt x="168" y="155"/>
                  </a:cubicBezTo>
                  <a:cubicBezTo>
                    <a:pt x="152" y="277"/>
                    <a:pt x="241" y="350"/>
                    <a:pt x="431" y="376"/>
                  </a:cubicBezTo>
                  <a:cubicBezTo>
                    <a:pt x="463" y="380"/>
                    <a:pt x="492" y="382"/>
                    <a:pt x="519" y="382"/>
                  </a:cubicBezTo>
                  <a:cubicBezTo>
                    <a:pt x="654" y="382"/>
                    <a:pt x="729" y="330"/>
                    <a:pt x="741" y="228"/>
                  </a:cubicBezTo>
                  <a:cubicBezTo>
                    <a:pt x="751" y="158"/>
                    <a:pt x="731" y="107"/>
                    <a:pt x="685" y="74"/>
                  </a:cubicBezTo>
                  <a:cubicBezTo>
                    <a:pt x="637" y="41"/>
                    <a:pt x="569" y="19"/>
                    <a:pt x="477" y="7"/>
                  </a:cubicBezTo>
                  <a:cubicBezTo>
                    <a:pt x="445" y="3"/>
                    <a:pt x="416" y="1"/>
                    <a:pt x="389" y="1"/>
                  </a:cubicBezTo>
                  <a:close/>
                  <a:moveTo>
                    <a:pt x="413" y="455"/>
                  </a:moveTo>
                  <a:cubicBezTo>
                    <a:pt x="358" y="455"/>
                    <a:pt x="305" y="462"/>
                    <a:pt x="254" y="473"/>
                  </a:cubicBezTo>
                  <a:cubicBezTo>
                    <a:pt x="172" y="492"/>
                    <a:pt x="130" y="518"/>
                    <a:pt x="127" y="547"/>
                  </a:cubicBezTo>
                  <a:lnTo>
                    <a:pt x="2" y="1520"/>
                  </a:lnTo>
                  <a:cubicBezTo>
                    <a:pt x="1" y="1538"/>
                    <a:pt x="11" y="1552"/>
                    <a:pt x="33" y="1562"/>
                  </a:cubicBezTo>
                  <a:cubicBezTo>
                    <a:pt x="56" y="1573"/>
                    <a:pt x="108" y="1583"/>
                    <a:pt x="191" y="1594"/>
                  </a:cubicBezTo>
                  <a:cubicBezTo>
                    <a:pt x="274" y="1607"/>
                    <a:pt x="354" y="1612"/>
                    <a:pt x="434" y="1613"/>
                  </a:cubicBezTo>
                  <a:cubicBezTo>
                    <a:pt x="439" y="1613"/>
                    <a:pt x="444" y="1613"/>
                    <a:pt x="449" y="1613"/>
                  </a:cubicBezTo>
                  <a:cubicBezTo>
                    <a:pt x="518" y="1613"/>
                    <a:pt x="555" y="1606"/>
                    <a:pt x="556" y="1592"/>
                  </a:cubicBezTo>
                  <a:lnTo>
                    <a:pt x="687" y="582"/>
                  </a:lnTo>
                  <a:cubicBezTo>
                    <a:pt x="695" y="518"/>
                    <a:pt x="637" y="477"/>
                    <a:pt x="513" y="462"/>
                  </a:cubicBezTo>
                  <a:cubicBezTo>
                    <a:pt x="479" y="458"/>
                    <a:pt x="446" y="455"/>
                    <a:pt x="413" y="4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45"/>
            <p:cNvSpPr/>
            <p:nvPr/>
          </p:nvSpPr>
          <p:spPr>
            <a:xfrm>
              <a:off x="3113700" y="4622100"/>
              <a:ext cx="36525" cy="35125"/>
            </a:xfrm>
            <a:custGeom>
              <a:avLst/>
              <a:gdLst/>
              <a:ahLst/>
              <a:cxnLst/>
              <a:rect l="l" t="t" r="r" b="b"/>
              <a:pathLst>
                <a:path w="1461" h="1405" extrusionOk="0">
                  <a:moveTo>
                    <a:pt x="475" y="0"/>
                  </a:moveTo>
                  <a:cubicBezTo>
                    <a:pt x="466" y="0"/>
                    <a:pt x="457" y="1"/>
                    <a:pt x="448" y="1"/>
                  </a:cubicBezTo>
                  <a:cubicBezTo>
                    <a:pt x="364" y="5"/>
                    <a:pt x="319" y="21"/>
                    <a:pt x="310" y="48"/>
                  </a:cubicBezTo>
                  <a:lnTo>
                    <a:pt x="5" y="1020"/>
                  </a:lnTo>
                  <a:cubicBezTo>
                    <a:pt x="0" y="1037"/>
                    <a:pt x="9" y="1053"/>
                    <a:pt x="30" y="1068"/>
                  </a:cubicBezTo>
                  <a:cubicBezTo>
                    <a:pt x="51" y="1082"/>
                    <a:pt x="101" y="1102"/>
                    <a:pt x="180" y="1127"/>
                  </a:cubicBezTo>
                  <a:cubicBezTo>
                    <a:pt x="259" y="1152"/>
                    <a:pt x="337" y="1172"/>
                    <a:pt x="415" y="1187"/>
                  </a:cubicBezTo>
                  <a:cubicBezTo>
                    <a:pt x="454" y="1193"/>
                    <a:pt x="483" y="1197"/>
                    <a:pt x="503" y="1197"/>
                  </a:cubicBezTo>
                  <a:cubicBezTo>
                    <a:pt x="524" y="1197"/>
                    <a:pt x="535" y="1193"/>
                    <a:pt x="537" y="1187"/>
                  </a:cubicBezTo>
                  <a:lnTo>
                    <a:pt x="780" y="410"/>
                  </a:lnTo>
                  <a:cubicBezTo>
                    <a:pt x="789" y="383"/>
                    <a:pt x="805" y="370"/>
                    <a:pt x="827" y="370"/>
                  </a:cubicBezTo>
                  <a:cubicBezTo>
                    <a:pt x="835" y="370"/>
                    <a:pt x="843" y="371"/>
                    <a:pt x="852" y="374"/>
                  </a:cubicBezTo>
                  <a:cubicBezTo>
                    <a:pt x="877" y="382"/>
                    <a:pt x="889" y="400"/>
                    <a:pt x="890" y="427"/>
                  </a:cubicBezTo>
                  <a:cubicBezTo>
                    <a:pt x="890" y="443"/>
                    <a:pt x="889" y="462"/>
                    <a:pt x="888" y="482"/>
                  </a:cubicBezTo>
                  <a:cubicBezTo>
                    <a:pt x="888" y="501"/>
                    <a:pt x="878" y="541"/>
                    <a:pt x="859" y="600"/>
                  </a:cubicBezTo>
                  <a:lnTo>
                    <a:pt x="663" y="1227"/>
                  </a:lnTo>
                  <a:cubicBezTo>
                    <a:pt x="658" y="1244"/>
                    <a:pt x="666" y="1260"/>
                    <a:pt x="687" y="1274"/>
                  </a:cubicBezTo>
                  <a:cubicBezTo>
                    <a:pt x="706" y="1289"/>
                    <a:pt x="758" y="1309"/>
                    <a:pt x="837" y="1334"/>
                  </a:cubicBezTo>
                  <a:cubicBezTo>
                    <a:pt x="916" y="1358"/>
                    <a:pt x="994" y="1378"/>
                    <a:pt x="1072" y="1393"/>
                  </a:cubicBezTo>
                  <a:cubicBezTo>
                    <a:pt x="1112" y="1401"/>
                    <a:pt x="1142" y="1405"/>
                    <a:pt x="1163" y="1405"/>
                  </a:cubicBezTo>
                  <a:cubicBezTo>
                    <a:pt x="1183" y="1405"/>
                    <a:pt x="1194" y="1401"/>
                    <a:pt x="1195" y="1394"/>
                  </a:cubicBezTo>
                  <a:lnTo>
                    <a:pt x="1387" y="787"/>
                  </a:lnTo>
                  <a:cubicBezTo>
                    <a:pt x="1443" y="608"/>
                    <a:pt x="1460" y="471"/>
                    <a:pt x="1435" y="378"/>
                  </a:cubicBezTo>
                  <a:cubicBezTo>
                    <a:pt x="1414" y="283"/>
                    <a:pt x="1336" y="215"/>
                    <a:pt x="1204" y="173"/>
                  </a:cubicBezTo>
                  <a:cubicBezTo>
                    <a:pt x="1157" y="159"/>
                    <a:pt x="1114" y="151"/>
                    <a:pt x="1072" y="151"/>
                  </a:cubicBezTo>
                  <a:cubicBezTo>
                    <a:pt x="969" y="151"/>
                    <a:pt x="887" y="184"/>
                    <a:pt x="825" y="248"/>
                  </a:cubicBezTo>
                  <a:lnTo>
                    <a:pt x="811" y="245"/>
                  </a:lnTo>
                  <a:lnTo>
                    <a:pt x="821" y="152"/>
                  </a:lnTo>
                  <a:cubicBezTo>
                    <a:pt x="825" y="101"/>
                    <a:pt x="785" y="62"/>
                    <a:pt x="701" y="36"/>
                  </a:cubicBezTo>
                  <a:cubicBezTo>
                    <a:pt x="626" y="12"/>
                    <a:pt x="551" y="0"/>
                    <a:pt x="4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45"/>
            <p:cNvSpPr/>
            <p:nvPr/>
          </p:nvSpPr>
          <p:spPr>
            <a:xfrm>
              <a:off x="3145550" y="4636800"/>
              <a:ext cx="37500" cy="32900"/>
            </a:xfrm>
            <a:custGeom>
              <a:avLst/>
              <a:gdLst/>
              <a:ahLst/>
              <a:cxnLst/>
              <a:rect l="l" t="t" r="r" b="b"/>
              <a:pathLst>
                <a:path w="1500" h="1316" extrusionOk="0">
                  <a:moveTo>
                    <a:pt x="701" y="1"/>
                  </a:moveTo>
                  <a:cubicBezTo>
                    <a:pt x="687" y="1"/>
                    <a:pt x="673" y="1"/>
                    <a:pt x="661" y="3"/>
                  </a:cubicBezTo>
                  <a:cubicBezTo>
                    <a:pt x="615" y="10"/>
                    <a:pt x="572" y="28"/>
                    <a:pt x="530" y="59"/>
                  </a:cubicBezTo>
                  <a:cubicBezTo>
                    <a:pt x="492" y="89"/>
                    <a:pt x="463" y="114"/>
                    <a:pt x="447" y="135"/>
                  </a:cubicBezTo>
                  <a:cubicBezTo>
                    <a:pt x="432" y="156"/>
                    <a:pt x="413" y="189"/>
                    <a:pt x="386" y="233"/>
                  </a:cubicBezTo>
                  <a:cubicBezTo>
                    <a:pt x="360" y="279"/>
                    <a:pt x="347" y="327"/>
                    <a:pt x="350" y="380"/>
                  </a:cubicBezTo>
                  <a:cubicBezTo>
                    <a:pt x="351" y="432"/>
                    <a:pt x="363" y="479"/>
                    <a:pt x="390" y="515"/>
                  </a:cubicBezTo>
                  <a:cubicBezTo>
                    <a:pt x="416" y="552"/>
                    <a:pt x="446" y="589"/>
                    <a:pt x="482" y="623"/>
                  </a:cubicBezTo>
                  <a:cubicBezTo>
                    <a:pt x="516" y="657"/>
                    <a:pt x="550" y="687"/>
                    <a:pt x="584" y="711"/>
                  </a:cubicBezTo>
                  <a:cubicBezTo>
                    <a:pt x="619" y="736"/>
                    <a:pt x="644" y="760"/>
                    <a:pt x="662" y="784"/>
                  </a:cubicBezTo>
                  <a:cubicBezTo>
                    <a:pt x="681" y="807"/>
                    <a:pt x="684" y="828"/>
                    <a:pt x="674" y="845"/>
                  </a:cubicBezTo>
                  <a:cubicBezTo>
                    <a:pt x="666" y="861"/>
                    <a:pt x="654" y="868"/>
                    <a:pt x="638" y="868"/>
                  </a:cubicBezTo>
                  <a:cubicBezTo>
                    <a:pt x="636" y="868"/>
                    <a:pt x="634" y="868"/>
                    <a:pt x="631" y="868"/>
                  </a:cubicBezTo>
                  <a:cubicBezTo>
                    <a:pt x="614" y="865"/>
                    <a:pt x="581" y="851"/>
                    <a:pt x="534" y="823"/>
                  </a:cubicBezTo>
                  <a:cubicBezTo>
                    <a:pt x="486" y="795"/>
                    <a:pt x="436" y="749"/>
                    <a:pt x="382" y="684"/>
                  </a:cubicBezTo>
                  <a:cubicBezTo>
                    <a:pt x="330" y="617"/>
                    <a:pt x="297" y="581"/>
                    <a:pt x="284" y="574"/>
                  </a:cubicBezTo>
                  <a:cubicBezTo>
                    <a:pt x="280" y="572"/>
                    <a:pt x="275" y="571"/>
                    <a:pt x="269" y="571"/>
                  </a:cubicBezTo>
                  <a:cubicBezTo>
                    <a:pt x="245" y="571"/>
                    <a:pt x="206" y="590"/>
                    <a:pt x="153" y="630"/>
                  </a:cubicBezTo>
                  <a:cubicBezTo>
                    <a:pt x="88" y="680"/>
                    <a:pt x="39" y="728"/>
                    <a:pt x="11" y="777"/>
                  </a:cubicBezTo>
                  <a:cubicBezTo>
                    <a:pt x="0" y="796"/>
                    <a:pt x="13" y="830"/>
                    <a:pt x="47" y="877"/>
                  </a:cubicBezTo>
                  <a:cubicBezTo>
                    <a:pt x="116" y="968"/>
                    <a:pt x="251" y="1070"/>
                    <a:pt x="447" y="1185"/>
                  </a:cubicBezTo>
                  <a:cubicBezTo>
                    <a:pt x="598" y="1272"/>
                    <a:pt x="728" y="1316"/>
                    <a:pt x="838" y="1316"/>
                  </a:cubicBezTo>
                  <a:cubicBezTo>
                    <a:pt x="972" y="1316"/>
                    <a:pt x="1076" y="1251"/>
                    <a:pt x="1151" y="1121"/>
                  </a:cubicBezTo>
                  <a:cubicBezTo>
                    <a:pt x="1192" y="1052"/>
                    <a:pt x="1208" y="985"/>
                    <a:pt x="1200" y="920"/>
                  </a:cubicBezTo>
                  <a:cubicBezTo>
                    <a:pt x="1192" y="854"/>
                    <a:pt x="1168" y="800"/>
                    <a:pt x="1130" y="754"/>
                  </a:cubicBezTo>
                  <a:cubicBezTo>
                    <a:pt x="1092" y="710"/>
                    <a:pt x="1051" y="668"/>
                    <a:pt x="1009" y="631"/>
                  </a:cubicBezTo>
                  <a:cubicBezTo>
                    <a:pt x="967" y="594"/>
                    <a:pt x="931" y="561"/>
                    <a:pt x="903" y="532"/>
                  </a:cubicBezTo>
                  <a:cubicBezTo>
                    <a:pt x="873" y="503"/>
                    <a:pt x="864" y="481"/>
                    <a:pt x="876" y="463"/>
                  </a:cubicBezTo>
                  <a:cubicBezTo>
                    <a:pt x="884" y="448"/>
                    <a:pt x="896" y="441"/>
                    <a:pt x="913" y="441"/>
                  </a:cubicBezTo>
                  <a:cubicBezTo>
                    <a:pt x="929" y="441"/>
                    <a:pt x="950" y="448"/>
                    <a:pt x="976" y="463"/>
                  </a:cubicBezTo>
                  <a:cubicBezTo>
                    <a:pt x="1005" y="480"/>
                    <a:pt x="1047" y="518"/>
                    <a:pt x="1102" y="576"/>
                  </a:cubicBezTo>
                  <a:cubicBezTo>
                    <a:pt x="1154" y="636"/>
                    <a:pt x="1191" y="670"/>
                    <a:pt x="1210" y="682"/>
                  </a:cubicBezTo>
                  <a:cubicBezTo>
                    <a:pt x="1215" y="685"/>
                    <a:pt x="1221" y="686"/>
                    <a:pt x="1228" y="686"/>
                  </a:cubicBezTo>
                  <a:cubicBezTo>
                    <a:pt x="1252" y="686"/>
                    <a:pt x="1291" y="670"/>
                    <a:pt x="1344" y="637"/>
                  </a:cubicBezTo>
                  <a:cubicBezTo>
                    <a:pt x="1412" y="596"/>
                    <a:pt x="1461" y="552"/>
                    <a:pt x="1487" y="506"/>
                  </a:cubicBezTo>
                  <a:cubicBezTo>
                    <a:pt x="1499" y="484"/>
                    <a:pt x="1493" y="454"/>
                    <a:pt x="1470" y="417"/>
                  </a:cubicBezTo>
                  <a:cubicBezTo>
                    <a:pt x="1455" y="394"/>
                    <a:pt x="1434" y="369"/>
                    <a:pt x="1408" y="343"/>
                  </a:cubicBezTo>
                  <a:cubicBezTo>
                    <a:pt x="1382" y="317"/>
                    <a:pt x="1342" y="284"/>
                    <a:pt x="1289" y="247"/>
                  </a:cubicBezTo>
                  <a:cubicBezTo>
                    <a:pt x="1236" y="208"/>
                    <a:pt x="1170" y="166"/>
                    <a:pt x="1087" y="119"/>
                  </a:cubicBezTo>
                  <a:cubicBezTo>
                    <a:pt x="1004" y="71"/>
                    <a:pt x="924" y="39"/>
                    <a:pt x="846" y="21"/>
                  </a:cubicBezTo>
                  <a:cubicBezTo>
                    <a:pt x="789" y="7"/>
                    <a:pt x="741" y="1"/>
                    <a:pt x="7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45"/>
            <p:cNvSpPr/>
            <p:nvPr/>
          </p:nvSpPr>
          <p:spPr>
            <a:xfrm>
              <a:off x="3175625" y="4648025"/>
              <a:ext cx="32875" cy="39250"/>
            </a:xfrm>
            <a:custGeom>
              <a:avLst/>
              <a:gdLst/>
              <a:ahLst/>
              <a:cxnLst/>
              <a:rect l="l" t="t" r="r" b="b"/>
              <a:pathLst>
                <a:path w="1315" h="1570" extrusionOk="0">
                  <a:moveTo>
                    <a:pt x="878" y="1"/>
                  </a:moveTo>
                  <a:cubicBezTo>
                    <a:pt x="852" y="1"/>
                    <a:pt x="832" y="8"/>
                    <a:pt x="818" y="24"/>
                  </a:cubicBezTo>
                  <a:lnTo>
                    <a:pt x="656" y="214"/>
                  </a:lnTo>
                  <a:lnTo>
                    <a:pt x="606" y="171"/>
                  </a:lnTo>
                  <a:cubicBezTo>
                    <a:pt x="596" y="162"/>
                    <a:pt x="584" y="157"/>
                    <a:pt x="569" y="157"/>
                  </a:cubicBezTo>
                  <a:cubicBezTo>
                    <a:pt x="554" y="157"/>
                    <a:pt x="535" y="163"/>
                    <a:pt x="514" y="174"/>
                  </a:cubicBezTo>
                  <a:cubicBezTo>
                    <a:pt x="473" y="195"/>
                    <a:pt x="435" y="225"/>
                    <a:pt x="400" y="267"/>
                  </a:cubicBezTo>
                  <a:cubicBezTo>
                    <a:pt x="364" y="309"/>
                    <a:pt x="339" y="345"/>
                    <a:pt x="327" y="377"/>
                  </a:cubicBezTo>
                  <a:cubicBezTo>
                    <a:pt x="315" y="408"/>
                    <a:pt x="314" y="429"/>
                    <a:pt x="326" y="439"/>
                  </a:cubicBezTo>
                  <a:lnTo>
                    <a:pt x="405" y="505"/>
                  </a:lnTo>
                  <a:lnTo>
                    <a:pt x="194" y="750"/>
                  </a:lnTo>
                  <a:cubicBezTo>
                    <a:pt x="54" y="912"/>
                    <a:pt x="1" y="1051"/>
                    <a:pt x="33" y="1168"/>
                  </a:cubicBezTo>
                  <a:cubicBezTo>
                    <a:pt x="51" y="1229"/>
                    <a:pt x="78" y="1283"/>
                    <a:pt x="114" y="1329"/>
                  </a:cubicBezTo>
                  <a:cubicBezTo>
                    <a:pt x="151" y="1376"/>
                    <a:pt x="202" y="1428"/>
                    <a:pt x="269" y="1486"/>
                  </a:cubicBezTo>
                  <a:cubicBezTo>
                    <a:pt x="335" y="1542"/>
                    <a:pt x="384" y="1570"/>
                    <a:pt x="419" y="1570"/>
                  </a:cubicBezTo>
                  <a:cubicBezTo>
                    <a:pt x="419" y="1570"/>
                    <a:pt x="420" y="1570"/>
                    <a:pt x="421" y="1570"/>
                  </a:cubicBezTo>
                  <a:cubicBezTo>
                    <a:pt x="454" y="1568"/>
                    <a:pt x="502" y="1533"/>
                    <a:pt x="563" y="1461"/>
                  </a:cubicBezTo>
                  <a:cubicBezTo>
                    <a:pt x="593" y="1426"/>
                    <a:pt x="614" y="1397"/>
                    <a:pt x="625" y="1376"/>
                  </a:cubicBezTo>
                  <a:cubicBezTo>
                    <a:pt x="636" y="1355"/>
                    <a:pt x="632" y="1336"/>
                    <a:pt x="614" y="1321"/>
                  </a:cubicBezTo>
                  <a:cubicBezTo>
                    <a:pt x="596" y="1305"/>
                    <a:pt x="579" y="1282"/>
                    <a:pt x="567" y="1249"/>
                  </a:cubicBezTo>
                  <a:cubicBezTo>
                    <a:pt x="553" y="1217"/>
                    <a:pt x="558" y="1186"/>
                    <a:pt x="582" y="1157"/>
                  </a:cubicBezTo>
                  <a:lnTo>
                    <a:pt x="828" y="871"/>
                  </a:lnTo>
                  <a:lnTo>
                    <a:pt x="920" y="950"/>
                  </a:lnTo>
                  <a:cubicBezTo>
                    <a:pt x="928" y="957"/>
                    <a:pt x="937" y="960"/>
                    <a:pt x="948" y="960"/>
                  </a:cubicBezTo>
                  <a:cubicBezTo>
                    <a:pt x="964" y="960"/>
                    <a:pt x="984" y="954"/>
                    <a:pt x="1008" y="941"/>
                  </a:cubicBezTo>
                  <a:cubicBezTo>
                    <a:pt x="1049" y="919"/>
                    <a:pt x="1091" y="882"/>
                    <a:pt x="1134" y="830"/>
                  </a:cubicBezTo>
                  <a:cubicBezTo>
                    <a:pt x="1201" y="751"/>
                    <a:pt x="1222" y="702"/>
                    <a:pt x="1195" y="678"/>
                  </a:cubicBezTo>
                  <a:lnTo>
                    <a:pt x="1079" y="578"/>
                  </a:lnTo>
                  <a:lnTo>
                    <a:pt x="1274" y="351"/>
                  </a:lnTo>
                  <a:cubicBezTo>
                    <a:pt x="1315" y="303"/>
                    <a:pt x="1287" y="239"/>
                    <a:pt x="1193" y="157"/>
                  </a:cubicBezTo>
                  <a:cubicBezTo>
                    <a:pt x="1131" y="104"/>
                    <a:pt x="1061" y="61"/>
                    <a:pt x="980" y="26"/>
                  </a:cubicBezTo>
                  <a:cubicBezTo>
                    <a:pt x="939" y="9"/>
                    <a:pt x="905" y="1"/>
                    <a:pt x="8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45"/>
            <p:cNvSpPr/>
            <p:nvPr/>
          </p:nvSpPr>
          <p:spPr>
            <a:xfrm>
              <a:off x="3192750" y="4675625"/>
              <a:ext cx="34575" cy="33675"/>
            </a:xfrm>
            <a:custGeom>
              <a:avLst/>
              <a:gdLst/>
              <a:ahLst/>
              <a:cxnLst/>
              <a:rect l="l" t="t" r="r" b="b"/>
              <a:pathLst>
                <a:path w="1383" h="1347" extrusionOk="0">
                  <a:moveTo>
                    <a:pt x="895" y="463"/>
                  </a:moveTo>
                  <a:cubicBezTo>
                    <a:pt x="897" y="463"/>
                    <a:pt x="898" y="464"/>
                    <a:pt x="899" y="464"/>
                  </a:cubicBezTo>
                  <a:cubicBezTo>
                    <a:pt x="914" y="467"/>
                    <a:pt x="927" y="474"/>
                    <a:pt x="937" y="488"/>
                  </a:cubicBezTo>
                  <a:cubicBezTo>
                    <a:pt x="948" y="501"/>
                    <a:pt x="951" y="518"/>
                    <a:pt x="944" y="539"/>
                  </a:cubicBezTo>
                  <a:cubicBezTo>
                    <a:pt x="939" y="553"/>
                    <a:pt x="930" y="569"/>
                    <a:pt x="915" y="587"/>
                  </a:cubicBezTo>
                  <a:cubicBezTo>
                    <a:pt x="900" y="604"/>
                    <a:pt x="878" y="626"/>
                    <a:pt x="848" y="653"/>
                  </a:cubicBezTo>
                  <a:cubicBezTo>
                    <a:pt x="818" y="682"/>
                    <a:pt x="773" y="718"/>
                    <a:pt x="714" y="764"/>
                  </a:cubicBezTo>
                  <a:cubicBezTo>
                    <a:pt x="655" y="810"/>
                    <a:pt x="604" y="845"/>
                    <a:pt x="558" y="868"/>
                  </a:cubicBezTo>
                  <a:cubicBezTo>
                    <a:pt x="519" y="889"/>
                    <a:pt x="492" y="900"/>
                    <a:pt x="476" y="900"/>
                  </a:cubicBezTo>
                  <a:cubicBezTo>
                    <a:pt x="474" y="900"/>
                    <a:pt x="473" y="900"/>
                    <a:pt x="471" y="899"/>
                  </a:cubicBezTo>
                  <a:cubicBezTo>
                    <a:pt x="456" y="897"/>
                    <a:pt x="445" y="889"/>
                    <a:pt x="434" y="876"/>
                  </a:cubicBezTo>
                  <a:cubicBezTo>
                    <a:pt x="424" y="861"/>
                    <a:pt x="418" y="848"/>
                    <a:pt x="419" y="834"/>
                  </a:cubicBezTo>
                  <a:cubicBezTo>
                    <a:pt x="420" y="820"/>
                    <a:pt x="437" y="794"/>
                    <a:pt x="471" y="756"/>
                  </a:cubicBezTo>
                  <a:cubicBezTo>
                    <a:pt x="505" y="718"/>
                    <a:pt x="557" y="671"/>
                    <a:pt x="631" y="615"/>
                  </a:cubicBezTo>
                  <a:cubicBezTo>
                    <a:pt x="703" y="558"/>
                    <a:pt x="762" y="520"/>
                    <a:pt x="809" y="495"/>
                  </a:cubicBezTo>
                  <a:cubicBezTo>
                    <a:pt x="851" y="474"/>
                    <a:pt x="879" y="463"/>
                    <a:pt x="895" y="463"/>
                  </a:cubicBezTo>
                  <a:close/>
                  <a:moveTo>
                    <a:pt x="671" y="1"/>
                  </a:moveTo>
                  <a:cubicBezTo>
                    <a:pt x="551" y="1"/>
                    <a:pt x="423" y="52"/>
                    <a:pt x="291" y="154"/>
                  </a:cubicBezTo>
                  <a:cubicBezTo>
                    <a:pt x="95" y="307"/>
                    <a:pt x="1" y="461"/>
                    <a:pt x="6" y="615"/>
                  </a:cubicBezTo>
                  <a:cubicBezTo>
                    <a:pt x="8" y="692"/>
                    <a:pt x="25" y="764"/>
                    <a:pt x="56" y="833"/>
                  </a:cubicBezTo>
                  <a:cubicBezTo>
                    <a:pt x="88" y="904"/>
                    <a:pt x="135" y="978"/>
                    <a:pt x="198" y="1060"/>
                  </a:cubicBezTo>
                  <a:cubicBezTo>
                    <a:pt x="321" y="1218"/>
                    <a:pt x="460" y="1311"/>
                    <a:pt x="616" y="1338"/>
                  </a:cubicBezTo>
                  <a:cubicBezTo>
                    <a:pt x="645" y="1343"/>
                    <a:pt x="674" y="1346"/>
                    <a:pt x="703" y="1346"/>
                  </a:cubicBezTo>
                  <a:cubicBezTo>
                    <a:pt x="831" y="1346"/>
                    <a:pt x="962" y="1293"/>
                    <a:pt x="1098" y="1189"/>
                  </a:cubicBezTo>
                  <a:cubicBezTo>
                    <a:pt x="1179" y="1125"/>
                    <a:pt x="1242" y="1061"/>
                    <a:pt x="1287" y="996"/>
                  </a:cubicBezTo>
                  <a:cubicBezTo>
                    <a:pt x="1332" y="932"/>
                    <a:pt x="1360" y="873"/>
                    <a:pt x="1372" y="817"/>
                  </a:cubicBezTo>
                  <a:cubicBezTo>
                    <a:pt x="1382" y="763"/>
                    <a:pt x="1379" y="705"/>
                    <a:pt x="1362" y="642"/>
                  </a:cubicBezTo>
                  <a:cubicBezTo>
                    <a:pt x="1345" y="578"/>
                    <a:pt x="1321" y="522"/>
                    <a:pt x="1293" y="472"/>
                  </a:cubicBezTo>
                  <a:cubicBezTo>
                    <a:pt x="1262" y="422"/>
                    <a:pt x="1223" y="365"/>
                    <a:pt x="1173" y="301"/>
                  </a:cubicBezTo>
                  <a:cubicBezTo>
                    <a:pt x="1056" y="151"/>
                    <a:pt x="925" y="57"/>
                    <a:pt x="782" y="16"/>
                  </a:cubicBezTo>
                  <a:cubicBezTo>
                    <a:pt x="746" y="6"/>
                    <a:pt x="709" y="1"/>
                    <a:pt x="6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45"/>
            <p:cNvSpPr/>
            <p:nvPr/>
          </p:nvSpPr>
          <p:spPr>
            <a:xfrm>
              <a:off x="3209125" y="4704450"/>
              <a:ext cx="37800" cy="27300"/>
            </a:xfrm>
            <a:custGeom>
              <a:avLst/>
              <a:gdLst/>
              <a:ahLst/>
              <a:cxnLst/>
              <a:rect l="l" t="t" r="r" b="b"/>
              <a:pathLst>
                <a:path w="1512" h="1092" extrusionOk="0">
                  <a:moveTo>
                    <a:pt x="955" y="0"/>
                  </a:moveTo>
                  <a:cubicBezTo>
                    <a:pt x="949" y="0"/>
                    <a:pt x="945" y="1"/>
                    <a:pt x="941" y="3"/>
                  </a:cubicBezTo>
                  <a:lnTo>
                    <a:pt x="22" y="441"/>
                  </a:lnTo>
                  <a:cubicBezTo>
                    <a:pt x="6" y="449"/>
                    <a:pt x="0" y="465"/>
                    <a:pt x="3" y="491"/>
                  </a:cubicBezTo>
                  <a:cubicBezTo>
                    <a:pt x="7" y="517"/>
                    <a:pt x="27" y="567"/>
                    <a:pt x="63" y="642"/>
                  </a:cubicBezTo>
                  <a:cubicBezTo>
                    <a:pt x="98" y="717"/>
                    <a:pt x="137" y="788"/>
                    <a:pt x="179" y="854"/>
                  </a:cubicBezTo>
                  <a:cubicBezTo>
                    <a:pt x="217" y="914"/>
                    <a:pt x="244" y="944"/>
                    <a:pt x="257" y="944"/>
                  </a:cubicBezTo>
                  <a:cubicBezTo>
                    <a:pt x="259" y="944"/>
                    <a:pt x="260" y="944"/>
                    <a:pt x="261" y="944"/>
                  </a:cubicBezTo>
                  <a:lnTo>
                    <a:pt x="806" y="684"/>
                  </a:lnTo>
                  <a:cubicBezTo>
                    <a:pt x="820" y="677"/>
                    <a:pt x="833" y="674"/>
                    <a:pt x="846" y="674"/>
                  </a:cubicBezTo>
                  <a:cubicBezTo>
                    <a:pt x="854" y="674"/>
                    <a:pt x="862" y="675"/>
                    <a:pt x="870" y="677"/>
                  </a:cubicBezTo>
                  <a:cubicBezTo>
                    <a:pt x="887" y="682"/>
                    <a:pt x="906" y="705"/>
                    <a:pt x="927" y="749"/>
                  </a:cubicBezTo>
                  <a:cubicBezTo>
                    <a:pt x="948" y="791"/>
                    <a:pt x="964" y="850"/>
                    <a:pt x="976" y="925"/>
                  </a:cubicBezTo>
                  <a:cubicBezTo>
                    <a:pt x="989" y="998"/>
                    <a:pt x="997" y="1044"/>
                    <a:pt x="1004" y="1055"/>
                  </a:cubicBezTo>
                  <a:cubicBezTo>
                    <a:pt x="1015" y="1079"/>
                    <a:pt x="1042" y="1091"/>
                    <a:pt x="1085" y="1091"/>
                  </a:cubicBezTo>
                  <a:cubicBezTo>
                    <a:pt x="1098" y="1091"/>
                    <a:pt x="1113" y="1090"/>
                    <a:pt x="1129" y="1088"/>
                  </a:cubicBezTo>
                  <a:cubicBezTo>
                    <a:pt x="1197" y="1078"/>
                    <a:pt x="1258" y="1065"/>
                    <a:pt x="1312" y="1045"/>
                  </a:cubicBezTo>
                  <a:cubicBezTo>
                    <a:pt x="1365" y="1025"/>
                    <a:pt x="1408" y="1008"/>
                    <a:pt x="1440" y="992"/>
                  </a:cubicBezTo>
                  <a:cubicBezTo>
                    <a:pt x="1474" y="976"/>
                    <a:pt x="1495" y="950"/>
                    <a:pt x="1502" y="913"/>
                  </a:cubicBezTo>
                  <a:cubicBezTo>
                    <a:pt x="1512" y="876"/>
                    <a:pt x="1500" y="825"/>
                    <a:pt x="1469" y="759"/>
                  </a:cubicBezTo>
                  <a:cubicBezTo>
                    <a:pt x="1437" y="693"/>
                    <a:pt x="1390" y="635"/>
                    <a:pt x="1325" y="586"/>
                  </a:cubicBezTo>
                  <a:cubicBezTo>
                    <a:pt x="1267" y="540"/>
                    <a:pt x="1212" y="518"/>
                    <a:pt x="1161" y="518"/>
                  </a:cubicBezTo>
                  <a:cubicBezTo>
                    <a:pt x="1155" y="518"/>
                    <a:pt x="1150" y="518"/>
                    <a:pt x="1145" y="519"/>
                  </a:cubicBezTo>
                  <a:lnTo>
                    <a:pt x="1138" y="505"/>
                  </a:lnTo>
                  <a:lnTo>
                    <a:pt x="1214" y="446"/>
                  </a:lnTo>
                  <a:cubicBezTo>
                    <a:pt x="1254" y="414"/>
                    <a:pt x="1255" y="358"/>
                    <a:pt x="1216" y="277"/>
                  </a:cubicBezTo>
                  <a:cubicBezTo>
                    <a:pt x="1176" y="194"/>
                    <a:pt x="1128" y="125"/>
                    <a:pt x="1068" y="70"/>
                  </a:cubicBezTo>
                  <a:cubicBezTo>
                    <a:pt x="1017" y="23"/>
                    <a:pt x="980" y="0"/>
                    <a:pt x="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45"/>
            <p:cNvSpPr/>
            <p:nvPr/>
          </p:nvSpPr>
          <p:spPr>
            <a:xfrm>
              <a:off x="3222075" y="4736250"/>
              <a:ext cx="36950" cy="50850"/>
            </a:xfrm>
            <a:custGeom>
              <a:avLst/>
              <a:gdLst/>
              <a:ahLst/>
              <a:cxnLst/>
              <a:rect l="l" t="t" r="r" b="b"/>
              <a:pathLst>
                <a:path w="1478" h="2034" extrusionOk="0">
                  <a:moveTo>
                    <a:pt x="1043" y="0"/>
                  </a:moveTo>
                  <a:cubicBezTo>
                    <a:pt x="1041" y="0"/>
                    <a:pt x="1039" y="1"/>
                    <a:pt x="1037" y="1"/>
                  </a:cubicBezTo>
                  <a:lnTo>
                    <a:pt x="35" y="180"/>
                  </a:lnTo>
                  <a:cubicBezTo>
                    <a:pt x="17" y="183"/>
                    <a:pt x="6" y="198"/>
                    <a:pt x="4" y="222"/>
                  </a:cubicBezTo>
                  <a:cubicBezTo>
                    <a:pt x="1" y="247"/>
                    <a:pt x="6" y="301"/>
                    <a:pt x="21" y="383"/>
                  </a:cubicBezTo>
                  <a:cubicBezTo>
                    <a:pt x="35" y="464"/>
                    <a:pt x="53" y="543"/>
                    <a:pt x="77" y="619"/>
                  </a:cubicBezTo>
                  <a:cubicBezTo>
                    <a:pt x="98" y="692"/>
                    <a:pt x="117" y="729"/>
                    <a:pt x="131" y="729"/>
                  </a:cubicBezTo>
                  <a:cubicBezTo>
                    <a:pt x="131" y="729"/>
                    <a:pt x="132" y="729"/>
                    <a:pt x="132" y="729"/>
                  </a:cubicBezTo>
                  <a:lnTo>
                    <a:pt x="932" y="587"/>
                  </a:lnTo>
                  <a:cubicBezTo>
                    <a:pt x="940" y="585"/>
                    <a:pt x="947" y="584"/>
                    <a:pt x="954" y="584"/>
                  </a:cubicBezTo>
                  <a:cubicBezTo>
                    <a:pt x="977" y="584"/>
                    <a:pt x="991" y="595"/>
                    <a:pt x="994" y="615"/>
                  </a:cubicBezTo>
                  <a:cubicBezTo>
                    <a:pt x="997" y="631"/>
                    <a:pt x="991" y="645"/>
                    <a:pt x="979" y="656"/>
                  </a:cubicBezTo>
                  <a:cubicBezTo>
                    <a:pt x="953" y="679"/>
                    <a:pt x="863" y="706"/>
                    <a:pt x="714" y="732"/>
                  </a:cubicBezTo>
                  <a:lnTo>
                    <a:pt x="151" y="832"/>
                  </a:lnTo>
                  <a:cubicBezTo>
                    <a:pt x="132" y="835"/>
                    <a:pt x="122" y="850"/>
                    <a:pt x="120" y="874"/>
                  </a:cubicBezTo>
                  <a:cubicBezTo>
                    <a:pt x="115" y="899"/>
                    <a:pt x="122" y="953"/>
                    <a:pt x="136" y="1036"/>
                  </a:cubicBezTo>
                  <a:cubicBezTo>
                    <a:pt x="151" y="1119"/>
                    <a:pt x="169" y="1198"/>
                    <a:pt x="192" y="1273"/>
                  </a:cubicBezTo>
                  <a:cubicBezTo>
                    <a:pt x="214" y="1347"/>
                    <a:pt x="233" y="1382"/>
                    <a:pt x="247" y="1382"/>
                  </a:cubicBezTo>
                  <a:cubicBezTo>
                    <a:pt x="247" y="1382"/>
                    <a:pt x="248" y="1382"/>
                    <a:pt x="248" y="1382"/>
                  </a:cubicBezTo>
                  <a:lnTo>
                    <a:pt x="1048" y="1240"/>
                  </a:lnTo>
                  <a:cubicBezTo>
                    <a:pt x="1054" y="1239"/>
                    <a:pt x="1059" y="1238"/>
                    <a:pt x="1065" y="1238"/>
                  </a:cubicBezTo>
                  <a:cubicBezTo>
                    <a:pt x="1077" y="1238"/>
                    <a:pt x="1086" y="1241"/>
                    <a:pt x="1093" y="1247"/>
                  </a:cubicBezTo>
                  <a:cubicBezTo>
                    <a:pt x="1102" y="1255"/>
                    <a:pt x="1109" y="1263"/>
                    <a:pt x="1110" y="1273"/>
                  </a:cubicBezTo>
                  <a:cubicBezTo>
                    <a:pt x="1116" y="1313"/>
                    <a:pt x="1023" y="1350"/>
                    <a:pt x="830" y="1383"/>
                  </a:cubicBezTo>
                  <a:lnTo>
                    <a:pt x="267" y="1483"/>
                  </a:lnTo>
                  <a:cubicBezTo>
                    <a:pt x="248" y="1487"/>
                    <a:pt x="237" y="1500"/>
                    <a:pt x="235" y="1526"/>
                  </a:cubicBezTo>
                  <a:cubicBezTo>
                    <a:pt x="232" y="1553"/>
                    <a:pt x="237" y="1607"/>
                    <a:pt x="252" y="1688"/>
                  </a:cubicBezTo>
                  <a:cubicBezTo>
                    <a:pt x="267" y="1770"/>
                    <a:pt x="285" y="1849"/>
                    <a:pt x="308" y="1924"/>
                  </a:cubicBezTo>
                  <a:cubicBezTo>
                    <a:pt x="329" y="1997"/>
                    <a:pt x="349" y="2034"/>
                    <a:pt x="363" y="2034"/>
                  </a:cubicBezTo>
                  <a:cubicBezTo>
                    <a:pt x="363" y="2034"/>
                    <a:pt x="363" y="2034"/>
                    <a:pt x="364" y="2033"/>
                  </a:cubicBezTo>
                  <a:lnTo>
                    <a:pt x="987" y="1923"/>
                  </a:lnTo>
                  <a:cubicBezTo>
                    <a:pt x="1172" y="1889"/>
                    <a:pt x="1300" y="1842"/>
                    <a:pt x="1378" y="1781"/>
                  </a:cubicBezTo>
                  <a:cubicBezTo>
                    <a:pt x="1453" y="1720"/>
                    <a:pt x="1478" y="1621"/>
                    <a:pt x="1455" y="1487"/>
                  </a:cubicBezTo>
                  <a:cubicBezTo>
                    <a:pt x="1439" y="1402"/>
                    <a:pt x="1404" y="1326"/>
                    <a:pt x="1352" y="1263"/>
                  </a:cubicBezTo>
                  <a:cubicBezTo>
                    <a:pt x="1298" y="1200"/>
                    <a:pt x="1249" y="1163"/>
                    <a:pt x="1205" y="1153"/>
                  </a:cubicBezTo>
                  <a:cubicBezTo>
                    <a:pt x="1317" y="1077"/>
                    <a:pt x="1363" y="979"/>
                    <a:pt x="1342" y="860"/>
                  </a:cubicBezTo>
                  <a:cubicBezTo>
                    <a:pt x="1332" y="799"/>
                    <a:pt x="1316" y="752"/>
                    <a:pt x="1298" y="716"/>
                  </a:cubicBezTo>
                  <a:cubicBezTo>
                    <a:pt x="1249" y="632"/>
                    <a:pt x="1182" y="576"/>
                    <a:pt x="1098" y="551"/>
                  </a:cubicBezTo>
                  <a:lnTo>
                    <a:pt x="1095" y="536"/>
                  </a:lnTo>
                  <a:lnTo>
                    <a:pt x="1182" y="503"/>
                  </a:lnTo>
                  <a:cubicBezTo>
                    <a:pt x="1230" y="482"/>
                    <a:pt x="1246" y="429"/>
                    <a:pt x="1231" y="342"/>
                  </a:cubicBezTo>
                  <a:cubicBezTo>
                    <a:pt x="1215" y="255"/>
                    <a:pt x="1185" y="174"/>
                    <a:pt x="1143" y="103"/>
                  </a:cubicBezTo>
                  <a:cubicBezTo>
                    <a:pt x="1104" y="35"/>
                    <a:pt x="1071" y="0"/>
                    <a:pt x="10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45"/>
            <p:cNvSpPr/>
            <p:nvPr/>
          </p:nvSpPr>
          <p:spPr>
            <a:xfrm>
              <a:off x="2955075" y="4848975"/>
              <a:ext cx="41725" cy="49000"/>
            </a:xfrm>
            <a:custGeom>
              <a:avLst/>
              <a:gdLst/>
              <a:ahLst/>
              <a:cxnLst/>
              <a:rect l="l" t="t" r="r" b="b"/>
              <a:pathLst>
                <a:path w="1669" h="1960" extrusionOk="0">
                  <a:moveTo>
                    <a:pt x="668" y="1"/>
                  </a:moveTo>
                  <a:cubicBezTo>
                    <a:pt x="635" y="1"/>
                    <a:pt x="604" y="23"/>
                    <a:pt x="600" y="62"/>
                  </a:cubicBezTo>
                  <a:cubicBezTo>
                    <a:pt x="580" y="258"/>
                    <a:pt x="534" y="450"/>
                    <a:pt x="449" y="628"/>
                  </a:cubicBezTo>
                  <a:cubicBezTo>
                    <a:pt x="359" y="820"/>
                    <a:pt x="221" y="994"/>
                    <a:pt x="49" y="1117"/>
                  </a:cubicBezTo>
                  <a:cubicBezTo>
                    <a:pt x="0" y="1152"/>
                    <a:pt x="18" y="1229"/>
                    <a:pt x="78" y="1239"/>
                  </a:cubicBezTo>
                  <a:cubicBezTo>
                    <a:pt x="480" y="1309"/>
                    <a:pt x="779" y="1545"/>
                    <a:pt x="1031" y="1927"/>
                  </a:cubicBezTo>
                  <a:cubicBezTo>
                    <a:pt x="1046" y="1949"/>
                    <a:pt x="1068" y="1959"/>
                    <a:pt x="1089" y="1959"/>
                  </a:cubicBezTo>
                  <a:cubicBezTo>
                    <a:pt x="1120" y="1959"/>
                    <a:pt x="1149" y="1939"/>
                    <a:pt x="1154" y="1902"/>
                  </a:cubicBezTo>
                  <a:cubicBezTo>
                    <a:pt x="1216" y="1528"/>
                    <a:pt x="1330" y="1124"/>
                    <a:pt x="1626" y="876"/>
                  </a:cubicBezTo>
                  <a:cubicBezTo>
                    <a:pt x="1669" y="841"/>
                    <a:pt x="1653" y="771"/>
                    <a:pt x="1598" y="757"/>
                  </a:cubicBezTo>
                  <a:cubicBezTo>
                    <a:pt x="1390" y="707"/>
                    <a:pt x="1196" y="591"/>
                    <a:pt x="1042" y="442"/>
                  </a:cubicBezTo>
                  <a:cubicBezTo>
                    <a:pt x="910" y="318"/>
                    <a:pt x="811" y="184"/>
                    <a:pt x="727" y="36"/>
                  </a:cubicBezTo>
                  <a:cubicBezTo>
                    <a:pt x="714" y="12"/>
                    <a:pt x="690" y="1"/>
                    <a:pt x="66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45"/>
            <p:cNvSpPr/>
            <p:nvPr/>
          </p:nvSpPr>
          <p:spPr>
            <a:xfrm>
              <a:off x="3167300" y="4919450"/>
              <a:ext cx="42150" cy="49550"/>
            </a:xfrm>
            <a:custGeom>
              <a:avLst/>
              <a:gdLst/>
              <a:ahLst/>
              <a:cxnLst/>
              <a:rect l="l" t="t" r="r" b="b"/>
              <a:pathLst>
                <a:path w="1686" h="1982" extrusionOk="0">
                  <a:moveTo>
                    <a:pt x="1040" y="0"/>
                  </a:moveTo>
                  <a:cubicBezTo>
                    <a:pt x="1017" y="0"/>
                    <a:pt x="994" y="12"/>
                    <a:pt x="981" y="36"/>
                  </a:cubicBezTo>
                  <a:cubicBezTo>
                    <a:pt x="887" y="209"/>
                    <a:pt x="771" y="369"/>
                    <a:pt x="627" y="502"/>
                  </a:cubicBezTo>
                  <a:cubicBezTo>
                    <a:pt x="471" y="645"/>
                    <a:pt x="277" y="755"/>
                    <a:pt x="71" y="803"/>
                  </a:cubicBezTo>
                  <a:cubicBezTo>
                    <a:pt x="12" y="816"/>
                    <a:pt x="0" y="895"/>
                    <a:pt x="51" y="926"/>
                  </a:cubicBezTo>
                  <a:cubicBezTo>
                    <a:pt x="398" y="1145"/>
                    <a:pt x="585" y="1477"/>
                    <a:pt x="674" y="1925"/>
                  </a:cubicBezTo>
                  <a:cubicBezTo>
                    <a:pt x="680" y="1961"/>
                    <a:pt x="711" y="1982"/>
                    <a:pt x="741" y="1982"/>
                  </a:cubicBezTo>
                  <a:cubicBezTo>
                    <a:pt x="762" y="1982"/>
                    <a:pt x="784" y="1971"/>
                    <a:pt x="797" y="1949"/>
                  </a:cubicBezTo>
                  <a:cubicBezTo>
                    <a:pt x="997" y="1625"/>
                    <a:pt x="1253" y="1294"/>
                    <a:pt x="1622" y="1178"/>
                  </a:cubicBezTo>
                  <a:cubicBezTo>
                    <a:pt x="1674" y="1162"/>
                    <a:pt x="1686" y="1092"/>
                    <a:pt x="1639" y="1058"/>
                  </a:cubicBezTo>
                  <a:cubicBezTo>
                    <a:pt x="1466" y="934"/>
                    <a:pt x="1332" y="753"/>
                    <a:pt x="1245" y="556"/>
                  </a:cubicBezTo>
                  <a:cubicBezTo>
                    <a:pt x="1171" y="390"/>
                    <a:pt x="1130" y="230"/>
                    <a:pt x="1108" y="60"/>
                  </a:cubicBezTo>
                  <a:cubicBezTo>
                    <a:pt x="1104" y="22"/>
                    <a:pt x="1072" y="0"/>
                    <a:pt x="104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45"/>
            <p:cNvSpPr/>
            <p:nvPr/>
          </p:nvSpPr>
          <p:spPr>
            <a:xfrm>
              <a:off x="3208500" y="4788950"/>
              <a:ext cx="27773" cy="32644"/>
            </a:xfrm>
            <a:custGeom>
              <a:avLst/>
              <a:gdLst/>
              <a:ahLst/>
              <a:cxnLst/>
              <a:rect l="l" t="t" r="r" b="b"/>
              <a:pathLst>
                <a:path w="1686" h="1982" extrusionOk="0">
                  <a:moveTo>
                    <a:pt x="1041" y="1"/>
                  </a:moveTo>
                  <a:cubicBezTo>
                    <a:pt x="1018" y="1"/>
                    <a:pt x="994" y="12"/>
                    <a:pt x="981" y="37"/>
                  </a:cubicBezTo>
                  <a:cubicBezTo>
                    <a:pt x="887" y="209"/>
                    <a:pt x="772" y="370"/>
                    <a:pt x="628" y="503"/>
                  </a:cubicBezTo>
                  <a:cubicBezTo>
                    <a:pt x="471" y="646"/>
                    <a:pt x="277" y="755"/>
                    <a:pt x="71" y="804"/>
                  </a:cubicBezTo>
                  <a:cubicBezTo>
                    <a:pt x="12" y="817"/>
                    <a:pt x="1" y="896"/>
                    <a:pt x="51" y="928"/>
                  </a:cubicBezTo>
                  <a:cubicBezTo>
                    <a:pt x="398" y="1146"/>
                    <a:pt x="586" y="1477"/>
                    <a:pt x="674" y="1925"/>
                  </a:cubicBezTo>
                  <a:cubicBezTo>
                    <a:pt x="681" y="1961"/>
                    <a:pt x="711" y="1981"/>
                    <a:pt x="741" y="1981"/>
                  </a:cubicBezTo>
                  <a:cubicBezTo>
                    <a:pt x="763" y="1981"/>
                    <a:pt x="784" y="1971"/>
                    <a:pt x="797" y="1949"/>
                  </a:cubicBezTo>
                  <a:cubicBezTo>
                    <a:pt x="997" y="1625"/>
                    <a:pt x="1254" y="1294"/>
                    <a:pt x="1622" y="1178"/>
                  </a:cubicBezTo>
                  <a:cubicBezTo>
                    <a:pt x="1674" y="1162"/>
                    <a:pt x="1686" y="1092"/>
                    <a:pt x="1640" y="1059"/>
                  </a:cubicBezTo>
                  <a:cubicBezTo>
                    <a:pt x="1466" y="934"/>
                    <a:pt x="1332" y="754"/>
                    <a:pt x="1245" y="556"/>
                  </a:cubicBezTo>
                  <a:cubicBezTo>
                    <a:pt x="1172" y="391"/>
                    <a:pt x="1132" y="230"/>
                    <a:pt x="1108" y="61"/>
                  </a:cubicBezTo>
                  <a:cubicBezTo>
                    <a:pt x="1104" y="22"/>
                    <a:pt x="1073" y="1"/>
                    <a:pt x="1041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45"/>
            <p:cNvSpPr/>
            <p:nvPr/>
          </p:nvSpPr>
          <p:spPr>
            <a:xfrm>
              <a:off x="2949175" y="4710150"/>
              <a:ext cx="42150" cy="49525"/>
            </a:xfrm>
            <a:custGeom>
              <a:avLst/>
              <a:gdLst/>
              <a:ahLst/>
              <a:cxnLst/>
              <a:rect l="l" t="t" r="r" b="b"/>
              <a:pathLst>
                <a:path w="1686" h="1981" extrusionOk="0">
                  <a:moveTo>
                    <a:pt x="1041" y="0"/>
                  </a:moveTo>
                  <a:cubicBezTo>
                    <a:pt x="1018" y="0"/>
                    <a:pt x="995" y="12"/>
                    <a:pt x="982" y="37"/>
                  </a:cubicBezTo>
                  <a:cubicBezTo>
                    <a:pt x="888" y="208"/>
                    <a:pt x="773" y="369"/>
                    <a:pt x="628" y="502"/>
                  </a:cubicBezTo>
                  <a:cubicBezTo>
                    <a:pt x="472" y="645"/>
                    <a:pt x="278" y="754"/>
                    <a:pt x="72" y="803"/>
                  </a:cubicBezTo>
                  <a:cubicBezTo>
                    <a:pt x="12" y="817"/>
                    <a:pt x="1" y="895"/>
                    <a:pt x="52" y="927"/>
                  </a:cubicBezTo>
                  <a:cubicBezTo>
                    <a:pt x="399" y="1145"/>
                    <a:pt x="585" y="1476"/>
                    <a:pt x="674" y="1925"/>
                  </a:cubicBezTo>
                  <a:cubicBezTo>
                    <a:pt x="681" y="1961"/>
                    <a:pt x="711" y="1980"/>
                    <a:pt x="742" y="1980"/>
                  </a:cubicBezTo>
                  <a:cubicBezTo>
                    <a:pt x="763" y="1980"/>
                    <a:pt x="785" y="1970"/>
                    <a:pt x="798" y="1949"/>
                  </a:cubicBezTo>
                  <a:cubicBezTo>
                    <a:pt x="998" y="1626"/>
                    <a:pt x="1254" y="1294"/>
                    <a:pt x="1622" y="1178"/>
                  </a:cubicBezTo>
                  <a:cubicBezTo>
                    <a:pt x="1674" y="1163"/>
                    <a:pt x="1686" y="1091"/>
                    <a:pt x="1641" y="1059"/>
                  </a:cubicBezTo>
                  <a:cubicBezTo>
                    <a:pt x="1467" y="933"/>
                    <a:pt x="1332" y="753"/>
                    <a:pt x="1246" y="556"/>
                  </a:cubicBezTo>
                  <a:cubicBezTo>
                    <a:pt x="1173" y="390"/>
                    <a:pt x="1132" y="230"/>
                    <a:pt x="1109" y="60"/>
                  </a:cubicBezTo>
                  <a:cubicBezTo>
                    <a:pt x="1105" y="22"/>
                    <a:pt x="1073" y="0"/>
                    <a:pt x="104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45"/>
          <p:cNvGrpSpPr/>
          <p:nvPr/>
        </p:nvGrpSpPr>
        <p:grpSpPr>
          <a:xfrm>
            <a:off x="7280800" y="287028"/>
            <a:ext cx="380623" cy="505928"/>
            <a:chOff x="5382225" y="1510350"/>
            <a:chExt cx="54075" cy="71875"/>
          </a:xfrm>
        </p:grpSpPr>
        <p:sp>
          <p:nvSpPr>
            <p:cNvPr id="1562" name="Google Shape;1562;p45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45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4" name="Google Shape;1564;p45"/>
          <p:cNvGrpSpPr/>
          <p:nvPr/>
        </p:nvGrpSpPr>
        <p:grpSpPr>
          <a:xfrm>
            <a:off x="1377108" y="1045587"/>
            <a:ext cx="1060298" cy="1060535"/>
            <a:chOff x="2494400" y="653125"/>
            <a:chExt cx="340625" cy="434325"/>
          </a:xfrm>
        </p:grpSpPr>
        <p:sp>
          <p:nvSpPr>
            <p:cNvPr id="1565" name="Google Shape;1565;p45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45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45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19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45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45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45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45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45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3" name="Google Shape;1573;p45"/>
          <p:cNvGrpSpPr/>
          <p:nvPr/>
        </p:nvGrpSpPr>
        <p:grpSpPr>
          <a:xfrm>
            <a:off x="1377015" y="2275945"/>
            <a:ext cx="1055095" cy="1058580"/>
            <a:chOff x="2879000" y="653125"/>
            <a:chExt cx="340650" cy="434325"/>
          </a:xfrm>
        </p:grpSpPr>
        <p:sp>
          <p:nvSpPr>
            <p:cNvPr id="1574" name="Google Shape;1574;p45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45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45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19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45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45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45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45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45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2" name="Google Shape;1582;p45"/>
          <p:cNvGrpSpPr/>
          <p:nvPr/>
        </p:nvGrpSpPr>
        <p:grpSpPr>
          <a:xfrm>
            <a:off x="1377101" y="3504235"/>
            <a:ext cx="1060340" cy="1058580"/>
            <a:chOff x="3265747" y="653121"/>
            <a:chExt cx="355783" cy="434325"/>
          </a:xfrm>
        </p:grpSpPr>
        <p:sp>
          <p:nvSpPr>
            <p:cNvPr id="1583" name="Google Shape;1583;p45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45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45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45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45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45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45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45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1" name="Google Shape;1591;p45"/>
          <p:cNvSpPr/>
          <p:nvPr/>
        </p:nvSpPr>
        <p:spPr>
          <a:xfrm>
            <a:off x="5494935" y="3892979"/>
            <a:ext cx="238029" cy="281098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45"/>
          <p:cNvSpPr/>
          <p:nvPr/>
        </p:nvSpPr>
        <p:spPr>
          <a:xfrm>
            <a:off x="2999375" y="867976"/>
            <a:ext cx="150402" cy="177598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45"/>
          <p:cNvSpPr/>
          <p:nvPr/>
        </p:nvSpPr>
        <p:spPr>
          <a:xfrm>
            <a:off x="3834675" y="4514701"/>
            <a:ext cx="150402" cy="177598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5" name="Google Shape;2605;p61"/>
          <p:cNvGrpSpPr/>
          <p:nvPr/>
        </p:nvGrpSpPr>
        <p:grpSpPr>
          <a:xfrm>
            <a:off x="719988" y="1557050"/>
            <a:ext cx="4142762" cy="2960719"/>
            <a:chOff x="719988" y="1557050"/>
            <a:chExt cx="4142762" cy="2960719"/>
          </a:xfrm>
        </p:grpSpPr>
        <p:grpSp>
          <p:nvGrpSpPr>
            <p:cNvPr id="2606" name="Google Shape;2606;p61"/>
            <p:cNvGrpSpPr/>
            <p:nvPr/>
          </p:nvGrpSpPr>
          <p:grpSpPr>
            <a:xfrm>
              <a:off x="719988" y="1902788"/>
              <a:ext cx="3826862" cy="2614981"/>
              <a:chOff x="4716495" y="128594"/>
              <a:chExt cx="4227642" cy="2888843"/>
            </a:xfrm>
          </p:grpSpPr>
          <p:grpSp>
            <p:nvGrpSpPr>
              <p:cNvPr id="2607" name="Google Shape;2607;p61"/>
              <p:cNvGrpSpPr/>
              <p:nvPr/>
            </p:nvGrpSpPr>
            <p:grpSpPr>
              <a:xfrm>
                <a:off x="4716495" y="128594"/>
                <a:ext cx="4227642" cy="2888843"/>
                <a:chOff x="4716494" y="428613"/>
                <a:chExt cx="4227642" cy="2866200"/>
              </a:xfrm>
            </p:grpSpPr>
            <p:sp>
              <p:nvSpPr>
                <p:cNvPr id="2608" name="Google Shape;2608;p61"/>
                <p:cNvSpPr/>
                <p:nvPr/>
              </p:nvSpPr>
              <p:spPr>
                <a:xfrm>
                  <a:off x="4716536" y="428613"/>
                  <a:ext cx="4227600" cy="28662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609" name="Google Shape;2609;p61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2610" name="Google Shape;2610;p61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11" name="Google Shape;2611;p61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196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612" name="Google Shape;2612;p61"/>
                  <p:cNvGrpSpPr/>
                  <p:nvPr/>
                </p:nvGrpSpPr>
                <p:grpSpPr>
                  <a:xfrm>
                    <a:off x="8425674" y="386584"/>
                    <a:ext cx="655693" cy="176896"/>
                    <a:chOff x="13400537" y="1039026"/>
                    <a:chExt cx="495012" cy="133547"/>
                  </a:xfrm>
                </p:grpSpPr>
                <p:sp>
                  <p:nvSpPr>
                    <p:cNvPr id="2613" name="Google Shape;2613;p61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14" name="Google Shape;2614;p61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15" name="Google Shape;2615;p61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16" name="Google Shape;2616;p61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17" name="Google Shape;2617;p61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18" name="Google Shape;2618;p61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2619" name="Google Shape;2619;p61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20" name="Google Shape;2620;p61"/>
            <p:cNvGrpSpPr/>
            <p:nvPr/>
          </p:nvGrpSpPr>
          <p:grpSpPr>
            <a:xfrm>
              <a:off x="877938" y="1729919"/>
              <a:ext cx="3826862" cy="2614981"/>
              <a:chOff x="4716495" y="128594"/>
              <a:chExt cx="4227642" cy="2888843"/>
            </a:xfrm>
          </p:grpSpPr>
          <p:grpSp>
            <p:nvGrpSpPr>
              <p:cNvPr id="2621" name="Google Shape;2621;p61"/>
              <p:cNvGrpSpPr/>
              <p:nvPr/>
            </p:nvGrpSpPr>
            <p:grpSpPr>
              <a:xfrm>
                <a:off x="4716495" y="128594"/>
                <a:ext cx="4227642" cy="2888843"/>
                <a:chOff x="4716494" y="428613"/>
                <a:chExt cx="4227642" cy="2866200"/>
              </a:xfrm>
            </p:grpSpPr>
            <p:sp>
              <p:nvSpPr>
                <p:cNvPr id="2622" name="Google Shape;2622;p61"/>
                <p:cNvSpPr/>
                <p:nvPr/>
              </p:nvSpPr>
              <p:spPr>
                <a:xfrm>
                  <a:off x="4716536" y="428613"/>
                  <a:ext cx="4227600" cy="28662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623" name="Google Shape;2623;p61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2624" name="Google Shape;2624;p61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25" name="Google Shape;2625;p61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196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626" name="Google Shape;2626;p61"/>
                  <p:cNvGrpSpPr/>
                  <p:nvPr/>
                </p:nvGrpSpPr>
                <p:grpSpPr>
                  <a:xfrm>
                    <a:off x="8425674" y="386584"/>
                    <a:ext cx="655693" cy="176896"/>
                    <a:chOff x="13400537" y="1039026"/>
                    <a:chExt cx="495012" cy="133547"/>
                  </a:xfrm>
                </p:grpSpPr>
                <p:sp>
                  <p:nvSpPr>
                    <p:cNvPr id="2627" name="Google Shape;2627;p61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28" name="Google Shape;2628;p61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29" name="Google Shape;2629;p61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30" name="Google Shape;2630;p61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31" name="Google Shape;2631;p61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32" name="Google Shape;2632;p61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2633" name="Google Shape;2633;p61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4" name="Google Shape;2634;p61"/>
            <p:cNvGrpSpPr/>
            <p:nvPr/>
          </p:nvGrpSpPr>
          <p:grpSpPr>
            <a:xfrm>
              <a:off x="1035888" y="1557050"/>
              <a:ext cx="3826862" cy="2614981"/>
              <a:chOff x="4716495" y="128594"/>
              <a:chExt cx="4227642" cy="2888843"/>
            </a:xfrm>
          </p:grpSpPr>
          <p:grpSp>
            <p:nvGrpSpPr>
              <p:cNvPr id="2635" name="Google Shape;2635;p61"/>
              <p:cNvGrpSpPr/>
              <p:nvPr/>
            </p:nvGrpSpPr>
            <p:grpSpPr>
              <a:xfrm>
                <a:off x="4716495" y="128594"/>
                <a:ext cx="4227642" cy="2888843"/>
                <a:chOff x="4716494" y="428613"/>
                <a:chExt cx="4227642" cy="2866200"/>
              </a:xfrm>
            </p:grpSpPr>
            <p:sp>
              <p:nvSpPr>
                <p:cNvPr id="2636" name="Google Shape;2636;p61"/>
                <p:cNvSpPr/>
                <p:nvPr/>
              </p:nvSpPr>
              <p:spPr>
                <a:xfrm>
                  <a:off x="4716536" y="428613"/>
                  <a:ext cx="4227600" cy="28662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637" name="Google Shape;2637;p61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2638" name="Google Shape;2638;p61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9" name="Google Shape;2639;p61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196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640" name="Google Shape;2640;p61"/>
                  <p:cNvGrpSpPr/>
                  <p:nvPr/>
                </p:nvGrpSpPr>
                <p:grpSpPr>
                  <a:xfrm>
                    <a:off x="8425674" y="386584"/>
                    <a:ext cx="655693" cy="176896"/>
                    <a:chOff x="13400537" y="1039026"/>
                    <a:chExt cx="495012" cy="133547"/>
                  </a:xfrm>
                </p:grpSpPr>
                <p:sp>
                  <p:nvSpPr>
                    <p:cNvPr id="2641" name="Google Shape;2641;p61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42" name="Google Shape;2642;p61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43" name="Google Shape;2643;p61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44" name="Google Shape;2644;p61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45" name="Google Shape;2645;p61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46" name="Google Shape;2646;p61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2647" name="Google Shape;2647;p61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48" name="Google Shape;2648;p61"/>
          <p:cNvSpPr txBox="1">
            <a:spLocks noGrp="1"/>
          </p:cNvSpPr>
          <p:nvPr>
            <p:ph type="title"/>
          </p:nvPr>
        </p:nvSpPr>
        <p:spPr>
          <a:xfrm>
            <a:off x="353731" y="777345"/>
            <a:ext cx="24708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/>
              <a:t>USCITE SUL TERRITORIO</a:t>
            </a:r>
            <a:endParaRPr/>
          </a:p>
        </p:txBody>
      </p:sp>
      <p:sp>
        <p:nvSpPr>
          <p:cNvPr id="2649" name="Google Shape;2649;p61"/>
          <p:cNvSpPr txBox="1">
            <a:spLocks noGrp="1"/>
          </p:cNvSpPr>
          <p:nvPr>
            <p:ph type="subTitle" idx="1"/>
          </p:nvPr>
        </p:nvSpPr>
        <p:spPr>
          <a:xfrm rot="-355">
            <a:off x="781636" y="2269292"/>
            <a:ext cx="3771533" cy="10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     In relazione ai percorsi realizzati sono organizzate uscite didattiche per la valorizzazione e la conoscenza del nostro territorio locale. </a:t>
            </a:r>
            <a:endParaRPr/>
          </a:p>
        </p:txBody>
      </p:sp>
      <p:grpSp>
        <p:nvGrpSpPr>
          <p:cNvPr id="2650" name="Google Shape;2650;p61"/>
          <p:cNvGrpSpPr/>
          <p:nvPr/>
        </p:nvGrpSpPr>
        <p:grpSpPr>
          <a:xfrm rot="-379273">
            <a:off x="3660643" y="3661013"/>
            <a:ext cx="1822710" cy="1271952"/>
            <a:chOff x="8176493" y="2391573"/>
            <a:chExt cx="1822747" cy="1271978"/>
          </a:xfrm>
        </p:grpSpPr>
        <p:sp>
          <p:nvSpPr>
            <p:cNvPr id="2651" name="Google Shape;2651;p61"/>
            <p:cNvSpPr/>
            <p:nvPr/>
          </p:nvSpPr>
          <p:spPr>
            <a:xfrm>
              <a:off x="8176493" y="2391573"/>
              <a:ext cx="1822747" cy="1271978"/>
            </a:xfrm>
            <a:custGeom>
              <a:avLst/>
              <a:gdLst/>
              <a:ahLst/>
              <a:cxnLst/>
              <a:rect l="l" t="t" r="r" b="b"/>
              <a:pathLst>
                <a:path w="17186" h="11993" extrusionOk="0">
                  <a:moveTo>
                    <a:pt x="6934" y="1"/>
                  </a:moveTo>
                  <a:cubicBezTo>
                    <a:pt x="6895" y="1"/>
                    <a:pt x="6855" y="3"/>
                    <a:pt x="6815" y="7"/>
                  </a:cubicBezTo>
                  <a:cubicBezTo>
                    <a:pt x="6573" y="36"/>
                    <a:pt x="6440" y="176"/>
                    <a:pt x="6387" y="317"/>
                  </a:cubicBezTo>
                  <a:cubicBezTo>
                    <a:pt x="6295" y="215"/>
                    <a:pt x="6163" y="164"/>
                    <a:pt x="5992" y="164"/>
                  </a:cubicBezTo>
                  <a:lnTo>
                    <a:pt x="5966" y="164"/>
                  </a:lnTo>
                  <a:cubicBezTo>
                    <a:pt x="5879" y="166"/>
                    <a:pt x="5803" y="176"/>
                    <a:pt x="5739" y="192"/>
                  </a:cubicBezTo>
                  <a:lnTo>
                    <a:pt x="5738" y="192"/>
                  </a:lnTo>
                  <a:cubicBezTo>
                    <a:pt x="5675" y="172"/>
                    <a:pt x="5607" y="164"/>
                    <a:pt x="5532" y="164"/>
                  </a:cubicBezTo>
                  <a:lnTo>
                    <a:pt x="5506" y="164"/>
                  </a:lnTo>
                  <a:cubicBezTo>
                    <a:pt x="5406" y="166"/>
                    <a:pt x="5311" y="190"/>
                    <a:pt x="5221" y="235"/>
                  </a:cubicBezTo>
                  <a:cubicBezTo>
                    <a:pt x="5190" y="250"/>
                    <a:pt x="5160" y="269"/>
                    <a:pt x="5133" y="288"/>
                  </a:cubicBezTo>
                  <a:cubicBezTo>
                    <a:pt x="5058" y="256"/>
                    <a:pt x="4974" y="238"/>
                    <a:pt x="4887" y="238"/>
                  </a:cubicBezTo>
                  <a:cubicBezTo>
                    <a:pt x="4835" y="238"/>
                    <a:pt x="4781" y="243"/>
                    <a:pt x="4728" y="254"/>
                  </a:cubicBezTo>
                  <a:cubicBezTo>
                    <a:pt x="4656" y="270"/>
                    <a:pt x="4590" y="293"/>
                    <a:pt x="4528" y="328"/>
                  </a:cubicBezTo>
                  <a:lnTo>
                    <a:pt x="4506" y="328"/>
                  </a:lnTo>
                  <a:cubicBezTo>
                    <a:pt x="4465" y="328"/>
                    <a:pt x="4422" y="333"/>
                    <a:pt x="4376" y="343"/>
                  </a:cubicBezTo>
                  <a:cubicBezTo>
                    <a:pt x="4332" y="351"/>
                    <a:pt x="4288" y="365"/>
                    <a:pt x="4246" y="381"/>
                  </a:cubicBezTo>
                  <a:cubicBezTo>
                    <a:pt x="4169" y="299"/>
                    <a:pt x="4066" y="246"/>
                    <a:pt x="3951" y="230"/>
                  </a:cubicBezTo>
                  <a:cubicBezTo>
                    <a:pt x="3927" y="228"/>
                    <a:pt x="3901" y="225"/>
                    <a:pt x="3875" y="225"/>
                  </a:cubicBezTo>
                  <a:cubicBezTo>
                    <a:pt x="3791" y="225"/>
                    <a:pt x="3706" y="241"/>
                    <a:pt x="3612" y="276"/>
                  </a:cubicBezTo>
                  <a:cubicBezTo>
                    <a:pt x="3466" y="328"/>
                    <a:pt x="3365" y="406"/>
                    <a:pt x="3298" y="493"/>
                  </a:cubicBezTo>
                  <a:cubicBezTo>
                    <a:pt x="3281" y="491"/>
                    <a:pt x="3262" y="491"/>
                    <a:pt x="3244" y="491"/>
                  </a:cubicBezTo>
                  <a:cubicBezTo>
                    <a:pt x="3156" y="491"/>
                    <a:pt x="3066" y="514"/>
                    <a:pt x="2970" y="562"/>
                  </a:cubicBezTo>
                  <a:cubicBezTo>
                    <a:pt x="2882" y="606"/>
                    <a:pt x="2803" y="662"/>
                    <a:pt x="2729" y="733"/>
                  </a:cubicBezTo>
                  <a:cubicBezTo>
                    <a:pt x="2596" y="860"/>
                    <a:pt x="2551" y="1001"/>
                    <a:pt x="2555" y="1124"/>
                  </a:cubicBezTo>
                  <a:cubicBezTo>
                    <a:pt x="2466" y="1153"/>
                    <a:pt x="2375" y="1200"/>
                    <a:pt x="2282" y="1264"/>
                  </a:cubicBezTo>
                  <a:cubicBezTo>
                    <a:pt x="2192" y="1327"/>
                    <a:pt x="2120" y="1390"/>
                    <a:pt x="2061" y="1458"/>
                  </a:cubicBezTo>
                  <a:cubicBezTo>
                    <a:pt x="1998" y="1530"/>
                    <a:pt x="1949" y="1611"/>
                    <a:pt x="1915" y="1695"/>
                  </a:cubicBezTo>
                  <a:cubicBezTo>
                    <a:pt x="1750" y="1717"/>
                    <a:pt x="1592" y="1805"/>
                    <a:pt x="1437" y="1958"/>
                  </a:cubicBezTo>
                  <a:cubicBezTo>
                    <a:pt x="1361" y="2034"/>
                    <a:pt x="1300" y="2108"/>
                    <a:pt x="1253" y="2185"/>
                  </a:cubicBezTo>
                  <a:cubicBezTo>
                    <a:pt x="1234" y="2218"/>
                    <a:pt x="1216" y="2250"/>
                    <a:pt x="1202" y="2285"/>
                  </a:cubicBezTo>
                  <a:cubicBezTo>
                    <a:pt x="1173" y="2280"/>
                    <a:pt x="1146" y="2276"/>
                    <a:pt x="1115" y="2276"/>
                  </a:cubicBezTo>
                  <a:cubicBezTo>
                    <a:pt x="1009" y="2276"/>
                    <a:pt x="909" y="2312"/>
                    <a:pt x="816" y="2386"/>
                  </a:cubicBezTo>
                  <a:cubicBezTo>
                    <a:pt x="755" y="2434"/>
                    <a:pt x="697" y="2502"/>
                    <a:pt x="636" y="2596"/>
                  </a:cubicBezTo>
                  <a:cubicBezTo>
                    <a:pt x="574" y="2691"/>
                    <a:pt x="531" y="2790"/>
                    <a:pt x="506" y="2891"/>
                  </a:cubicBezTo>
                  <a:cubicBezTo>
                    <a:pt x="504" y="2905"/>
                    <a:pt x="500" y="2917"/>
                    <a:pt x="499" y="2929"/>
                  </a:cubicBezTo>
                  <a:cubicBezTo>
                    <a:pt x="413" y="2978"/>
                    <a:pt x="340" y="3053"/>
                    <a:pt x="268" y="3160"/>
                  </a:cubicBezTo>
                  <a:cubicBezTo>
                    <a:pt x="216" y="3241"/>
                    <a:pt x="173" y="3323"/>
                    <a:pt x="142" y="3406"/>
                  </a:cubicBezTo>
                  <a:cubicBezTo>
                    <a:pt x="1" y="3776"/>
                    <a:pt x="245" y="3958"/>
                    <a:pt x="294" y="3990"/>
                  </a:cubicBezTo>
                  <a:lnTo>
                    <a:pt x="1055" y="4486"/>
                  </a:lnTo>
                  <a:cubicBezTo>
                    <a:pt x="1126" y="4532"/>
                    <a:pt x="1208" y="4556"/>
                    <a:pt x="1290" y="4556"/>
                  </a:cubicBezTo>
                  <a:cubicBezTo>
                    <a:pt x="1379" y="4556"/>
                    <a:pt x="1466" y="4528"/>
                    <a:pt x="1541" y="4478"/>
                  </a:cubicBezTo>
                  <a:cubicBezTo>
                    <a:pt x="1603" y="4435"/>
                    <a:pt x="1653" y="4380"/>
                    <a:pt x="1710" y="4293"/>
                  </a:cubicBezTo>
                  <a:cubicBezTo>
                    <a:pt x="1710" y="4293"/>
                    <a:pt x="1772" y="4201"/>
                    <a:pt x="1773" y="4199"/>
                  </a:cubicBezTo>
                  <a:cubicBezTo>
                    <a:pt x="1779" y="4188"/>
                    <a:pt x="1784" y="4179"/>
                    <a:pt x="1789" y="4169"/>
                  </a:cubicBezTo>
                  <a:cubicBezTo>
                    <a:pt x="1903" y="4874"/>
                    <a:pt x="2120" y="6222"/>
                    <a:pt x="2326" y="7504"/>
                  </a:cubicBezTo>
                  <a:cubicBezTo>
                    <a:pt x="2242" y="7453"/>
                    <a:pt x="2182" y="7397"/>
                    <a:pt x="2156" y="7356"/>
                  </a:cubicBezTo>
                  <a:cubicBezTo>
                    <a:pt x="2098" y="7271"/>
                    <a:pt x="2057" y="7179"/>
                    <a:pt x="2024" y="7073"/>
                  </a:cubicBezTo>
                  <a:cubicBezTo>
                    <a:pt x="1965" y="6878"/>
                    <a:pt x="1789" y="6748"/>
                    <a:pt x="1587" y="6748"/>
                  </a:cubicBezTo>
                  <a:cubicBezTo>
                    <a:pt x="1389" y="6748"/>
                    <a:pt x="1214" y="6874"/>
                    <a:pt x="1152" y="7063"/>
                  </a:cubicBezTo>
                  <a:cubicBezTo>
                    <a:pt x="1111" y="7187"/>
                    <a:pt x="1058" y="7290"/>
                    <a:pt x="993" y="7374"/>
                  </a:cubicBezTo>
                  <a:cubicBezTo>
                    <a:pt x="924" y="7463"/>
                    <a:pt x="835" y="7534"/>
                    <a:pt x="745" y="7572"/>
                  </a:cubicBezTo>
                  <a:cubicBezTo>
                    <a:pt x="572" y="7642"/>
                    <a:pt x="462" y="7808"/>
                    <a:pt x="462" y="7995"/>
                  </a:cubicBezTo>
                  <a:cubicBezTo>
                    <a:pt x="462" y="8182"/>
                    <a:pt x="574" y="8347"/>
                    <a:pt x="747" y="8418"/>
                  </a:cubicBezTo>
                  <a:cubicBezTo>
                    <a:pt x="941" y="8496"/>
                    <a:pt x="1068" y="8646"/>
                    <a:pt x="1171" y="8917"/>
                  </a:cubicBezTo>
                  <a:cubicBezTo>
                    <a:pt x="1239" y="9097"/>
                    <a:pt x="1407" y="9214"/>
                    <a:pt x="1599" y="9214"/>
                  </a:cubicBezTo>
                  <a:cubicBezTo>
                    <a:pt x="1779" y="9214"/>
                    <a:pt x="1944" y="9108"/>
                    <a:pt x="2018" y="8941"/>
                  </a:cubicBezTo>
                  <a:cubicBezTo>
                    <a:pt x="2136" y="8676"/>
                    <a:pt x="2299" y="8476"/>
                    <a:pt x="2463" y="8394"/>
                  </a:cubicBezTo>
                  <a:cubicBezTo>
                    <a:pt x="2466" y="8393"/>
                    <a:pt x="2467" y="8392"/>
                    <a:pt x="2470" y="8391"/>
                  </a:cubicBezTo>
                  <a:cubicBezTo>
                    <a:pt x="2667" y="9615"/>
                    <a:pt x="2825" y="10596"/>
                    <a:pt x="2825" y="10597"/>
                  </a:cubicBezTo>
                  <a:lnTo>
                    <a:pt x="2825" y="10650"/>
                  </a:lnTo>
                  <a:cubicBezTo>
                    <a:pt x="2825" y="10848"/>
                    <a:pt x="2968" y="11016"/>
                    <a:pt x="3162" y="11049"/>
                  </a:cubicBezTo>
                  <a:lnTo>
                    <a:pt x="8822" y="11987"/>
                  </a:lnTo>
                  <a:cubicBezTo>
                    <a:pt x="8846" y="11991"/>
                    <a:pt x="8867" y="11992"/>
                    <a:pt x="8889" y="11992"/>
                  </a:cubicBezTo>
                  <a:cubicBezTo>
                    <a:pt x="8896" y="11992"/>
                    <a:pt x="8905" y="11992"/>
                    <a:pt x="8912" y="11991"/>
                  </a:cubicBezTo>
                  <a:lnTo>
                    <a:pt x="16796" y="11533"/>
                  </a:lnTo>
                  <a:cubicBezTo>
                    <a:pt x="17016" y="11519"/>
                    <a:pt x="17185" y="11333"/>
                    <a:pt x="17176" y="11113"/>
                  </a:cubicBezTo>
                  <a:lnTo>
                    <a:pt x="17174" y="10980"/>
                  </a:lnTo>
                  <a:cubicBezTo>
                    <a:pt x="17167" y="10807"/>
                    <a:pt x="17050" y="10658"/>
                    <a:pt x="16883" y="10609"/>
                  </a:cubicBezTo>
                  <a:lnTo>
                    <a:pt x="13640" y="9665"/>
                  </a:lnTo>
                  <a:lnTo>
                    <a:pt x="13434" y="8934"/>
                  </a:lnTo>
                  <a:lnTo>
                    <a:pt x="13434" y="8934"/>
                  </a:lnTo>
                  <a:cubicBezTo>
                    <a:pt x="13515" y="9018"/>
                    <a:pt x="13582" y="9133"/>
                    <a:pt x="13640" y="9287"/>
                  </a:cubicBezTo>
                  <a:cubicBezTo>
                    <a:pt x="13708" y="9466"/>
                    <a:pt x="13877" y="9583"/>
                    <a:pt x="14069" y="9583"/>
                  </a:cubicBezTo>
                  <a:cubicBezTo>
                    <a:pt x="14249" y="9583"/>
                    <a:pt x="14413" y="9477"/>
                    <a:pt x="14487" y="9312"/>
                  </a:cubicBezTo>
                  <a:cubicBezTo>
                    <a:pt x="14606" y="9046"/>
                    <a:pt x="14769" y="8846"/>
                    <a:pt x="14933" y="8765"/>
                  </a:cubicBezTo>
                  <a:cubicBezTo>
                    <a:pt x="15092" y="8686"/>
                    <a:pt x="15193" y="8520"/>
                    <a:pt x="15190" y="8342"/>
                  </a:cubicBezTo>
                  <a:cubicBezTo>
                    <a:pt x="15185" y="8165"/>
                    <a:pt x="15077" y="8004"/>
                    <a:pt x="14914" y="7935"/>
                  </a:cubicBezTo>
                  <a:cubicBezTo>
                    <a:pt x="14770" y="7871"/>
                    <a:pt x="14663" y="7782"/>
                    <a:pt x="14625" y="7724"/>
                  </a:cubicBezTo>
                  <a:cubicBezTo>
                    <a:pt x="14567" y="7639"/>
                    <a:pt x="14527" y="7550"/>
                    <a:pt x="14493" y="7442"/>
                  </a:cubicBezTo>
                  <a:cubicBezTo>
                    <a:pt x="14434" y="7248"/>
                    <a:pt x="14260" y="7118"/>
                    <a:pt x="14056" y="7118"/>
                  </a:cubicBezTo>
                  <a:cubicBezTo>
                    <a:pt x="13859" y="7118"/>
                    <a:pt x="13683" y="7244"/>
                    <a:pt x="13622" y="7434"/>
                  </a:cubicBezTo>
                  <a:cubicBezTo>
                    <a:pt x="13581" y="7556"/>
                    <a:pt x="13528" y="7660"/>
                    <a:pt x="13462" y="7744"/>
                  </a:cubicBezTo>
                  <a:cubicBezTo>
                    <a:pt x="13393" y="7834"/>
                    <a:pt x="13304" y="7903"/>
                    <a:pt x="13214" y="7941"/>
                  </a:cubicBezTo>
                  <a:cubicBezTo>
                    <a:pt x="13196" y="7949"/>
                    <a:pt x="13178" y="7958"/>
                    <a:pt x="13161" y="7967"/>
                  </a:cubicBezTo>
                  <a:lnTo>
                    <a:pt x="12081" y="4132"/>
                  </a:lnTo>
                  <a:cubicBezTo>
                    <a:pt x="12114" y="4106"/>
                    <a:pt x="12149" y="4084"/>
                    <a:pt x="12183" y="4067"/>
                  </a:cubicBezTo>
                  <a:cubicBezTo>
                    <a:pt x="12342" y="3988"/>
                    <a:pt x="12444" y="3822"/>
                    <a:pt x="12438" y="3644"/>
                  </a:cubicBezTo>
                  <a:cubicBezTo>
                    <a:pt x="12434" y="3468"/>
                    <a:pt x="12326" y="3308"/>
                    <a:pt x="12163" y="3237"/>
                  </a:cubicBezTo>
                  <a:cubicBezTo>
                    <a:pt x="12019" y="3174"/>
                    <a:pt x="11912" y="3085"/>
                    <a:pt x="11873" y="3027"/>
                  </a:cubicBezTo>
                  <a:cubicBezTo>
                    <a:pt x="11816" y="2941"/>
                    <a:pt x="11776" y="2850"/>
                    <a:pt x="11742" y="2745"/>
                  </a:cubicBezTo>
                  <a:cubicBezTo>
                    <a:pt x="11683" y="2550"/>
                    <a:pt x="11508" y="2421"/>
                    <a:pt x="11305" y="2421"/>
                  </a:cubicBezTo>
                  <a:cubicBezTo>
                    <a:pt x="11114" y="2421"/>
                    <a:pt x="10942" y="2540"/>
                    <a:pt x="10876" y="2718"/>
                  </a:cubicBezTo>
                  <a:lnTo>
                    <a:pt x="10053" y="2743"/>
                  </a:lnTo>
                  <a:cubicBezTo>
                    <a:pt x="10079" y="2721"/>
                    <a:pt x="10103" y="2697"/>
                    <a:pt x="10124" y="2671"/>
                  </a:cubicBezTo>
                  <a:cubicBezTo>
                    <a:pt x="10264" y="2505"/>
                    <a:pt x="10311" y="2303"/>
                    <a:pt x="10257" y="2103"/>
                  </a:cubicBezTo>
                  <a:cubicBezTo>
                    <a:pt x="10215" y="1949"/>
                    <a:pt x="10119" y="1808"/>
                    <a:pt x="9961" y="1676"/>
                  </a:cubicBezTo>
                  <a:cubicBezTo>
                    <a:pt x="9878" y="1606"/>
                    <a:pt x="9798" y="1553"/>
                    <a:pt x="9717" y="1512"/>
                  </a:cubicBezTo>
                  <a:cubicBezTo>
                    <a:pt x="9633" y="1470"/>
                    <a:pt x="9543" y="1443"/>
                    <a:pt x="9456" y="1433"/>
                  </a:cubicBezTo>
                  <a:cubicBezTo>
                    <a:pt x="9409" y="1277"/>
                    <a:pt x="9298" y="1145"/>
                    <a:pt x="9131" y="1058"/>
                  </a:cubicBezTo>
                  <a:cubicBezTo>
                    <a:pt x="9059" y="1021"/>
                    <a:pt x="8984" y="996"/>
                    <a:pt x="8907" y="983"/>
                  </a:cubicBezTo>
                  <a:cubicBezTo>
                    <a:pt x="8861" y="932"/>
                    <a:pt x="8805" y="888"/>
                    <a:pt x="8738" y="854"/>
                  </a:cubicBezTo>
                  <a:cubicBezTo>
                    <a:pt x="8667" y="816"/>
                    <a:pt x="8598" y="791"/>
                    <a:pt x="8530" y="779"/>
                  </a:cubicBezTo>
                  <a:cubicBezTo>
                    <a:pt x="8495" y="749"/>
                    <a:pt x="8454" y="722"/>
                    <a:pt x="8406" y="696"/>
                  </a:cubicBezTo>
                  <a:cubicBezTo>
                    <a:pt x="8351" y="667"/>
                    <a:pt x="8293" y="645"/>
                    <a:pt x="8235" y="628"/>
                  </a:cubicBezTo>
                  <a:cubicBezTo>
                    <a:pt x="8221" y="522"/>
                    <a:pt x="8172" y="422"/>
                    <a:pt x="8093" y="344"/>
                  </a:cubicBezTo>
                  <a:cubicBezTo>
                    <a:pt x="8017" y="269"/>
                    <a:pt x="7920" y="213"/>
                    <a:pt x="7795" y="175"/>
                  </a:cubicBezTo>
                  <a:cubicBezTo>
                    <a:pt x="7715" y="149"/>
                    <a:pt x="7639" y="138"/>
                    <a:pt x="7568" y="138"/>
                  </a:cubicBezTo>
                  <a:cubicBezTo>
                    <a:pt x="7515" y="138"/>
                    <a:pt x="7462" y="145"/>
                    <a:pt x="7413" y="160"/>
                  </a:cubicBezTo>
                  <a:cubicBezTo>
                    <a:pt x="7400" y="146"/>
                    <a:pt x="7385" y="135"/>
                    <a:pt x="7371" y="124"/>
                  </a:cubicBezTo>
                  <a:cubicBezTo>
                    <a:pt x="7301" y="71"/>
                    <a:pt x="7216" y="36"/>
                    <a:pt x="7111" y="17"/>
                  </a:cubicBezTo>
                  <a:cubicBezTo>
                    <a:pt x="7054" y="6"/>
                    <a:pt x="6995" y="1"/>
                    <a:pt x="69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61"/>
            <p:cNvSpPr/>
            <p:nvPr/>
          </p:nvSpPr>
          <p:spPr>
            <a:xfrm>
              <a:off x="8516847" y="3499289"/>
              <a:ext cx="1436583" cy="116772"/>
            </a:xfrm>
            <a:custGeom>
              <a:avLst/>
              <a:gdLst/>
              <a:ahLst/>
              <a:cxnLst/>
              <a:rect l="l" t="t" r="r" b="b"/>
              <a:pathLst>
                <a:path w="13545" h="1101" extrusionOk="0">
                  <a:moveTo>
                    <a:pt x="1" y="1"/>
                  </a:moveTo>
                  <a:lnTo>
                    <a:pt x="1" y="162"/>
                  </a:lnTo>
                  <a:lnTo>
                    <a:pt x="5663" y="1100"/>
                  </a:lnTo>
                  <a:lnTo>
                    <a:pt x="13545" y="643"/>
                  </a:lnTo>
                  <a:lnTo>
                    <a:pt x="13540" y="5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3" name="Google Shape;2653;p61"/>
            <p:cNvSpPr/>
            <p:nvPr/>
          </p:nvSpPr>
          <p:spPr>
            <a:xfrm>
              <a:off x="8396148" y="2716442"/>
              <a:ext cx="1190311" cy="787177"/>
            </a:xfrm>
            <a:custGeom>
              <a:avLst/>
              <a:gdLst/>
              <a:ahLst/>
              <a:cxnLst/>
              <a:rect l="l" t="t" r="r" b="b"/>
              <a:pathLst>
                <a:path w="11223" h="7422" extrusionOk="0">
                  <a:moveTo>
                    <a:pt x="9129" y="0"/>
                  </a:moveTo>
                  <a:cubicBezTo>
                    <a:pt x="9127" y="0"/>
                    <a:pt x="9125" y="0"/>
                    <a:pt x="9124" y="1"/>
                  </a:cubicBezTo>
                  <a:lnTo>
                    <a:pt x="213" y="264"/>
                  </a:lnTo>
                  <a:cubicBezTo>
                    <a:pt x="91" y="269"/>
                    <a:pt x="0" y="379"/>
                    <a:pt x="18" y="499"/>
                  </a:cubicBezTo>
                  <a:lnTo>
                    <a:pt x="1133" y="7422"/>
                  </a:lnTo>
                  <a:lnTo>
                    <a:pt x="11223" y="6889"/>
                  </a:lnTo>
                  <a:lnTo>
                    <a:pt x="9324" y="148"/>
                  </a:lnTo>
                  <a:cubicBezTo>
                    <a:pt x="9300" y="60"/>
                    <a:pt x="9219" y="0"/>
                    <a:pt x="912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4" name="Google Shape;2654;p61"/>
            <p:cNvSpPr/>
            <p:nvPr/>
          </p:nvSpPr>
          <p:spPr>
            <a:xfrm>
              <a:off x="8457770" y="2756216"/>
              <a:ext cx="1087115" cy="664784"/>
            </a:xfrm>
            <a:custGeom>
              <a:avLst/>
              <a:gdLst/>
              <a:ahLst/>
              <a:cxnLst/>
              <a:rect l="l" t="t" r="r" b="b"/>
              <a:pathLst>
                <a:path w="10250" h="6268" extrusionOk="0">
                  <a:moveTo>
                    <a:pt x="8529" y="0"/>
                  </a:moveTo>
                  <a:lnTo>
                    <a:pt x="0" y="323"/>
                  </a:lnTo>
                  <a:lnTo>
                    <a:pt x="26" y="489"/>
                  </a:lnTo>
                  <a:lnTo>
                    <a:pt x="4255" y="4719"/>
                  </a:lnTo>
                  <a:lnTo>
                    <a:pt x="10029" y="6267"/>
                  </a:lnTo>
                  <a:lnTo>
                    <a:pt x="10249" y="6254"/>
                  </a:lnTo>
                  <a:lnTo>
                    <a:pt x="85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61"/>
            <p:cNvSpPr/>
            <p:nvPr/>
          </p:nvSpPr>
          <p:spPr>
            <a:xfrm>
              <a:off x="8460528" y="2774883"/>
              <a:ext cx="1061024" cy="699678"/>
            </a:xfrm>
            <a:custGeom>
              <a:avLst/>
              <a:gdLst/>
              <a:ahLst/>
              <a:cxnLst/>
              <a:rect l="l" t="t" r="r" b="b"/>
              <a:pathLst>
                <a:path w="10004" h="6597" extrusionOk="0">
                  <a:moveTo>
                    <a:pt x="8326" y="1"/>
                  </a:moveTo>
                  <a:lnTo>
                    <a:pt x="0" y="313"/>
                  </a:lnTo>
                  <a:lnTo>
                    <a:pt x="1012" y="6596"/>
                  </a:lnTo>
                  <a:lnTo>
                    <a:pt x="10003" y="6091"/>
                  </a:lnTo>
                  <a:lnTo>
                    <a:pt x="8326" y="1"/>
                  </a:lnTo>
                  <a:close/>
                </a:path>
              </a:pathLst>
            </a:custGeom>
            <a:solidFill>
              <a:srgbClr val="FBF0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6" name="Google Shape;2656;p61"/>
            <p:cNvSpPr/>
            <p:nvPr/>
          </p:nvSpPr>
          <p:spPr>
            <a:xfrm>
              <a:off x="8516317" y="3444667"/>
              <a:ext cx="1436583" cy="155590"/>
            </a:xfrm>
            <a:custGeom>
              <a:avLst/>
              <a:gdLst/>
              <a:ahLst/>
              <a:cxnLst/>
              <a:rect l="l" t="t" r="r" b="b"/>
              <a:pathLst>
                <a:path w="13545" h="1467" extrusionOk="0">
                  <a:moveTo>
                    <a:pt x="10044" y="0"/>
                  </a:moveTo>
                  <a:lnTo>
                    <a:pt x="0" y="556"/>
                  </a:lnTo>
                  <a:lnTo>
                    <a:pt x="5668" y="1467"/>
                  </a:lnTo>
                  <a:lnTo>
                    <a:pt x="13545" y="1020"/>
                  </a:lnTo>
                  <a:lnTo>
                    <a:pt x="10044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7" name="Google Shape;2657;p61"/>
            <p:cNvSpPr/>
            <p:nvPr/>
          </p:nvSpPr>
          <p:spPr>
            <a:xfrm>
              <a:off x="8517378" y="3441061"/>
              <a:ext cx="1067918" cy="68621"/>
            </a:xfrm>
            <a:custGeom>
              <a:avLst/>
              <a:gdLst/>
              <a:ahLst/>
              <a:cxnLst/>
              <a:rect l="l" t="t" r="r" b="b"/>
              <a:pathLst>
                <a:path w="10069" h="647" extrusionOk="0">
                  <a:moveTo>
                    <a:pt x="10033" y="1"/>
                  </a:moveTo>
                  <a:cubicBezTo>
                    <a:pt x="10033" y="1"/>
                    <a:pt x="10032" y="1"/>
                    <a:pt x="10031" y="1"/>
                  </a:cubicBezTo>
                  <a:lnTo>
                    <a:pt x="35" y="579"/>
                  </a:lnTo>
                  <a:cubicBezTo>
                    <a:pt x="16" y="580"/>
                    <a:pt x="1" y="596"/>
                    <a:pt x="3" y="615"/>
                  </a:cubicBezTo>
                  <a:cubicBezTo>
                    <a:pt x="4" y="632"/>
                    <a:pt x="20" y="647"/>
                    <a:pt x="37" y="647"/>
                  </a:cubicBezTo>
                  <a:lnTo>
                    <a:pt x="38" y="647"/>
                  </a:lnTo>
                  <a:lnTo>
                    <a:pt x="10036" y="68"/>
                  </a:lnTo>
                  <a:cubicBezTo>
                    <a:pt x="10053" y="66"/>
                    <a:pt x="10068" y="50"/>
                    <a:pt x="10067" y="32"/>
                  </a:cubicBezTo>
                  <a:cubicBezTo>
                    <a:pt x="10066" y="14"/>
                    <a:pt x="10051" y="1"/>
                    <a:pt x="100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61"/>
            <p:cNvSpPr/>
            <p:nvPr/>
          </p:nvSpPr>
          <p:spPr>
            <a:xfrm>
              <a:off x="8699062" y="2852839"/>
              <a:ext cx="562224" cy="512270"/>
            </a:xfrm>
            <a:custGeom>
              <a:avLst/>
              <a:gdLst/>
              <a:ahLst/>
              <a:cxnLst/>
              <a:rect l="l" t="t" r="r" b="b"/>
              <a:pathLst>
                <a:path w="5301" h="4830" extrusionOk="0">
                  <a:moveTo>
                    <a:pt x="2650" y="0"/>
                  </a:moveTo>
                  <a:cubicBezTo>
                    <a:pt x="2032" y="0"/>
                    <a:pt x="1415" y="236"/>
                    <a:pt x="943" y="707"/>
                  </a:cubicBezTo>
                  <a:cubicBezTo>
                    <a:pt x="1" y="1651"/>
                    <a:pt x="1" y="3180"/>
                    <a:pt x="943" y="4122"/>
                  </a:cubicBezTo>
                  <a:cubicBezTo>
                    <a:pt x="1415" y="4593"/>
                    <a:pt x="2032" y="4829"/>
                    <a:pt x="2650" y="4829"/>
                  </a:cubicBezTo>
                  <a:cubicBezTo>
                    <a:pt x="3268" y="4829"/>
                    <a:pt x="3886" y="4593"/>
                    <a:pt x="4358" y="4122"/>
                  </a:cubicBezTo>
                  <a:cubicBezTo>
                    <a:pt x="5301" y="3180"/>
                    <a:pt x="5301" y="1651"/>
                    <a:pt x="4358" y="707"/>
                  </a:cubicBezTo>
                  <a:cubicBezTo>
                    <a:pt x="3886" y="236"/>
                    <a:pt x="3268" y="0"/>
                    <a:pt x="2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61"/>
            <p:cNvSpPr/>
            <p:nvPr/>
          </p:nvSpPr>
          <p:spPr>
            <a:xfrm>
              <a:off x="8762594" y="3105161"/>
              <a:ext cx="174681" cy="152939"/>
            </a:xfrm>
            <a:custGeom>
              <a:avLst/>
              <a:gdLst/>
              <a:ahLst/>
              <a:cxnLst/>
              <a:rect l="l" t="t" r="r" b="b"/>
              <a:pathLst>
                <a:path w="1647" h="1442" extrusionOk="0">
                  <a:moveTo>
                    <a:pt x="823" y="0"/>
                  </a:moveTo>
                  <a:cubicBezTo>
                    <a:pt x="710" y="0"/>
                    <a:pt x="595" y="27"/>
                    <a:pt x="488" y="83"/>
                  </a:cubicBezTo>
                  <a:cubicBezTo>
                    <a:pt x="136" y="268"/>
                    <a:pt x="0" y="704"/>
                    <a:pt x="185" y="1056"/>
                  </a:cubicBezTo>
                  <a:cubicBezTo>
                    <a:pt x="314" y="1302"/>
                    <a:pt x="565" y="1442"/>
                    <a:pt x="824" y="1442"/>
                  </a:cubicBezTo>
                  <a:cubicBezTo>
                    <a:pt x="937" y="1442"/>
                    <a:pt x="1052" y="1415"/>
                    <a:pt x="1159" y="1359"/>
                  </a:cubicBezTo>
                  <a:cubicBezTo>
                    <a:pt x="1511" y="1174"/>
                    <a:pt x="1647" y="738"/>
                    <a:pt x="1462" y="386"/>
                  </a:cubicBezTo>
                  <a:cubicBezTo>
                    <a:pt x="1333" y="141"/>
                    <a:pt x="1082" y="0"/>
                    <a:pt x="8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61"/>
            <p:cNvSpPr/>
            <p:nvPr/>
          </p:nvSpPr>
          <p:spPr>
            <a:xfrm>
              <a:off x="9054902" y="3092434"/>
              <a:ext cx="167999" cy="152939"/>
            </a:xfrm>
            <a:custGeom>
              <a:avLst/>
              <a:gdLst/>
              <a:ahLst/>
              <a:cxnLst/>
              <a:rect l="l" t="t" r="r" b="b"/>
              <a:pathLst>
                <a:path w="1584" h="1442" extrusionOk="0">
                  <a:moveTo>
                    <a:pt x="792" y="1"/>
                  </a:moveTo>
                  <a:cubicBezTo>
                    <a:pt x="607" y="1"/>
                    <a:pt x="423" y="71"/>
                    <a:pt x="282" y="211"/>
                  </a:cubicBezTo>
                  <a:cubicBezTo>
                    <a:pt x="1" y="493"/>
                    <a:pt x="1" y="949"/>
                    <a:pt x="282" y="1231"/>
                  </a:cubicBezTo>
                  <a:cubicBezTo>
                    <a:pt x="423" y="1371"/>
                    <a:pt x="607" y="1442"/>
                    <a:pt x="792" y="1442"/>
                  </a:cubicBezTo>
                  <a:cubicBezTo>
                    <a:pt x="976" y="1442"/>
                    <a:pt x="1161" y="1371"/>
                    <a:pt x="1301" y="1231"/>
                  </a:cubicBezTo>
                  <a:cubicBezTo>
                    <a:pt x="1583" y="949"/>
                    <a:pt x="1583" y="493"/>
                    <a:pt x="1301" y="211"/>
                  </a:cubicBezTo>
                  <a:cubicBezTo>
                    <a:pt x="1161" y="71"/>
                    <a:pt x="976" y="1"/>
                    <a:pt x="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61"/>
            <p:cNvSpPr/>
            <p:nvPr/>
          </p:nvSpPr>
          <p:spPr>
            <a:xfrm>
              <a:off x="8829095" y="3062948"/>
              <a:ext cx="65545" cy="59818"/>
            </a:xfrm>
            <a:custGeom>
              <a:avLst/>
              <a:gdLst/>
              <a:ahLst/>
              <a:cxnLst/>
              <a:rect l="l" t="t" r="r" b="b"/>
              <a:pathLst>
                <a:path w="618" h="564" extrusionOk="0">
                  <a:moveTo>
                    <a:pt x="308" y="0"/>
                  </a:moveTo>
                  <a:cubicBezTo>
                    <a:pt x="180" y="0"/>
                    <a:pt x="64" y="90"/>
                    <a:pt x="34" y="220"/>
                  </a:cubicBezTo>
                  <a:cubicBezTo>
                    <a:pt x="0" y="372"/>
                    <a:pt x="95" y="522"/>
                    <a:pt x="248" y="557"/>
                  </a:cubicBezTo>
                  <a:cubicBezTo>
                    <a:pt x="268" y="561"/>
                    <a:pt x="289" y="564"/>
                    <a:pt x="309" y="564"/>
                  </a:cubicBezTo>
                  <a:cubicBezTo>
                    <a:pt x="438" y="564"/>
                    <a:pt x="554" y="475"/>
                    <a:pt x="583" y="344"/>
                  </a:cubicBezTo>
                  <a:cubicBezTo>
                    <a:pt x="618" y="193"/>
                    <a:pt x="522" y="41"/>
                    <a:pt x="371" y="8"/>
                  </a:cubicBezTo>
                  <a:cubicBezTo>
                    <a:pt x="350" y="3"/>
                    <a:pt x="329" y="0"/>
                    <a:pt x="3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61"/>
            <p:cNvSpPr/>
            <p:nvPr/>
          </p:nvSpPr>
          <p:spPr>
            <a:xfrm>
              <a:off x="9100933" y="3044387"/>
              <a:ext cx="59818" cy="59818"/>
            </a:xfrm>
            <a:custGeom>
              <a:avLst/>
              <a:gdLst/>
              <a:ahLst/>
              <a:cxnLst/>
              <a:rect l="l" t="t" r="r" b="b"/>
              <a:pathLst>
                <a:path w="564" h="564" extrusionOk="0">
                  <a:moveTo>
                    <a:pt x="281" y="1"/>
                  </a:moveTo>
                  <a:cubicBezTo>
                    <a:pt x="126" y="1"/>
                    <a:pt x="0" y="127"/>
                    <a:pt x="0" y="281"/>
                  </a:cubicBezTo>
                  <a:cubicBezTo>
                    <a:pt x="0" y="437"/>
                    <a:pt x="126" y="563"/>
                    <a:pt x="281" y="563"/>
                  </a:cubicBezTo>
                  <a:cubicBezTo>
                    <a:pt x="437" y="563"/>
                    <a:pt x="563" y="437"/>
                    <a:pt x="563" y="281"/>
                  </a:cubicBezTo>
                  <a:cubicBezTo>
                    <a:pt x="563" y="127"/>
                    <a:pt x="437" y="1"/>
                    <a:pt x="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61"/>
            <p:cNvSpPr/>
            <p:nvPr/>
          </p:nvSpPr>
          <p:spPr>
            <a:xfrm>
              <a:off x="8956370" y="3082994"/>
              <a:ext cx="89939" cy="71378"/>
            </a:xfrm>
            <a:custGeom>
              <a:avLst/>
              <a:gdLst/>
              <a:ahLst/>
              <a:cxnLst/>
              <a:rect l="l" t="t" r="r" b="b"/>
              <a:pathLst>
                <a:path w="848" h="673" extrusionOk="0">
                  <a:moveTo>
                    <a:pt x="774" y="0"/>
                  </a:moveTo>
                  <a:cubicBezTo>
                    <a:pt x="772" y="0"/>
                    <a:pt x="770" y="0"/>
                    <a:pt x="769" y="1"/>
                  </a:cubicBezTo>
                  <a:cubicBezTo>
                    <a:pt x="752" y="2"/>
                    <a:pt x="738" y="18"/>
                    <a:pt x="741" y="36"/>
                  </a:cubicBezTo>
                  <a:cubicBezTo>
                    <a:pt x="741" y="38"/>
                    <a:pt x="782" y="341"/>
                    <a:pt x="649" y="506"/>
                  </a:cubicBezTo>
                  <a:cubicBezTo>
                    <a:pt x="600" y="566"/>
                    <a:pt x="532" y="600"/>
                    <a:pt x="447" y="607"/>
                  </a:cubicBezTo>
                  <a:cubicBezTo>
                    <a:pt x="435" y="608"/>
                    <a:pt x="424" y="608"/>
                    <a:pt x="413" y="608"/>
                  </a:cubicBezTo>
                  <a:cubicBezTo>
                    <a:pt x="339" y="608"/>
                    <a:pt x="276" y="584"/>
                    <a:pt x="225" y="537"/>
                  </a:cubicBezTo>
                  <a:cubicBezTo>
                    <a:pt x="74" y="401"/>
                    <a:pt x="65" y="116"/>
                    <a:pt x="65" y="114"/>
                  </a:cubicBezTo>
                  <a:cubicBezTo>
                    <a:pt x="65" y="96"/>
                    <a:pt x="51" y="82"/>
                    <a:pt x="36" y="82"/>
                  </a:cubicBezTo>
                  <a:cubicBezTo>
                    <a:pt x="34" y="82"/>
                    <a:pt x="33" y="82"/>
                    <a:pt x="32" y="83"/>
                  </a:cubicBezTo>
                  <a:cubicBezTo>
                    <a:pt x="14" y="83"/>
                    <a:pt x="1" y="98"/>
                    <a:pt x="1" y="115"/>
                  </a:cubicBezTo>
                  <a:cubicBezTo>
                    <a:pt x="1" y="128"/>
                    <a:pt x="10" y="430"/>
                    <a:pt x="181" y="584"/>
                  </a:cubicBezTo>
                  <a:cubicBezTo>
                    <a:pt x="246" y="643"/>
                    <a:pt x="325" y="673"/>
                    <a:pt x="416" y="673"/>
                  </a:cubicBezTo>
                  <a:lnTo>
                    <a:pt x="452" y="673"/>
                  </a:lnTo>
                  <a:cubicBezTo>
                    <a:pt x="554" y="664"/>
                    <a:pt x="638" y="622"/>
                    <a:pt x="699" y="548"/>
                  </a:cubicBezTo>
                  <a:cubicBezTo>
                    <a:pt x="848" y="362"/>
                    <a:pt x="806" y="42"/>
                    <a:pt x="805" y="28"/>
                  </a:cubicBezTo>
                  <a:cubicBezTo>
                    <a:pt x="804" y="13"/>
                    <a:pt x="789" y="0"/>
                    <a:pt x="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61"/>
            <p:cNvSpPr/>
            <p:nvPr/>
          </p:nvSpPr>
          <p:spPr>
            <a:xfrm>
              <a:off x="8677532" y="3460576"/>
              <a:ext cx="1149796" cy="118045"/>
            </a:xfrm>
            <a:custGeom>
              <a:avLst/>
              <a:gdLst/>
              <a:ahLst/>
              <a:cxnLst/>
              <a:rect l="l" t="t" r="r" b="b"/>
              <a:pathLst>
                <a:path w="10841" h="1113" extrusionOk="0">
                  <a:moveTo>
                    <a:pt x="8561" y="64"/>
                  </a:moveTo>
                  <a:lnTo>
                    <a:pt x="8896" y="153"/>
                  </a:lnTo>
                  <a:lnTo>
                    <a:pt x="9056" y="195"/>
                  </a:lnTo>
                  <a:lnTo>
                    <a:pt x="9553" y="327"/>
                  </a:lnTo>
                  <a:lnTo>
                    <a:pt x="9713" y="369"/>
                  </a:lnTo>
                  <a:lnTo>
                    <a:pt x="10018" y="450"/>
                  </a:lnTo>
                  <a:lnTo>
                    <a:pt x="10174" y="491"/>
                  </a:lnTo>
                  <a:lnTo>
                    <a:pt x="10603" y="606"/>
                  </a:lnTo>
                  <a:lnTo>
                    <a:pt x="10399" y="621"/>
                  </a:lnTo>
                  <a:lnTo>
                    <a:pt x="10241" y="632"/>
                  </a:lnTo>
                  <a:lnTo>
                    <a:pt x="10240" y="632"/>
                  </a:lnTo>
                  <a:lnTo>
                    <a:pt x="9730" y="665"/>
                  </a:lnTo>
                  <a:lnTo>
                    <a:pt x="9567" y="675"/>
                  </a:lnTo>
                  <a:lnTo>
                    <a:pt x="9566" y="675"/>
                  </a:lnTo>
                  <a:lnTo>
                    <a:pt x="9059" y="708"/>
                  </a:lnTo>
                  <a:lnTo>
                    <a:pt x="9058" y="708"/>
                  </a:lnTo>
                  <a:lnTo>
                    <a:pt x="8888" y="719"/>
                  </a:lnTo>
                  <a:lnTo>
                    <a:pt x="8887" y="719"/>
                  </a:lnTo>
                  <a:lnTo>
                    <a:pt x="8383" y="751"/>
                  </a:lnTo>
                  <a:lnTo>
                    <a:pt x="8382" y="751"/>
                  </a:lnTo>
                  <a:lnTo>
                    <a:pt x="8206" y="764"/>
                  </a:lnTo>
                  <a:lnTo>
                    <a:pt x="7705" y="796"/>
                  </a:lnTo>
                  <a:lnTo>
                    <a:pt x="7704" y="796"/>
                  </a:lnTo>
                  <a:lnTo>
                    <a:pt x="7523" y="808"/>
                  </a:lnTo>
                  <a:lnTo>
                    <a:pt x="7522" y="808"/>
                  </a:lnTo>
                  <a:lnTo>
                    <a:pt x="7021" y="839"/>
                  </a:lnTo>
                  <a:lnTo>
                    <a:pt x="6836" y="851"/>
                  </a:lnTo>
                  <a:lnTo>
                    <a:pt x="6336" y="882"/>
                  </a:lnTo>
                  <a:lnTo>
                    <a:pt x="6145" y="895"/>
                  </a:lnTo>
                  <a:lnTo>
                    <a:pt x="5649" y="927"/>
                  </a:lnTo>
                  <a:lnTo>
                    <a:pt x="5455" y="939"/>
                  </a:lnTo>
                  <a:lnTo>
                    <a:pt x="5453" y="939"/>
                  </a:lnTo>
                  <a:lnTo>
                    <a:pt x="4959" y="971"/>
                  </a:lnTo>
                  <a:lnTo>
                    <a:pt x="4958" y="971"/>
                  </a:lnTo>
                  <a:lnTo>
                    <a:pt x="4758" y="984"/>
                  </a:lnTo>
                  <a:lnTo>
                    <a:pt x="4756" y="984"/>
                  </a:lnTo>
                  <a:lnTo>
                    <a:pt x="4265" y="1016"/>
                  </a:lnTo>
                  <a:lnTo>
                    <a:pt x="4060" y="1029"/>
                  </a:lnTo>
                  <a:lnTo>
                    <a:pt x="4058" y="1029"/>
                  </a:lnTo>
                  <a:lnTo>
                    <a:pt x="3790" y="1045"/>
                  </a:lnTo>
                  <a:lnTo>
                    <a:pt x="3013" y="928"/>
                  </a:lnTo>
                  <a:lnTo>
                    <a:pt x="2773" y="891"/>
                  </a:lnTo>
                  <a:lnTo>
                    <a:pt x="2086" y="787"/>
                  </a:lnTo>
                  <a:lnTo>
                    <a:pt x="1840" y="750"/>
                  </a:lnTo>
                  <a:lnTo>
                    <a:pt x="1065" y="632"/>
                  </a:lnTo>
                  <a:lnTo>
                    <a:pt x="819" y="595"/>
                  </a:lnTo>
                  <a:lnTo>
                    <a:pt x="369" y="527"/>
                  </a:lnTo>
                  <a:lnTo>
                    <a:pt x="1132" y="485"/>
                  </a:lnTo>
                  <a:lnTo>
                    <a:pt x="1134" y="485"/>
                  </a:lnTo>
                  <a:lnTo>
                    <a:pt x="1346" y="472"/>
                  </a:lnTo>
                  <a:lnTo>
                    <a:pt x="1923" y="439"/>
                  </a:lnTo>
                  <a:lnTo>
                    <a:pt x="2131" y="428"/>
                  </a:lnTo>
                  <a:lnTo>
                    <a:pt x="2712" y="395"/>
                  </a:lnTo>
                  <a:lnTo>
                    <a:pt x="2915" y="383"/>
                  </a:lnTo>
                  <a:lnTo>
                    <a:pt x="2917" y="383"/>
                  </a:lnTo>
                  <a:lnTo>
                    <a:pt x="3499" y="350"/>
                  </a:lnTo>
                  <a:lnTo>
                    <a:pt x="3501" y="350"/>
                  </a:lnTo>
                  <a:lnTo>
                    <a:pt x="3695" y="338"/>
                  </a:lnTo>
                  <a:lnTo>
                    <a:pt x="3697" y="338"/>
                  </a:lnTo>
                  <a:lnTo>
                    <a:pt x="4283" y="306"/>
                  </a:lnTo>
                  <a:lnTo>
                    <a:pt x="4285" y="306"/>
                  </a:lnTo>
                  <a:lnTo>
                    <a:pt x="4475" y="295"/>
                  </a:lnTo>
                  <a:lnTo>
                    <a:pt x="4476" y="295"/>
                  </a:lnTo>
                  <a:lnTo>
                    <a:pt x="5065" y="261"/>
                  </a:lnTo>
                  <a:lnTo>
                    <a:pt x="5066" y="261"/>
                  </a:lnTo>
                  <a:lnTo>
                    <a:pt x="5254" y="250"/>
                  </a:lnTo>
                  <a:lnTo>
                    <a:pt x="5848" y="217"/>
                  </a:lnTo>
                  <a:lnTo>
                    <a:pt x="5849" y="217"/>
                  </a:lnTo>
                  <a:lnTo>
                    <a:pt x="6029" y="207"/>
                  </a:lnTo>
                  <a:lnTo>
                    <a:pt x="6031" y="207"/>
                  </a:lnTo>
                  <a:lnTo>
                    <a:pt x="6628" y="172"/>
                  </a:lnTo>
                  <a:lnTo>
                    <a:pt x="6629" y="172"/>
                  </a:lnTo>
                  <a:lnTo>
                    <a:pt x="6804" y="162"/>
                  </a:lnTo>
                  <a:lnTo>
                    <a:pt x="6805" y="162"/>
                  </a:lnTo>
                  <a:lnTo>
                    <a:pt x="7407" y="128"/>
                  </a:lnTo>
                  <a:lnTo>
                    <a:pt x="7409" y="128"/>
                  </a:lnTo>
                  <a:lnTo>
                    <a:pt x="7576" y="119"/>
                  </a:lnTo>
                  <a:lnTo>
                    <a:pt x="7578" y="119"/>
                  </a:lnTo>
                  <a:lnTo>
                    <a:pt x="8185" y="85"/>
                  </a:lnTo>
                  <a:lnTo>
                    <a:pt x="8186" y="85"/>
                  </a:lnTo>
                  <a:lnTo>
                    <a:pt x="8348" y="75"/>
                  </a:lnTo>
                  <a:lnTo>
                    <a:pt x="8349" y="75"/>
                  </a:lnTo>
                  <a:lnTo>
                    <a:pt x="8561" y="64"/>
                  </a:lnTo>
                  <a:close/>
                  <a:moveTo>
                    <a:pt x="8555" y="1"/>
                  </a:moveTo>
                  <a:lnTo>
                    <a:pt x="8128" y="24"/>
                  </a:lnTo>
                  <a:lnTo>
                    <a:pt x="8127" y="24"/>
                  </a:lnTo>
                  <a:lnTo>
                    <a:pt x="7965" y="33"/>
                  </a:lnTo>
                  <a:lnTo>
                    <a:pt x="7349" y="67"/>
                  </a:lnTo>
                  <a:lnTo>
                    <a:pt x="7181" y="77"/>
                  </a:lnTo>
                  <a:lnTo>
                    <a:pt x="6572" y="111"/>
                  </a:lnTo>
                  <a:lnTo>
                    <a:pt x="6571" y="111"/>
                  </a:lnTo>
                  <a:lnTo>
                    <a:pt x="6395" y="121"/>
                  </a:lnTo>
                  <a:lnTo>
                    <a:pt x="6393" y="121"/>
                  </a:lnTo>
                  <a:lnTo>
                    <a:pt x="5788" y="154"/>
                  </a:lnTo>
                  <a:lnTo>
                    <a:pt x="5787" y="154"/>
                  </a:lnTo>
                  <a:lnTo>
                    <a:pt x="5607" y="165"/>
                  </a:lnTo>
                  <a:lnTo>
                    <a:pt x="5606" y="165"/>
                  </a:lnTo>
                  <a:lnTo>
                    <a:pt x="5003" y="200"/>
                  </a:lnTo>
                  <a:lnTo>
                    <a:pt x="5002" y="200"/>
                  </a:lnTo>
                  <a:lnTo>
                    <a:pt x="4815" y="210"/>
                  </a:lnTo>
                  <a:lnTo>
                    <a:pt x="4814" y="210"/>
                  </a:lnTo>
                  <a:lnTo>
                    <a:pt x="4215" y="244"/>
                  </a:lnTo>
                  <a:lnTo>
                    <a:pt x="4025" y="254"/>
                  </a:lnTo>
                  <a:lnTo>
                    <a:pt x="3429" y="287"/>
                  </a:lnTo>
                  <a:lnTo>
                    <a:pt x="3428" y="287"/>
                  </a:lnTo>
                  <a:lnTo>
                    <a:pt x="3234" y="299"/>
                  </a:lnTo>
                  <a:lnTo>
                    <a:pt x="3232" y="299"/>
                  </a:lnTo>
                  <a:lnTo>
                    <a:pt x="2642" y="332"/>
                  </a:lnTo>
                  <a:lnTo>
                    <a:pt x="2641" y="332"/>
                  </a:lnTo>
                  <a:lnTo>
                    <a:pt x="2439" y="344"/>
                  </a:lnTo>
                  <a:lnTo>
                    <a:pt x="2437" y="344"/>
                  </a:lnTo>
                  <a:lnTo>
                    <a:pt x="1851" y="376"/>
                  </a:lnTo>
                  <a:lnTo>
                    <a:pt x="1850" y="376"/>
                  </a:lnTo>
                  <a:lnTo>
                    <a:pt x="1642" y="388"/>
                  </a:lnTo>
                  <a:lnTo>
                    <a:pt x="1641" y="388"/>
                  </a:lnTo>
                  <a:lnTo>
                    <a:pt x="1059" y="422"/>
                  </a:lnTo>
                  <a:lnTo>
                    <a:pt x="1058" y="422"/>
                  </a:lnTo>
                  <a:lnTo>
                    <a:pt x="847" y="433"/>
                  </a:lnTo>
                  <a:lnTo>
                    <a:pt x="845" y="433"/>
                  </a:lnTo>
                  <a:lnTo>
                    <a:pt x="34" y="477"/>
                  </a:lnTo>
                  <a:cubicBezTo>
                    <a:pt x="16" y="479"/>
                    <a:pt x="3" y="492"/>
                    <a:pt x="3" y="509"/>
                  </a:cubicBezTo>
                  <a:cubicBezTo>
                    <a:pt x="1" y="527"/>
                    <a:pt x="14" y="543"/>
                    <a:pt x="30" y="545"/>
                  </a:cubicBezTo>
                  <a:lnTo>
                    <a:pt x="481" y="613"/>
                  </a:lnTo>
                  <a:lnTo>
                    <a:pt x="727" y="650"/>
                  </a:lnTo>
                  <a:lnTo>
                    <a:pt x="1502" y="767"/>
                  </a:lnTo>
                  <a:lnTo>
                    <a:pt x="1747" y="806"/>
                  </a:lnTo>
                  <a:lnTo>
                    <a:pt x="2444" y="911"/>
                  </a:lnTo>
                  <a:lnTo>
                    <a:pt x="2682" y="948"/>
                  </a:lnTo>
                  <a:lnTo>
                    <a:pt x="3775" y="1113"/>
                  </a:lnTo>
                  <a:lnTo>
                    <a:pt x="3783" y="1113"/>
                  </a:lnTo>
                  <a:lnTo>
                    <a:pt x="4319" y="1079"/>
                  </a:lnTo>
                  <a:lnTo>
                    <a:pt x="4320" y="1079"/>
                  </a:lnTo>
                  <a:lnTo>
                    <a:pt x="4528" y="1065"/>
                  </a:lnTo>
                  <a:lnTo>
                    <a:pt x="4530" y="1065"/>
                  </a:lnTo>
                  <a:lnTo>
                    <a:pt x="5014" y="1034"/>
                  </a:lnTo>
                  <a:lnTo>
                    <a:pt x="5015" y="1034"/>
                  </a:lnTo>
                  <a:lnTo>
                    <a:pt x="5214" y="1021"/>
                  </a:lnTo>
                  <a:lnTo>
                    <a:pt x="5215" y="1021"/>
                  </a:lnTo>
                  <a:lnTo>
                    <a:pt x="5703" y="990"/>
                  </a:lnTo>
                  <a:lnTo>
                    <a:pt x="5704" y="990"/>
                  </a:lnTo>
                  <a:lnTo>
                    <a:pt x="5901" y="977"/>
                  </a:lnTo>
                  <a:lnTo>
                    <a:pt x="5902" y="977"/>
                  </a:lnTo>
                  <a:lnTo>
                    <a:pt x="6391" y="946"/>
                  </a:lnTo>
                  <a:lnTo>
                    <a:pt x="6392" y="946"/>
                  </a:lnTo>
                  <a:lnTo>
                    <a:pt x="6581" y="934"/>
                  </a:lnTo>
                  <a:lnTo>
                    <a:pt x="6582" y="934"/>
                  </a:lnTo>
                  <a:lnTo>
                    <a:pt x="7075" y="902"/>
                  </a:lnTo>
                  <a:lnTo>
                    <a:pt x="7076" y="902"/>
                  </a:lnTo>
                  <a:lnTo>
                    <a:pt x="7261" y="891"/>
                  </a:lnTo>
                  <a:lnTo>
                    <a:pt x="7753" y="859"/>
                  </a:lnTo>
                  <a:lnTo>
                    <a:pt x="7754" y="859"/>
                  </a:lnTo>
                  <a:lnTo>
                    <a:pt x="7936" y="848"/>
                  </a:lnTo>
                  <a:lnTo>
                    <a:pt x="7937" y="848"/>
                  </a:lnTo>
                  <a:lnTo>
                    <a:pt x="8432" y="816"/>
                  </a:lnTo>
                  <a:lnTo>
                    <a:pt x="8433" y="816"/>
                  </a:lnTo>
                  <a:lnTo>
                    <a:pt x="8610" y="806"/>
                  </a:lnTo>
                  <a:lnTo>
                    <a:pt x="8611" y="806"/>
                  </a:lnTo>
                  <a:lnTo>
                    <a:pt x="9106" y="774"/>
                  </a:lnTo>
                  <a:lnTo>
                    <a:pt x="9107" y="774"/>
                  </a:lnTo>
                  <a:lnTo>
                    <a:pt x="9278" y="762"/>
                  </a:lnTo>
                  <a:lnTo>
                    <a:pt x="9279" y="762"/>
                  </a:lnTo>
                  <a:lnTo>
                    <a:pt x="9777" y="731"/>
                  </a:lnTo>
                  <a:lnTo>
                    <a:pt x="9779" y="731"/>
                  </a:lnTo>
                  <a:lnTo>
                    <a:pt x="9942" y="720"/>
                  </a:lnTo>
                  <a:lnTo>
                    <a:pt x="9943" y="720"/>
                  </a:lnTo>
                  <a:lnTo>
                    <a:pt x="10442" y="687"/>
                  </a:lnTo>
                  <a:lnTo>
                    <a:pt x="10443" y="687"/>
                  </a:lnTo>
                  <a:lnTo>
                    <a:pt x="10601" y="676"/>
                  </a:lnTo>
                  <a:lnTo>
                    <a:pt x="10804" y="664"/>
                  </a:lnTo>
                  <a:cubicBezTo>
                    <a:pt x="10820" y="663"/>
                    <a:pt x="10835" y="650"/>
                    <a:pt x="10836" y="633"/>
                  </a:cubicBezTo>
                  <a:cubicBezTo>
                    <a:pt x="10840" y="616"/>
                    <a:pt x="10830" y="602"/>
                    <a:pt x="10813" y="597"/>
                  </a:cubicBezTo>
                  <a:lnTo>
                    <a:pt x="10381" y="484"/>
                  </a:lnTo>
                  <a:lnTo>
                    <a:pt x="10226" y="443"/>
                  </a:lnTo>
                  <a:lnTo>
                    <a:pt x="9923" y="363"/>
                  </a:lnTo>
                  <a:lnTo>
                    <a:pt x="9765" y="320"/>
                  </a:lnTo>
                  <a:lnTo>
                    <a:pt x="9267" y="188"/>
                  </a:lnTo>
                  <a:lnTo>
                    <a:pt x="9107" y="146"/>
                  </a:lnTo>
                  <a:lnTo>
                    <a:pt x="8567" y="2"/>
                  </a:lnTo>
                  <a:cubicBezTo>
                    <a:pt x="8562" y="1"/>
                    <a:pt x="8559" y="1"/>
                    <a:pt x="85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61"/>
            <p:cNvSpPr/>
            <p:nvPr/>
          </p:nvSpPr>
          <p:spPr>
            <a:xfrm>
              <a:off x="8729608" y="3475849"/>
              <a:ext cx="930995" cy="53454"/>
            </a:xfrm>
            <a:custGeom>
              <a:avLst/>
              <a:gdLst/>
              <a:ahLst/>
              <a:cxnLst/>
              <a:rect l="l" t="t" r="r" b="b"/>
              <a:pathLst>
                <a:path w="8778" h="504" extrusionOk="0">
                  <a:moveTo>
                    <a:pt x="8618" y="1"/>
                  </a:moveTo>
                  <a:lnTo>
                    <a:pt x="8399" y="14"/>
                  </a:lnTo>
                  <a:lnTo>
                    <a:pt x="8188" y="24"/>
                  </a:lnTo>
                  <a:lnTo>
                    <a:pt x="8187" y="24"/>
                  </a:lnTo>
                  <a:lnTo>
                    <a:pt x="8024" y="32"/>
                  </a:lnTo>
                  <a:lnTo>
                    <a:pt x="7426" y="66"/>
                  </a:lnTo>
                  <a:lnTo>
                    <a:pt x="7258" y="75"/>
                  </a:lnTo>
                  <a:lnTo>
                    <a:pt x="6666" y="106"/>
                  </a:lnTo>
                  <a:lnTo>
                    <a:pt x="6490" y="117"/>
                  </a:lnTo>
                  <a:lnTo>
                    <a:pt x="6489" y="117"/>
                  </a:lnTo>
                  <a:lnTo>
                    <a:pt x="5900" y="148"/>
                  </a:lnTo>
                  <a:lnTo>
                    <a:pt x="5899" y="148"/>
                  </a:lnTo>
                  <a:lnTo>
                    <a:pt x="5719" y="158"/>
                  </a:lnTo>
                  <a:lnTo>
                    <a:pt x="5716" y="158"/>
                  </a:lnTo>
                  <a:lnTo>
                    <a:pt x="5131" y="189"/>
                  </a:lnTo>
                  <a:lnTo>
                    <a:pt x="4943" y="200"/>
                  </a:lnTo>
                  <a:lnTo>
                    <a:pt x="4360" y="231"/>
                  </a:lnTo>
                  <a:lnTo>
                    <a:pt x="4358" y="231"/>
                  </a:lnTo>
                  <a:lnTo>
                    <a:pt x="4165" y="242"/>
                  </a:lnTo>
                  <a:lnTo>
                    <a:pt x="3585" y="273"/>
                  </a:lnTo>
                  <a:lnTo>
                    <a:pt x="3584" y="273"/>
                  </a:lnTo>
                  <a:lnTo>
                    <a:pt x="3387" y="284"/>
                  </a:lnTo>
                  <a:lnTo>
                    <a:pt x="2810" y="315"/>
                  </a:lnTo>
                  <a:lnTo>
                    <a:pt x="2605" y="326"/>
                  </a:lnTo>
                  <a:lnTo>
                    <a:pt x="2603" y="326"/>
                  </a:lnTo>
                  <a:lnTo>
                    <a:pt x="2032" y="358"/>
                  </a:lnTo>
                  <a:lnTo>
                    <a:pt x="2031" y="358"/>
                  </a:lnTo>
                  <a:lnTo>
                    <a:pt x="1821" y="368"/>
                  </a:lnTo>
                  <a:lnTo>
                    <a:pt x="1250" y="400"/>
                  </a:lnTo>
                  <a:lnTo>
                    <a:pt x="1249" y="400"/>
                  </a:lnTo>
                  <a:lnTo>
                    <a:pt x="1035" y="411"/>
                  </a:lnTo>
                  <a:lnTo>
                    <a:pt x="1034" y="411"/>
                  </a:lnTo>
                  <a:lnTo>
                    <a:pt x="330" y="448"/>
                  </a:lnTo>
                  <a:lnTo>
                    <a:pt x="1" y="467"/>
                  </a:lnTo>
                  <a:lnTo>
                    <a:pt x="246" y="504"/>
                  </a:lnTo>
                  <a:lnTo>
                    <a:pt x="576" y="487"/>
                  </a:lnTo>
                  <a:lnTo>
                    <a:pt x="1246" y="450"/>
                  </a:lnTo>
                  <a:lnTo>
                    <a:pt x="1248" y="450"/>
                  </a:lnTo>
                  <a:lnTo>
                    <a:pt x="1460" y="440"/>
                  </a:lnTo>
                  <a:lnTo>
                    <a:pt x="1461" y="440"/>
                  </a:lnTo>
                  <a:lnTo>
                    <a:pt x="2027" y="408"/>
                  </a:lnTo>
                  <a:lnTo>
                    <a:pt x="2237" y="398"/>
                  </a:lnTo>
                  <a:lnTo>
                    <a:pt x="2238" y="398"/>
                  </a:lnTo>
                  <a:lnTo>
                    <a:pt x="2806" y="366"/>
                  </a:lnTo>
                  <a:lnTo>
                    <a:pt x="2807" y="366"/>
                  </a:lnTo>
                  <a:lnTo>
                    <a:pt x="3011" y="355"/>
                  </a:lnTo>
                  <a:lnTo>
                    <a:pt x="3581" y="324"/>
                  </a:lnTo>
                  <a:lnTo>
                    <a:pt x="3779" y="313"/>
                  </a:lnTo>
                  <a:lnTo>
                    <a:pt x="3780" y="313"/>
                  </a:lnTo>
                  <a:lnTo>
                    <a:pt x="4357" y="282"/>
                  </a:lnTo>
                  <a:lnTo>
                    <a:pt x="4548" y="272"/>
                  </a:lnTo>
                  <a:lnTo>
                    <a:pt x="4549" y="272"/>
                  </a:lnTo>
                  <a:lnTo>
                    <a:pt x="5127" y="241"/>
                  </a:lnTo>
                  <a:lnTo>
                    <a:pt x="5315" y="230"/>
                  </a:lnTo>
                  <a:lnTo>
                    <a:pt x="5895" y="199"/>
                  </a:lnTo>
                  <a:lnTo>
                    <a:pt x="5896" y="199"/>
                  </a:lnTo>
                  <a:lnTo>
                    <a:pt x="6078" y="189"/>
                  </a:lnTo>
                  <a:lnTo>
                    <a:pt x="6662" y="158"/>
                  </a:lnTo>
                  <a:lnTo>
                    <a:pt x="6837" y="148"/>
                  </a:lnTo>
                  <a:lnTo>
                    <a:pt x="6839" y="148"/>
                  </a:lnTo>
                  <a:lnTo>
                    <a:pt x="7424" y="117"/>
                  </a:lnTo>
                  <a:lnTo>
                    <a:pt x="7425" y="117"/>
                  </a:lnTo>
                  <a:lnTo>
                    <a:pt x="7594" y="106"/>
                  </a:lnTo>
                  <a:lnTo>
                    <a:pt x="8184" y="75"/>
                  </a:lnTo>
                  <a:lnTo>
                    <a:pt x="8347" y="67"/>
                  </a:lnTo>
                  <a:lnTo>
                    <a:pt x="8557" y="56"/>
                  </a:lnTo>
                  <a:lnTo>
                    <a:pt x="8777" y="43"/>
                  </a:lnTo>
                  <a:lnTo>
                    <a:pt x="86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61"/>
            <p:cNvSpPr/>
            <p:nvPr/>
          </p:nvSpPr>
          <p:spPr>
            <a:xfrm>
              <a:off x="8837898" y="3494304"/>
              <a:ext cx="892283" cy="51439"/>
            </a:xfrm>
            <a:custGeom>
              <a:avLst/>
              <a:gdLst/>
              <a:ahLst/>
              <a:cxnLst/>
              <a:rect l="l" t="t" r="r" b="b"/>
              <a:pathLst>
                <a:path w="8413" h="485" extrusionOk="0">
                  <a:moveTo>
                    <a:pt x="8254" y="0"/>
                  </a:moveTo>
                  <a:lnTo>
                    <a:pt x="8035" y="13"/>
                  </a:lnTo>
                  <a:lnTo>
                    <a:pt x="7828" y="25"/>
                  </a:lnTo>
                  <a:lnTo>
                    <a:pt x="7665" y="34"/>
                  </a:lnTo>
                  <a:lnTo>
                    <a:pt x="7663" y="34"/>
                  </a:lnTo>
                  <a:lnTo>
                    <a:pt x="7095" y="64"/>
                  </a:lnTo>
                  <a:lnTo>
                    <a:pt x="7093" y="64"/>
                  </a:lnTo>
                  <a:lnTo>
                    <a:pt x="6925" y="73"/>
                  </a:lnTo>
                  <a:lnTo>
                    <a:pt x="6358" y="104"/>
                  </a:lnTo>
                  <a:lnTo>
                    <a:pt x="6182" y="114"/>
                  </a:lnTo>
                  <a:lnTo>
                    <a:pt x="6181" y="114"/>
                  </a:lnTo>
                  <a:lnTo>
                    <a:pt x="5616" y="145"/>
                  </a:lnTo>
                  <a:lnTo>
                    <a:pt x="5436" y="153"/>
                  </a:lnTo>
                  <a:lnTo>
                    <a:pt x="5435" y="153"/>
                  </a:lnTo>
                  <a:lnTo>
                    <a:pt x="4874" y="184"/>
                  </a:lnTo>
                  <a:lnTo>
                    <a:pt x="4685" y="194"/>
                  </a:lnTo>
                  <a:lnTo>
                    <a:pt x="4126" y="225"/>
                  </a:lnTo>
                  <a:lnTo>
                    <a:pt x="3932" y="235"/>
                  </a:lnTo>
                  <a:lnTo>
                    <a:pt x="3931" y="235"/>
                  </a:lnTo>
                  <a:lnTo>
                    <a:pt x="3374" y="266"/>
                  </a:lnTo>
                  <a:lnTo>
                    <a:pt x="3373" y="266"/>
                  </a:lnTo>
                  <a:lnTo>
                    <a:pt x="3176" y="276"/>
                  </a:lnTo>
                  <a:lnTo>
                    <a:pt x="2622" y="306"/>
                  </a:lnTo>
                  <a:lnTo>
                    <a:pt x="2621" y="306"/>
                  </a:lnTo>
                  <a:lnTo>
                    <a:pt x="2417" y="316"/>
                  </a:lnTo>
                  <a:lnTo>
                    <a:pt x="2416" y="316"/>
                  </a:lnTo>
                  <a:lnTo>
                    <a:pt x="1864" y="347"/>
                  </a:lnTo>
                  <a:lnTo>
                    <a:pt x="1863" y="347"/>
                  </a:lnTo>
                  <a:lnTo>
                    <a:pt x="1654" y="357"/>
                  </a:lnTo>
                  <a:lnTo>
                    <a:pt x="1105" y="388"/>
                  </a:lnTo>
                  <a:lnTo>
                    <a:pt x="1103" y="388"/>
                  </a:lnTo>
                  <a:lnTo>
                    <a:pt x="889" y="399"/>
                  </a:lnTo>
                  <a:lnTo>
                    <a:pt x="330" y="430"/>
                  </a:lnTo>
                  <a:lnTo>
                    <a:pt x="0" y="447"/>
                  </a:lnTo>
                  <a:lnTo>
                    <a:pt x="246" y="484"/>
                  </a:lnTo>
                  <a:lnTo>
                    <a:pt x="577" y="467"/>
                  </a:lnTo>
                  <a:lnTo>
                    <a:pt x="1100" y="439"/>
                  </a:lnTo>
                  <a:lnTo>
                    <a:pt x="1316" y="427"/>
                  </a:lnTo>
                  <a:lnTo>
                    <a:pt x="1861" y="398"/>
                  </a:lnTo>
                  <a:lnTo>
                    <a:pt x="2070" y="387"/>
                  </a:lnTo>
                  <a:lnTo>
                    <a:pt x="2617" y="356"/>
                  </a:lnTo>
                  <a:lnTo>
                    <a:pt x="2822" y="346"/>
                  </a:lnTo>
                  <a:lnTo>
                    <a:pt x="3372" y="316"/>
                  </a:lnTo>
                  <a:lnTo>
                    <a:pt x="3373" y="316"/>
                  </a:lnTo>
                  <a:lnTo>
                    <a:pt x="3570" y="305"/>
                  </a:lnTo>
                  <a:lnTo>
                    <a:pt x="4121" y="274"/>
                  </a:lnTo>
                  <a:lnTo>
                    <a:pt x="4122" y="274"/>
                  </a:lnTo>
                  <a:lnTo>
                    <a:pt x="4315" y="266"/>
                  </a:lnTo>
                  <a:lnTo>
                    <a:pt x="4316" y="266"/>
                  </a:lnTo>
                  <a:lnTo>
                    <a:pt x="4869" y="235"/>
                  </a:lnTo>
                  <a:lnTo>
                    <a:pt x="5057" y="225"/>
                  </a:lnTo>
                  <a:lnTo>
                    <a:pt x="5058" y="225"/>
                  </a:lnTo>
                  <a:lnTo>
                    <a:pt x="5614" y="195"/>
                  </a:lnTo>
                  <a:lnTo>
                    <a:pt x="5795" y="185"/>
                  </a:lnTo>
                  <a:lnTo>
                    <a:pt x="6353" y="155"/>
                  </a:lnTo>
                  <a:lnTo>
                    <a:pt x="6531" y="146"/>
                  </a:lnTo>
                  <a:lnTo>
                    <a:pt x="7091" y="115"/>
                  </a:lnTo>
                  <a:lnTo>
                    <a:pt x="7260" y="105"/>
                  </a:lnTo>
                  <a:lnTo>
                    <a:pt x="7824" y="74"/>
                  </a:lnTo>
                  <a:lnTo>
                    <a:pt x="7987" y="67"/>
                  </a:lnTo>
                  <a:lnTo>
                    <a:pt x="8194" y="55"/>
                  </a:lnTo>
                  <a:lnTo>
                    <a:pt x="8413" y="43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61"/>
            <p:cNvSpPr/>
            <p:nvPr/>
          </p:nvSpPr>
          <p:spPr>
            <a:xfrm>
              <a:off x="8937915" y="3507350"/>
              <a:ext cx="840844" cy="53454"/>
            </a:xfrm>
            <a:custGeom>
              <a:avLst/>
              <a:gdLst/>
              <a:ahLst/>
              <a:cxnLst/>
              <a:rect l="l" t="t" r="r" b="b"/>
              <a:pathLst>
                <a:path w="7928" h="504" extrusionOk="0">
                  <a:moveTo>
                    <a:pt x="7771" y="1"/>
                  </a:moveTo>
                  <a:lnTo>
                    <a:pt x="7556" y="13"/>
                  </a:lnTo>
                  <a:lnTo>
                    <a:pt x="7355" y="25"/>
                  </a:lnTo>
                  <a:lnTo>
                    <a:pt x="7195" y="34"/>
                  </a:lnTo>
                  <a:lnTo>
                    <a:pt x="7193" y="34"/>
                  </a:lnTo>
                  <a:lnTo>
                    <a:pt x="6654" y="67"/>
                  </a:lnTo>
                  <a:lnTo>
                    <a:pt x="6488" y="77"/>
                  </a:lnTo>
                  <a:lnTo>
                    <a:pt x="5952" y="109"/>
                  </a:lnTo>
                  <a:lnTo>
                    <a:pt x="5780" y="119"/>
                  </a:lnTo>
                  <a:lnTo>
                    <a:pt x="5246" y="151"/>
                  </a:lnTo>
                  <a:lnTo>
                    <a:pt x="5067" y="164"/>
                  </a:lnTo>
                  <a:lnTo>
                    <a:pt x="4536" y="195"/>
                  </a:lnTo>
                  <a:lnTo>
                    <a:pt x="4535" y="195"/>
                  </a:lnTo>
                  <a:lnTo>
                    <a:pt x="4353" y="206"/>
                  </a:lnTo>
                  <a:lnTo>
                    <a:pt x="3823" y="237"/>
                  </a:lnTo>
                  <a:lnTo>
                    <a:pt x="3635" y="249"/>
                  </a:lnTo>
                  <a:lnTo>
                    <a:pt x="3108" y="280"/>
                  </a:lnTo>
                  <a:lnTo>
                    <a:pt x="2914" y="292"/>
                  </a:lnTo>
                  <a:lnTo>
                    <a:pt x="2390" y="324"/>
                  </a:lnTo>
                  <a:lnTo>
                    <a:pt x="2389" y="324"/>
                  </a:lnTo>
                  <a:lnTo>
                    <a:pt x="2191" y="335"/>
                  </a:lnTo>
                  <a:lnTo>
                    <a:pt x="1669" y="367"/>
                  </a:lnTo>
                  <a:lnTo>
                    <a:pt x="1465" y="379"/>
                  </a:lnTo>
                  <a:lnTo>
                    <a:pt x="946" y="411"/>
                  </a:lnTo>
                  <a:lnTo>
                    <a:pt x="737" y="424"/>
                  </a:lnTo>
                  <a:lnTo>
                    <a:pt x="736" y="424"/>
                  </a:lnTo>
                  <a:lnTo>
                    <a:pt x="321" y="448"/>
                  </a:lnTo>
                  <a:lnTo>
                    <a:pt x="0" y="467"/>
                  </a:lnTo>
                  <a:lnTo>
                    <a:pt x="238" y="503"/>
                  </a:lnTo>
                  <a:lnTo>
                    <a:pt x="562" y="485"/>
                  </a:lnTo>
                  <a:lnTo>
                    <a:pt x="941" y="460"/>
                  </a:lnTo>
                  <a:lnTo>
                    <a:pt x="942" y="460"/>
                  </a:lnTo>
                  <a:lnTo>
                    <a:pt x="1152" y="449"/>
                  </a:lnTo>
                  <a:lnTo>
                    <a:pt x="1668" y="418"/>
                  </a:lnTo>
                  <a:lnTo>
                    <a:pt x="1870" y="406"/>
                  </a:lnTo>
                  <a:lnTo>
                    <a:pt x="1872" y="406"/>
                  </a:lnTo>
                  <a:lnTo>
                    <a:pt x="2385" y="374"/>
                  </a:lnTo>
                  <a:lnTo>
                    <a:pt x="2387" y="374"/>
                  </a:lnTo>
                  <a:lnTo>
                    <a:pt x="2587" y="364"/>
                  </a:lnTo>
                  <a:lnTo>
                    <a:pt x="3105" y="332"/>
                  </a:lnTo>
                  <a:lnTo>
                    <a:pt x="3106" y="332"/>
                  </a:lnTo>
                  <a:lnTo>
                    <a:pt x="3298" y="319"/>
                  </a:lnTo>
                  <a:lnTo>
                    <a:pt x="3820" y="288"/>
                  </a:lnTo>
                  <a:lnTo>
                    <a:pt x="3821" y="288"/>
                  </a:lnTo>
                  <a:lnTo>
                    <a:pt x="4010" y="277"/>
                  </a:lnTo>
                  <a:lnTo>
                    <a:pt x="4011" y="277"/>
                  </a:lnTo>
                  <a:lnTo>
                    <a:pt x="4533" y="246"/>
                  </a:lnTo>
                  <a:lnTo>
                    <a:pt x="4718" y="234"/>
                  </a:lnTo>
                  <a:lnTo>
                    <a:pt x="4719" y="234"/>
                  </a:lnTo>
                  <a:lnTo>
                    <a:pt x="5241" y="203"/>
                  </a:lnTo>
                  <a:lnTo>
                    <a:pt x="5244" y="203"/>
                  </a:lnTo>
                  <a:lnTo>
                    <a:pt x="5420" y="192"/>
                  </a:lnTo>
                  <a:lnTo>
                    <a:pt x="5948" y="161"/>
                  </a:lnTo>
                  <a:lnTo>
                    <a:pt x="5950" y="161"/>
                  </a:lnTo>
                  <a:lnTo>
                    <a:pt x="6120" y="150"/>
                  </a:lnTo>
                  <a:lnTo>
                    <a:pt x="6122" y="150"/>
                  </a:lnTo>
                  <a:lnTo>
                    <a:pt x="6651" y="118"/>
                  </a:lnTo>
                  <a:lnTo>
                    <a:pt x="6653" y="118"/>
                  </a:lnTo>
                  <a:lnTo>
                    <a:pt x="6817" y="108"/>
                  </a:lnTo>
                  <a:lnTo>
                    <a:pt x="7351" y="76"/>
                  </a:lnTo>
                  <a:lnTo>
                    <a:pt x="7353" y="76"/>
                  </a:lnTo>
                  <a:lnTo>
                    <a:pt x="7511" y="66"/>
                  </a:lnTo>
                  <a:lnTo>
                    <a:pt x="7512" y="66"/>
                  </a:lnTo>
                  <a:lnTo>
                    <a:pt x="7713" y="54"/>
                  </a:lnTo>
                  <a:lnTo>
                    <a:pt x="7927" y="41"/>
                  </a:lnTo>
                  <a:lnTo>
                    <a:pt x="77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61"/>
            <p:cNvSpPr/>
            <p:nvPr/>
          </p:nvSpPr>
          <p:spPr>
            <a:xfrm>
              <a:off x="8768215" y="3504910"/>
              <a:ext cx="390725" cy="69681"/>
            </a:xfrm>
            <a:custGeom>
              <a:avLst/>
              <a:gdLst/>
              <a:ahLst/>
              <a:cxnLst/>
              <a:rect l="l" t="t" r="r" b="b"/>
              <a:pathLst>
                <a:path w="3684" h="657" extrusionOk="0">
                  <a:moveTo>
                    <a:pt x="212" y="0"/>
                  </a:moveTo>
                  <a:lnTo>
                    <a:pt x="1" y="13"/>
                  </a:lnTo>
                  <a:lnTo>
                    <a:pt x="280" y="64"/>
                  </a:lnTo>
                  <a:lnTo>
                    <a:pt x="670" y="137"/>
                  </a:lnTo>
                  <a:lnTo>
                    <a:pt x="671" y="137"/>
                  </a:lnTo>
                  <a:lnTo>
                    <a:pt x="882" y="176"/>
                  </a:lnTo>
                  <a:lnTo>
                    <a:pt x="884" y="176"/>
                  </a:lnTo>
                  <a:lnTo>
                    <a:pt x="1546" y="299"/>
                  </a:lnTo>
                  <a:lnTo>
                    <a:pt x="1757" y="339"/>
                  </a:lnTo>
                  <a:lnTo>
                    <a:pt x="2336" y="447"/>
                  </a:lnTo>
                  <a:lnTo>
                    <a:pt x="2337" y="447"/>
                  </a:lnTo>
                  <a:lnTo>
                    <a:pt x="2541" y="483"/>
                  </a:lnTo>
                  <a:lnTo>
                    <a:pt x="2542" y="483"/>
                  </a:lnTo>
                  <a:lnTo>
                    <a:pt x="3207" y="609"/>
                  </a:lnTo>
                  <a:lnTo>
                    <a:pt x="3209" y="609"/>
                  </a:lnTo>
                  <a:lnTo>
                    <a:pt x="3477" y="657"/>
                  </a:lnTo>
                  <a:lnTo>
                    <a:pt x="3683" y="645"/>
                  </a:lnTo>
                  <a:lnTo>
                    <a:pt x="3414" y="594"/>
                  </a:lnTo>
                  <a:lnTo>
                    <a:pt x="2752" y="472"/>
                  </a:lnTo>
                  <a:lnTo>
                    <a:pt x="2546" y="434"/>
                  </a:lnTo>
                  <a:lnTo>
                    <a:pt x="1973" y="327"/>
                  </a:lnTo>
                  <a:lnTo>
                    <a:pt x="1762" y="288"/>
                  </a:lnTo>
                  <a:lnTo>
                    <a:pt x="1760" y="288"/>
                  </a:lnTo>
                  <a:lnTo>
                    <a:pt x="1097" y="166"/>
                  </a:lnTo>
                  <a:lnTo>
                    <a:pt x="1096" y="166"/>
                  </a:lnTo>
                  <a:lnTo>
                    <a:pt x="886" y="126"/>
                  </a:lnTo>
                  <a:lnTo>
                    <a:pt x="885" y="126"/>
                  </a:lnTo>
                  <a:lnTo>
                    <a:pt x="492" y="52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9" name="Google Shape;2669;p61"/>
            <p:cNvSpPr/>
            <p:nvPr/>
          </p:nvSpPr>
          <p:spPr>
            <a:xfrm>
              <a:off x="8852535" y="3500243"/>
              <a:ext cx="379165" cy="69787"/>
            </a:xfrm>
            <a:custGeom>
              <a:avLst/>
              <a:gdLst/>
              <a:ahLst/>
              <a:cxnLst/>
              <a:rect l="l" t="t" r="r" b="b"/>
              <a:pathLst>
                <a:path w="3575" h="658" extrusionOk="0">
                  <a:moveTo>
                    <a:pt x="210" y="0"/>
                  </a:moveTo>
                  <a:lnTo>
                    <a:pt x="0" y="12"/>
                  </a:lnTo>
                  <a:lnTo>
                    <a:pt x="274" y="64"/>
                  </a:lnTo>
                  <a:lnTo>
                    <a:pt x="662" y="138"/>
                  </a:lnTo>
                  <a:lnTo>
                    <a:pt x="868" y="178"/>
                  </a:lnTo>
                  <a:lnTo>
                    <a:pt x="1516" y="301"/>
                  </a:lnTo>
                  <a:lnTo>
                    <a:pt x="1723" y="342"/>
                  </a:lnTo>
                  <a:lnTo>
                    <a:pt x="2270" y="446"/>
                  </a:lnTo>
                  <a:lnTo>
                    <a:pt x="2473" y="485"/>
                  </a:lnTo>
                  <a:lnTo>
                    <a:pt x="3110" y="606"/>
                  </a:lnTo>
                  <a:lnTo>
                    <a:pt x="3374" y="658"/>
                  </a:lnTo>
                  <a:lnTo>
                    <a:pt x="3376" y="658"/>
                  </a:lnTo>
                  <a:lnTo>
                    <a:pt x="3574" y="644"/>
                  </a:lnTo>
                  <a:lnTo>
                    <a:pt x="3311" y="595"/>
                  </a:lnTo>
                  <a:lnTo>
                    <a:pt x="3310" y="595"/>
                  </a:lnTo>
                  <a:lnTo>
                    <a:pt x="2677" y="473"/>
                  </a:lnTo>
                  <a:lnTo>
                    <a:pt x="2675" y="473"/>
                  </a:lnTo>
                  <a:lnTo>
                    <a:pt x="2474" y="434"/>
                  </a:lnTo>
                  <a:lnTo>
                    <a:pt x="1932" y="331"/>
                  </a:lnTo>
                  <a:lnTo>
                    <a:pt x="1726" y="291"/>
                  </a:lnTo>
                  <a:lnTo>
                    <a:pt x="1725" y="291"/>
                  </a:lnTo>
                  <a:lnTo>
                    <a:pt x="1079" y="168"/>
                  </a:lnTo>
                  <a:lnTo>
                    <a:pt x="1078" y="168"/>
                  </a:lnTo>
                  <a:lnTo>
                    <a:pt x="873" y="128"/>
                  </a:lnTo>
                  <a:lnTo>
                    <a:pt x="872" y="128"/>
                  </a:lnTo>
                  <a:lnTo>
                    <a:pt x="483" y="5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0" name="Google Shape;2670;p61"/>
            <p:cNvSpPr/>
            <p:nvPr/>
          </p:nvSpPr>
          <p:spPr>
            <a:xfrm>
              <a:off x="8936960" y="3495683"/>
              <a:ext cx="367498" cy="69575"/>
            </a:xfrm>
            <a:custGeom>
              <a:avLst/>
              <a:gdLst/>
              <a:ahLst/>
              <a:cxnLst/>
              <a:rect l="l" t="t" r="r" b="b"/>
              <a:pathLst>
                <a:path w="3465" h="656" extrusionOk="0">
                  <a:moveTo>
                    <a:pt x="204" y="0"/>
                  </a:moveTo>
                  <a:lnTo>
                    <a:pt x="1" y="11"/>
                  </a:lnTo>
                  <a:lnTo>
                    <a:pt x="267" y="63"/>
                  </a:lnTo>
                  <a:lnTo>
                    <a:pt x="648" y="139"/>
                  </a:lnTo>
                  <a:lnTo>
                    <a:pt x="650" y="139"/>
                  </a:lnTo>
                  <a:lnTo>
                    <a:pt x="851" y="179"/>
                  </a:lnTo>
                  <a:lnTo>
                    <a:pt x="852" y="179"/>
                  </a:lnTo>
                  <a:lnTo>
                    <a:pt x="1482" y="303"/>
                  </a:lnTo>
                  <a:lnTo>
                    <a:pt x="1483" y="303"/>
                  </a:lnTo>
                  <a:lnTo>
                    <a:pt x="1683" y="343"/>
                  </a:lnTo>
                  <a:lnTo>
                    <a:pt x="2200" y="445"/>
                  </a:lnTo>
                  <a:lnTo>
                    <a:pt x="2394" y="484"/>
                  </a:lnTo>
                  <a:lnTo>
                    <a:pt x="2396" y="484"/>
                  </a:lnTo>
                  <a:lnTo>
                    <a:pt x="3010" y="606"/>
                  </a:lnTo>
                  <a:lnTo>
                    <a:pt x="3012" y="606"/>
                  </a:lnTo>
                  <a:lnTo>
                    <a:pt x="3266" y="656"/>
                  </a:lnTo>
                  <a:lnTo>
                    <a:pt x="3267" y="656"/>
                  </a:lnTo>
                  <a:lnTo>
                    <a:pt x="3464" y="644"/>
                  </a:lnTo>
                  <a:lnTo>
                    <a:pt x="3206" y="592"/>
                  </a:lnTo>
                  <a:lnTo>
                    <a:pt x="2596" y="474"/>
                  </a:lnTo>
                  <a:lnTo>
                    <a:pt x="2399" y="434"/>
                  </a:lnTo>
                  <a:lnTo>
                    <a:pt x="2398" y="434"/>
                  </a:lnTo>
                  <a:lnTo>
                    <a:pt x="1888" y="333"/>
                  </a:lnTo>
                  <a:lnTo>
                    <a:pt x="1688" y="293"/>
                  </a:lnTo>
                  <a:lnTo>
                    <a:pt x="1687" y="293"/>
                  </a:lnTo>
                  <a:lnTo>
                    <a:pt x="1056" y="168"/>
                  </a:lnTo>
                  <a:lnTo>
                    <a:pt x="855" y="128"/>
                  </a:lnTo>
                  <a:lnTo>
                    <a:pt x="471" y="53"/>
                  </a:lnTo>
                  <a:lnTo>
                    <a:pt x="469" y="53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p61"/>
            <p:cNvSpPr/>
            <p:nvPr/>
          </p:nvSpPr>
          <p:spPr>
            <a:xfrm>
              <a:off x="9021068" y="3490804"/>
              <a:ext cx="355407" cy="69894"/>
            </a:xfrm>
            <a:custGeom>
              <a:avLst/>
              <a:gdLst/>
              <a:ahLst/>
              <a:cxnLst/>
              <a:rect l="l" t="t" r="r" b="b"/>
              <a:pathLst>
                <a:path w="3351" h="659" extrusionOk="0">
                  <a:moveTo>
                    <a:pt x="196" y="1"/>
                  </a:moveTo>
                  <a:lnTo>
                    <a:pt x="1" y="12"/>
                  </a:lnTo>
                  <a:lnTo>
                    <a:pt x="260" y="65"/>
                  </a:lnTo>
                  <a:lnTo>
                    <a:pt x="262" y="65"/>
                  </a:lnTo>
                  <a:lnTo>
                    <a:pt x="639" y="143"/>
                  </a:lnTo>
                  <a:lnTo>
                    <a:pt x="833" y="183"/>
                  </a:lnTo>
                  <a:lnTo>
                    <a:pt x="1449" y="309"/>
                  </a:lnTo>
                  <a:lnTo>
                    <a:pt x="1645" y="349"/>
                  </a:lnTo>
                  <a:lnTo>
                    <a:pt x="1646" y="349"/>
                  </a:lnTo>
                  <a:lnTo>
                    <a:pt x="2130" y="448"/>
                  </a:lnTo>
                  <a:lnTo>
                    <a:pt x="2321" y="488"/>
                  </a:lnTo>
                  <a:lnTo>
                    <a:pt x="2322" y="488"/>
                  </a:lnTo>
                  <a:lnTo>
                    <a:pt x="2909" y="607"/>
                  </a:lnTo>
                  <a:lnTo>
                    <a:pt x="3160" y="658"/>
                  </a:lnTo>
                  <a:lnTo>
                    <a:pt x="3351" y="647"/>
                  </a:lnTo>
                  <a:lnTo>
                    <a:pt x="3099" y="595"/>
                  </a:lnTo>
                  <a:lnTo>
                    <a:pt x="2514" y="475"/>
                  </a:lnTo>
                  <a:lnTo>
                    <a:pt x="2324" y="436"/>
                  </a:lnTo>
                  <a:lnTo>
                    <a:pt x="1843" y="338"/>
                  </a:lnTo>
                  <a:lnTo>
                    <a:pt x="1647" y="299"/>
                  </a:lnTo>
                  <a:lnTo>
                    <a:pt x="1646" y="299"/>
                  </a:lnTo>
                  <a:lnTo>
                    <a:pt x="1032" y="172"/>
                  </a:lnTo>
                  <a:lnTo>
                    <a:pt x="1031" y="172"/>
                  </a:lnTo>
                  <a:lnTo>
                    <a:pt x="837" y="132"/>
                  </a:lnTo>
                  <a:lnTo>
                    <a:pt x="836" y="132"/>
                  </a:lnTo>
                  <a:lnTo>
                    <a:pt x="456" y="53"/>
                  </a:lnTo>
                  <a:lnTo>
                    <a:pt x="1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61"/>
            <p:cNvSpPr/>
            <p:nvPr/>
          </p:nvSpPr>
          <p:spPr>
            <a:xfrm>
              <a:off x="9105175" y="3486243"/>
              <a:ext cx="343316" cy="69894"/>
            </a:xfrm>
            <a:custGeom>
              <a:avLst/>
              <a:gdLst/>
              <a:ahLst/>
              <a:cxnLst/>
              <a:rect l="l" t="t" r="r" b="b"/>
              <a:pathLst>
                <a:path w="3237" h="659" extrusionOk="0">
                  <a:moveTo>
                    <a:pt x="191" y="1"/>
                  </a:moveTo>
                  <a:lnTo>
                    <a:pt x="0" y="11"/>
                  </a:lnTo>
                  <a:lnTo>
                    <a:pt x="249" y="64"/>
                  </a:lnTo>
                  <a:lnTo>
                    <a:pt x="251" y="64"/>
                  </a:lnTo>
                  <a:lnTo>
                    <a:pt x="624" y="144"/>
                  </a:lnTo>
                  <a:lnTo>
                    <a:pt x="816" y="184"/>
                  </a:lnTo>
                  <a:lnTo>
                    <a:pt x="1411" y="311"/>
                  </a:lnTo>
                  <a:lnTo>
                    <a:pt x="1412" y="311"/>
                  </a:lnTo>
                  <a:lnTo>
                    <a:pt x="1601" y="350"/>
                  </a:lnTo>
                  <a:lnTo>
                    <a:pt x="1602" y="350"/>
                  </a:lnTo>
                  <a:lnTo>
                    <a:pt x="2058" y="448"/>
                  </a:lnTo>
                  <a:lnTo>
                    <a:pt x="2243" y="487"/>
                  </a:lnTo>
                  <a:lnTo>
                    <a:pt x="2244" y="487"/>
                  </a:lnTo>
                  <a:lnTo>
                    <a:pt x="2806" y="607"/>
                  </a:lnTo>
                  <a:lnTo>
                    <a:pt x="3049" y="658"/>
                  </a:lnTo>
                  <a:lnTo>
                    <a:pt x="3051" y="658"/>
                  </a:lnTo>
                  <a:lnTo>
                    <a:pt x="3236" y="647"/>
                  </a:lnTo>
                  <a:lnTo>
                    <a:pt x="2991" y="595"/>
                  </a:lnTo>
                  <a:lnTo>
                    <a:pt x="2434" y="476"/>
                  </a:lnTo>
                  <a:lnTo>
                    <a:pt x="2433" y="476"/>
                  </a:lnTo>
                  <a:lnTo>
                    <a:pt x="2246" y="436"/>
                  </a:lnTo>
                  <a:lnTo>
                    <a:pt x="1796" y="342"/>
                  </a:lnTo>
                  <a:lnTo>
                    <a:pt x="1795" y="342"/>
                  </a:lnTo>
                  <a:lnTo>
                    <a:pt x="1606" y="301"/>
                  </a:lnTo>
                  <a:lnTo>
                    <a:pt x="1008" y="174"/>
                  </a:lnTo>
                  <a:lnTo>
                    <a:pt x="1007" y="174"/>
                  </a:lnTo>
                  <a:lnTo>
                    <a:pt x="819" y="133"/>
                  </a:lnTo>
                  <a:lnTo>
                    <a:pt x="817" y="133"/>
                  </a:lnTo>
                  <a:lnTo>
                    <a:pt x="444" y="54"/>
                  </a:lnTo>
                  <a:lnTo>
                    <a:pt x="443" y="54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61"/>
            <p:cNvSpPr/>
            <p:nvPr/>
          </p:nvSpPr>
          <p:spPr>
            <a:xfrm>
              <a:off x="9188965" y="3481470"/>
              <a:ext cx="331013" cy="70106"/>
            </a:xfrm>
            <a:custGeom>
              <a:avLst/>
              <a:gdLst/>
              <a:ahLst/>
              <a:cxnLst/>
              <a:rect l="l" t="t" r="r" b="b"/>
              <a:pathLst>
                <a:path w="3121" h="661" extrusionOk="0">
                  <a:moveTo>
                    <a:pt x="185" y="1"/>
                  </a:moveTo>
                  <a:lnTo>
                    <a:pt x="0" y="11"/>
                  </a:lnTo>
                  <a:lnTo>
                    <a:pt x="243" y="66"/>
                  </a:lnTo>
                  <a:lnTo>
                    <a:pt x="244" y="66"/>
                  </a:lnTo>
                  <a:lnTo>
                    <a:pt x="612" y="147"/>
                  </a:lnTo>
                  <a:lnTo>
                    <a:pt x="796" y="188"/>
                  </a:lnTo>
                  <a:lnTo>
                    <a:pt x="1375" y="315"/>
                  </a:lnTo>
                  <a:lnTo>
                    <a:pt x="1559" y="356"/>
                  </a:lnTo>
                  <a:lnTo>
                    <a:pt x="1986" y="450"/>
                  </a:lnTo>
                  <a:lnTo>
                    <a:pt x="2166" y="490"/>
                  </a:lnTo>
                  <a:lnTo>
                    <a:pt x="2703" y="609"/>
                  </a:lnTo>
                  <a:lnTo>
                    <a:pt x="2704" y="609"/>
                  </a:lnTo>
                  <a:lnTo>
                    <a:pt x="2938" y="660"/>
                  </a:lnTo>
                  <a:lnTo>
                    <a:pt x="2940" y="660"/>
                  </a:lnTo>
                  <a:lnTo>
                    <a:pt x="3121" y="648"/>
                  </a:lnTo>
                  <a:lnTo>
                    <a:pt x="2884" y="597"/>
                  </a:lnTo>
                  <a:lnTo>
                    <a:pt x="2352" y="478"/>
                  </a:lnTo>
                  <a:lnTo>
                    <a:pt x="2351" y="478"/>
                  </a:lnTo>
                  <a:lnTo>
                    <a:pt x="2169" y="439"/>
                  </a:lnTo>
                  <a:lnTo>
                    <a:pt x="2168" y="439"/>
                  </a:lnTo>
                  <a:lnTo>
                    <a:pt x="1748" y="346"/>
                  </a:lnTo>
                  <a:lnTo>
                    <a:pt x="1747" y="346"/>
                  </a:lnTo>
                  <a:lnTo>
                    <a:pt x="1564" y="305"/>
                  </a:lnTo>
                  <a:lnTo>
                    <a:pt x="984" y="177"/>
                  </a:lnTo>
                  <a:lnTo>
                    <a:pt x="800" y="136"/>
                  </a:lnTo>
                  <a:lnTo>
                    <a:pt x="432" y="55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61"/>
            <p:cNvSpPr/>
            <p:nvPr/>
          </p:nvSpPr>
          <p:spPr>
            <a:xfrm>
              <a:off x="9272648" y="3476910"/>
              <a:ext cx="318498" cy="69894"/>
            </a:xfrm>
            <a:custGeom>
              <a:avLst/>
              <a:gdLst/>
              <a:ahLst/>
              <a:cxnLst/>
              <a:rect l="l" t="t" r="r" b="b"/>
              <a:pathLst>
                <a:path w="3003" h="659" extrusionOk="0">
                  <a:moveTo>
                    <a:pt x="180" y="0"/>
                  </a:moveTo>
                  <a:lnTo>
                    <a:pt x="0" y="11"/>
                  </a:lnTo>
                  <a:lnTo>
                    <a:pt x="237" y="65"/>
                  </a:lnTo>
                  <a:lnTo>
                    <a:pt x="596" y="148"/>
                  </a:lnTo>
                  <a:lnTo>
                    <a:pt x="599" y="148"/>
                  </a:lnTo>
                  <a:lnTo>
                    <a:pt x="775" y="189"/>
                  </a:lnTo>
                  <a:lnTo>
                    <a:pt x="776" y="189"/>
                  </a:lnTo>
                  <a:lnTo>
                    <a:pt x="1336" y="317"/>
                  </a:lnTo>
                  <a:lnTo>
                    <a:pt x="1337" y="317"/>
                  </a:lnTo>
                  <a:lnTo>
                    <a:pt x="1515" y="359"/>
                  </a:lnTo>
                  <a:lnTo>
                    <a:pt x="1911" y="451"/>
                  </a:lnTo>
                  <a:lnTo>
                    <a:pt x="2085" y="490"/>
                  </a:lnTo>
                  <a:lnTo>
                    <a:pt x="2088" y="490"/>
                  </a:lnTo>
                  <a:lnTo>
                    <a:pt x="2598" y="606"/>
                  </a:lnTo>
                  <a:lnTo>
                    <a:pt x="2826" y="659"/>
                  </a:lnTo>
                  <a:lnTo>
                    <a:pt x="3003" y="648"/>
                  </a:lnTo>
                  <a:lnTo>
                    <a:pt x="2774" y="596"/>
                  </a:lnTo>
                  <a:lnTo>
                    <a:pt x="2772" y="596"/>
                  </a:lnTo>
                  <a:lnTo>
                    <a:pt x="2264" y="479"/>
                  </a:lnTo>
                  <a:lnTo>
                    <a:pt x="2090" y="438"/>
                  </a:lnTo>
                  <a:lnTo>
                    <a:pt x="1696" y="349"/>
                  </a:lnTo>
                  <a:lnTo>
                    <a:pt x="1517" y="309"/>
                  </a:lnTo>
                  <a:lnTo>
                    <a:pt x="958" y="179"/>
                  </a:lnTo>
                  <a:lnTo>
                    <a:pt x="780" y="138"/>
                  </a:lnTo>
                  <a:lnTo>
                    <a:pt x="779" y="138"/>
                  </a:lnTo>
                  <a:lnTo>
                    <a:pt x="418" y="56"/>
                  </a:lnTo>
                  <a:lnTo>
                    <a:pt x="417" y="56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61"/>
            <p:cNvSpPr/>
            <p:nvPr/>
          </p:nvSpPr>
          <p:spPr>
            <a:xfrm>
              <a:off x="9356013" y="3472349"/>
              <a:ext cx="305771" cy="70000"/>
            </a:xfrm>
            <a:custGeom>
              <a:avLst/>
              <a:gdLst/>
              <a:ahLst/>
              <a:cxnLst/>
              <a:rect l="l" t="t" r="r" b="b"/>
              <a:pathLst>
                <a:path w="2883" h="660" extrusionOk="0">
                  <a:moveTo>
                    <a:pt x="177" y="0"/>
                  </a:moveTo>
                  <a:lnTo>
                    <a:pt x="0" y="10"/>
                  </a:lnTo>
                  <a:lnTo>
                    <a:pt x="230" y="64"/>
                  </a:lnTo>
                  <a:lnTo>
                    <a:pt x="231" y="64"/>
                  </a:lnTo>
                  <a:lnTo>
                    <a:pt x="583" y="150"/>
                  </a:lnTo>
                  <a:lnTo>
                    <a:pt x="584" y="150"/>
                  </a:lnTo>
                  <a:lnTo>
                    <a:pt x="756" y="191"/>
                  </a:lnTo>
                  <a:lnTo>
                    <a:pt x="1296" y="321"/>
                  </a:lnTo>
                  <a:lnTo>
                    <a:pt x="1297" y="321"/>
                  </a:lnTo>
                  <a:lnTo>
                    <a:pt x="1468" y="362"/>
                  </a:lnTo>
                  <a:lnTo>
                    <a:pt x="1838" y="449"/>
                  </a:lnTo>
                  <a:lnTo>
                    <a:pt x="2006" y="491"/>
                  </a:lnTo>
                  <a:lnTo>
                    <a:pt x="2008" y="491"/>
                  </a:lnTo>
                  <a:lnTo>
                    <a:pt x="2491" y="607"/>
                  </a:lnTo>
                  <a:lnTo>
                    <a:pt x="2493" y="607"/>
                  </a:lnTo>
                  <a:lnTo>
                    <a:pt x="2713" y="660"/>
                  </a:lnTo>
                  <a:lnTo>
                    <a:pt x="2883" y="648"/>
                  </a:lnTo>
                  <a:lnTo>
                    <a:pt x="2662" y="596"/>
                  </a:lnTo>
                  <a:lnTo>
                    <a:pt x="2180" y="480"/>
                  </a:lnTo>
                  <a:lnTo>
                    <a:pt x="2178" y="480"/>
                  </a:lnTo>
                  <a:lnTo>
                    <a:pt x="2010" y="439"/>
                  </a:lnTo>
                  <a:lnTo>
                    <a:pt x="1646" y="353"/>
                  </a:lnTo>
                  <a:lnTo>
                    <a:pt x="1473" y="311"/>
                  </a:lnTo>
                  <a:lnTo>
                    <a:pt x="933" y="181"/>
                  </a:lnTo>
                  <a:lnTo>
                    <a:pt x="931" y="181"/>
                  </a:lnTo>
                  <a:lnTo>
                    <a:pt x="760" y="139"/>
                  </a:lnTo>
                  <a:lnTo>
                    <a:pt x="405" y="54"/>
                  </a:lnTo>
                  <a:lnTo>
                    <a:pt x="404" y="54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61"/>
            <p:cNvSpPr/>
            <p:nvPr/>
          </p:nvSpPr>
          <p:spPr>
            <a:xfrm>
              <a:off x="9439484" y="3467788"/>
              <a:ext cx="292938" cy="70000"/>
            </a:xfrm>
            <a:custGeom>
              <a:avLst/>
              <a:gdLst/>
              <a:ahLst/>
              <a:cxnLst/>
              <a:rect l="l" t="t" r="r" b="b"/>
              <a:pathLst>
                <a:path w="2762" h="660" extrusionOk="0">
                  <a:moveTo>
                    <a:pt x="168" y="0"/>
                  </a:moveTo>
                  <a:lnTo>
                    <a:pt x="0" y="9"/>
                  </a:lnTo>
                  <a:lnTo>
                    <a:pt x="221" y="64"/>
                  </a:lnTo>
                  <a:lnTo>
                    <a:pt x="565" y="151"/>
                  </a:lnTo>
                  <a:lnTo>
                    <a:pt x="731" y="193"/>
                  </a:lnTo>
                  <a:lnTo>
                    <a:pt x="732" y="193"/>
                  </a:lnTo>
                  <a:lnTo>
                    <a:pt x="1253" y="323"/>
                  </a:lnTo>
                  <a:lnTo>
                    <a:pt x="1419" y="365"/>
                  </a:lnTo>
                  <a:lnTo>
                    <a:pt x="1759" y="450"/>
                  </a:lnTo>
                  <a:lnTo>
                    <a:pt x="1922" y="491"/>
                  </a:lnTo>
                  <a:lnTo>
                    <a:pt x="1924" y="491"/>
                  </a:lnTo>
                  <a:lnTo>
                    <a:pt x="2383" y="606"/>
                  </a:lnTo>
                  <a:lnTo>
                    <a:pt x="2598" y="660"/>
                  </a:lnTo>
                  <a:lnTo>
                    <a:pt x="2762" y="650"/>
                  </a:lnTo>
                  <a:lnTo>
                    <a:pt x="2547" y="597"/>
                  </a:lnTo>
                  <a:lnTo>
                    <a:pt x="2088" y="481"/>
                  </a:lnTo>
                  <a:lnTo>
                    <a:pt x="1925" y="440"/>
                  </a:lnTo>
                  <a:lnTo>
                    <a:pt x="1588" y="355"/>
                  </a:lnTo>
                  <a:lnTo>
                    <a:pt x="1423" y="314"/>
                  </a:lnTo>
                  <a:lnTo>
                    <a:pt x="1421" y="314"/>
                  </a:lnTo>
                  <a:lnTo>
                    <a:pt x="901" y="182"/>
                  </a:lnTo>
                  <a:lnTo>
                    <a:pt x="733" y="142"/>
                  </a:lnTo>
                  <a:lnTo>
                    <a:pt x="389" y="55"/>
                  </a:lnTo>
                  <a:lnTo>
                    <a:pt x="388" y="55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61"/>
            <p:cNvSpPr/>
            <p:nvPr/>
          </p:nvSpPr>
          <p:spPr>
            <a:xfrm>
              <a:off x="9522531" y="3462909"/>
              <a:ext cx="279786" cy="70424"/>
            </a:xfrm>
            <a:custGeom>
              <a:avLst/>
              <a:gdLst/>
              <a:ahLst/>
              <a:cxnLst/>
              <a:rect l="l" t="t" r="r" b="b"/>
              <a:pathLst>
                <a:path w="2638" h="664" extrusionOk="0">
                  <a:moveTo>
                    <a:pt x="163" y="1"/>
                  </a:moveTo>
                  <a:lnTo>
                    <a:pt x="1" y="11"/>
                  </a:lnTo>
                  <a:lnTo>
                    <a:pt x="212" y="67"/>
                  </a:lnTo>
                  <a:lnTo>
                    <a:pt x="213" y="67"/>
                  </a:lnTo>
                  <a:lnTo>
                    <a:pt x="548" y="154"/>
                  </a:lnTo>
                  <a:lnTo>
                    <a:pt x="708" y="197"/>
                  </a:lnTo>
                  <a:lnTo>
                    <a:pt x="1208" y="330"/>
                  </a:lnTo>
                  <a:lnTo>
                    <a:pt x="1210" y="330"/>
                  </a:lnTo>
                  <a:lnTo>
                    <a:pt x="1369" y="370"/>
                  </a:lnTo>
                  <a:lnTo>
                    <a:pt x="1681" y="453"/>
                  </a:lnTo>
                  <a:lnTo>
                    <a:pt x="1683" y="453"/>
                  </a:lnTo>
                  <a:lnTo>
                    <a:pt x="1839" y="495"/>
                  </a:lnTo>
                  <a:lnTo>
                    <a:pt x="1841" y="495"/>
                  </a:lnTo>
                  <a:lnTo>
                    <a:pt x="2273" y="610"/>
                  </a:lnTo>
                  <a:lnTo>
                    <a:pt x="2274" y="610"/>
                  </a:lnTo>
                  <a:lnTo>
                    <a:pt x="2479" y="664"/>
                  </a:lnTo>
                  <a:lnTo>
                    <a:pt x="2480" y="664"/>
                  </a:lnTo>
                  <a:lnTo>
                    <a:pt x="2637" y="653"/>
                  </a:lnTo>
                  <a:lnTo>
                    <a:pt x="2433" y="599"/>
                  </a:lnTo>
                  <a:lnTo>
                    <a:pt x="2432" y="599"/>
                  </a:lnTo>
                  <a:lnTo>
                    <a:pt x="2000" y="485"/>
                  </a:lnTo>
                  <a:lnTo>
                    <a:pt x="1999" y="485"/>
                  </a:lnTo>
                  <a:lnTo>
                    <a:pt x="1843" y="444"/>
                  </a:lnTo>
                  <a:lnTo>
                    <a:pt x="1532" y="363"/>
                  </a:lnTo>
                  <a:lnTo>
                    <a:pt x="1373" y="321"/>
                  </a:lnTo>
                  <a:lnTo>
                    <a:pt x="871" y="189"/>
                  </a:lnTo>
                  <a:lnTo>
                    <a:pt x="712" y="146"/>
                  </a:lnTo>
                  <a:lnTo>
                    <a:pt x="711" y="146"/>
                  </a:lnTo>
                  <a:lnTo>
                    <a:pt x="377" y="58"/>
                  </a:lnTo>
                  <a:lnTo>
                    <a:pt x="375" y="58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61"/>
            <p:cNvSpPr/>
            <p:nvPr/>
          </p:nvSpPr>
          <p:spPr>
            <a:xfrm>
              <a:off x="8265161" y="3145465"/>
              <a:ext cx="156332" cy="175741"/>
            </a:xfrm>
            <a:custGeom>
              <a:avLst/>
              <a:gdLst/>
              <a:ahLst/>
              <a:cxnLst/>
              <a:rect l="l" t="t" r="r" b="b"/>
              <a:pathLst>
                <a:path w="1474" h="1657" extrusionOk="0">
                  <a:moveTo>
                    <a:pt x="733" y="0"/>
                  </a:moveTo>
                  <a:cubicBezTo>
                    <a:pt x="712" y="0"/>
                    <a:pt x="690" y="13"/>
                    <a:pt x="682" y="38"/>
                  </a:cubicBezTo>
                  <a:cubicBezTo>
                    <a:pt x="630" y="193"/>
                    <a:pt x="558" y="341"/>
                    <a:pt x="458" y="469"/>
                  </a:cubicBezTo>
                  <a:cubicBezTo>
                    <a:pt x="348" y="609"/>
                    <a:pt x="206" y="725"/>
                    <a:pt x="43" y="791"/>
                  </a:cubicBezTo>
                  <a:cubicBezTo>
                    <a:pt x="0" y="810"/>
                    <a:pt x="0" y="872"/>
                    <a:pt x="45" y="890"/>
                  </a:cubicBezTo>
                  <a:cubicBezTo>
                    <a:pt x="361" y="1017"/>
                    <a:pt x="561" y="1263"/>
                    <a:pt x="695" y="1621"/>
                  </a:cubicBezTo>
                  <a:cubicBezTo>
                    <a:pt x="703" y="1645"/>
                    <a:pt x="724" y="1656"/>
                    <a:pt x="745" y="1656"/>
                  </a:cubicBezTo>
                  <a:cubicBezTo>
                    <a:pt x="765" y="1656"/>
                    <a:pt x="785" y="1646"/>
                    <a:pt x="796" y="1624"/>
                  </a:cubicBezTo>
                  <a:cubicBezTo>
                    <a:pt x="925" y="1333"/>
                    <a:pt x="1136" y="1025"/>
                    <a:pt x="1432" y="879"/>
                  </a:cubicBezTo>
                  <a:cubicBezTo>
                    <a:pt x="1473" y="859"/>
                    <a:pt x="1473" y="801"/>
                    <a:pt x="1431" y="783"/>
                  </a:cubicBezTo>
                  <a:cubicBezTo>
                    <a:pt x="1251" y="706"/>
                    <a:pt x="1064" y="575"/>
                    <a:pt x="966" y="427"/>
                  </a:cubicBezTo>
                  <a:cubicBezTo>
                    <a:pt x="882" y="301"/>
                    <a:pt x="825" y="174"/>
                    <a:pt x="784" y="38"/>
                  </a:cubicBezTo>
                  <a:cubicBezTo>
                    <a:pt x="776" y="13"/>
                    <a:pt x="755" y="0"/>
                    <a:pt x="73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61"/>
            <p:cNvSpPr/>
            <p:nvPr/>
          </p:nvSpPr>
          <p:spPr>
            <a:xfrm>
              <a:off x="8660674" y="2577601"/>
              <a:ext cx="106374" cy="119941"/>
            </a:xfrm>
            <a:custGeom>
              <a:avLst/>
              <a:gdLst/>
              <a:ahLst/>
              <a:cxnLst/>
              <a:rect l="l" t="t" r="r" b="b"/>
              <a:pathLst>
                <a:path w="1209" h="1363" extrusionOk="0">
                  <a:moveTo>
                    <a:pt x="601" y="0"/>
                  </a:moveTo>
                  <a:cubicBezTo>
                    <a:pt x="583" y="0"/>
                    <a:pt x="565" y="11"/>
                    <a:pt x="558" y="31"/>
                  </a:cubicBezTo>
                  <a:cubicBezTo>
                    <a:pt x="517" y="159"/>
                    <a:pt x="457" y="281"/>
                    <a:pt x="375" y="386"/>
                  </a:cubicBezTo>
                  <a:cubicBezTo>
                    <a:pt x="288" y="503"/>
                    <a:pt x="170" y="596"/>
                    <a:pt x="37" y="652"/>
                  </a:cubicBezTo>
                  <a:cubicBezTo>
                    <a:pt x="1" y="667"/>
                    <a:pt x="1" y="718"/>
                    <a:pt x="38" y="732"/>
                  </a:cubicBezTo>
                  <a:cubicBezTo>
                    <a:pt x="299" y="837"/>
                    <a:pt x="462" y="1040"/>
                    <a:pt x="572" y="1334"/>
                  </a:cubicBezTo>
                  <a:cubicBezTo>
                    <a:pt x="578" y="1353"/>
                    <a:pt x="595" y="1363"/>
                    <a:pt x="611" y="1363"/>
                  </a:cubicBezTo>
                  <a:cubicBezTo>
                    <a:pt x="627" y="1363"/>
                    <a:pt x="644" y="1353"/>
                    <a:pt x="651" y="1335"/>
                  </a:cubicBezTo>
                  <a:cubicBezTo>
                    <a:pt x="757" y="1095"/>
                    <a:pt x="931" y="842"/>
                    <a:pt x="1174" y="722"/>
                  </a:cubicBezTo>
                  <a:cubicBezTo>
                    <a:pt x="1209" y="707"/>
                    <a:pt x="1206" y="658"/>
                    <a:pt x="1173" y="644"/>
                  </a:cubicBezTo>
                  <a:cubicBezTo>
                    <a:pt x="1025" y="579"/>
                    <a:pt x="873" y="473"/>
                    <a:pt x="791" y="351"/>
                  </a:cubicBezTo>
                  <a:cubicBezTo>
                    <a:pt x="723" y="247"/>
                    <a:pt x="677" y="143"/>
                    <a:pt x="643" y="31"/>
                  </a:cubicBezTo>
                  <a:cubicBezTo>
                    <a:pt x="636" y="10"/>
                    <a:pt x="619" y="0"/>
                    <a:pt x="60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61"/>
            <p:cNvSpPr/>
            <p:nvPr/>
          </p:nvSpPr>
          <p:spPr>
            <a:xfrm>
              <a:off x="9587441" y="3184284"/>
              <a:ext cx="156332" cy="175847"/>
            </a:xfrm>
            <a:custGeom>
              <a:avLst/>
              <a:gdLst/>
              <a:ahLst/>
              <a:cxnLst/>
              <a:rect l="l" t="t" r="r" b="b"/>
              <a:pathLst>
                <a:path w="1474" h="1658" extrusionOk="0">
                  <a:moveTo>
                    <a:pt x="733" y="1"/>
                  </a:moveTo>
                  <a:cubicBezTo>
                    <a:pt x="712" y="1"/>
                    <a:pt x="690" y="13"/>
                    <a:pt x="682" y="39"/>
                  </a:cubicBezTo>
                  <a:cubicBezTo>
                    <a:pt x="630" y="193"/>
                    <a:pt x="558" y="341"/>
                    <a:pt x="458" y="470"/>
                  </a:cubicBezTo>
                  <a:cubicBezTo>
                    <a:pt x="348" y="609"/>
                    <a:pt x="206" y="725"/>
                    <a:pt x="43" y="792"/>
                  </a:cubicBezTo>
                  <a:cubicBezTo>
                    <a:pt x="0" y="811"/>
                    <a:pt x="0" y="872"/>
                    <a:pt x="45" y="891"/>
                  </a:cubicBezTo>
                  <a:cubicBezTo>
                    <a:pt x="361" y="1018"/>
                    <a:pt x="561" y="1264"/>
                    <a:pt x="695" y="1622"/>
                  </a:cubicBezTo>
                  <a:cubicBezTo>
                    <a:pt x="703" y="1646"/>
                    <a:pt x="723" y="1657"/>
                    <a:pt x="744" y="1657"/>
                  </a:cubicBezTo>
                  <a:cubicBezTo>
                    <a:pt x="764" y="1657"/>
                    <a:pt x="785" y="1646"/>
                    <a:pt x="796" y="1624"/>
                  </a:cubicBezTo>
                  <a:cubicBezTo>
                    <a:pt x="925" y="1334"/>
                    <a:pt x="1136" y="1027"/>
                    <a:pt x="1432" y="880"/>
                  </a:cubicBezTo>
                  <a:cubicBezTo>
                    <a:pt x="1473" y="860"/>
                    <a:pt x="1473" y="803"/>
                    <a:pt x="1431" y="785"/>
                  </a:cubicBezTo>
                  <a:cubicBezTo>
                    <a:pt x="1251" y="707"/>
                    <a:pt x="1064" y="576"/>
                    <a:pt x="966" y="428"/>
                  </a:cubicBezTo>
                  <a:cubicBezTo>
                    <a:pt x="882" y="302"/>
                    <a:pt x="825" y="175"/>
                    <a:pt x="784" y="39"/>
                  </a:cubicBezTo>
                  <a:cubicBezTo>
                    <a:pt x="776" y="13"/>
                    <a:pt x="755" y="1"/>
                    <a:pt x="73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61"/>
            <p:cNvSpPr/>
            <p:nvPr/>
          </p:nvSpPr>
          <p:spPr>
            <a:xfrm>
              <a:off x="8227191" y="2670730"/>
              <a:ext cx="150287" cy="156651"/>
            </a:xfrm>
            <a:custGeom>
              <a:avLst/>
              <a:gdLst/>
              <a:ahLst/>
              <a:cxnLst/>
              <a:rect l="l" t="t" r="r" b="b"/>
              <a:pathLst>
                <a:path w="1417" h="1477" extrusionOk="0">
                  <a:moveTo>
                    <a:pt x="620" y="0"/>
                  </a:moveTo>
                  <a:cubicBezTo>
                    <a:pt x="607" y="0"/>
                    <a:pt x="592" y="8"/>
                    <a:pt x="574" y="22"/>
                  </a:cubicBezTo>
                  <a:cubicBezTo>
                    <a:pt x="548" y="43"/>
                    <a:pt x="516" y="82"/>
                    <a:pt x="479" y="138"/>
                  </a:cubicBezTo>
                  <a:cubicBezTo>
                    <a:pt x="442" y="195"/>
                    <a:pt x="417" y="252"/>
                    <a:pt x="403" y="309"/>
                  </a:cubicBezTo>
                  <a:cubicBezTo>
                    <a:pt x="389" y="367"/>
                    <a:pt x="390" y="405"/>
                    <a:pt x="409" y="425"/>
                  </a:cubicBezTo>
                  <a:lnTo>
                    <a:pt x="661" y="700"/>
                  </a:lnTo>
                  <a:lnTo>
                    <a:pt x="654" y="710"/>
                  </a:lnTo>
                  <a:lnTo>
                    <a:pt x="284" y="585"/>
                  </a:lnTo>
                  <a:cubicBezTo>
                    <a:pt x="278" y="583"/>
                    <a:pt x="271" y="582"/>
                    <a:pt x="265" y="582"/>
                  </a:cubicBezTo>
                  <a:cubicBezTo>
                    <a:pt x="249" y="582"/>
                    <a:pt x="231" y="587"/>
                    <a:pt x="210" y="598"/>
                  </a:cubicBezTo>
                  <a:cubicBezTo>
                    <a:pt x="179" y="614"/>
                    <a:pt x="147" y="647"/>
                    <a:pt x="110" y="704"/>
                  </a:cubicBezTo>
                  <a:cubicBezTo>
                    <a:pt x="73" y="759"/>
                    <a:pt x="44" y="816"/>
                    <a:pt x="23" y="872"/>
                  </a:cubicBezTo>
                  <a:cubicBezTo>
                    <a:pt x="2" y="929"/>
                    <a:pt x="1" y="963"/>
                    <a:pt x="19" y="974"/>
                  </a:cubicBezTo>
                  <a:lnTo>
                    <a:pt x="778" y="1471"/>
                  </a:lnTo>
                  <a:cubicBezTo>
                    <a:pt x="783" y="1474"/>
                    <a:pt x="789" y="1476"/>
                    <a:pt x="795" y="1476"/>
                  </a:cubicBezTo>
                  <a:cubicBezTo>
                    <a:pt x="802" y="1476"/>
                    <a:pt x="809" y="1474"/>
                    <a:pt x="817" y="1468"/>
                  </a:cubicBezTo>
                  <a:cubicBezTo>
                    <a:pt x="832" y="1457"/>
                    <a:pt x="852" y="1434"/>
                    <a:pt x="877" y="1395"/>
                  </a:cubicBezTo>
                  <a:cubicBezTo>
                    <a:pt x="901" y="1357"/>
                    <a:pt x="920" y="1329"/>
                    <a:pt x="933" y="1309"/>
                  </a:cubicBezTo>
                  <a:cubicBezTo>
                    <a:pt x="996" y="1206"/>
                    <a:pt x="1017" y="1148"/>
                    <a:pt x="998" y="1134"/>
                  </a:cubicBezTo>
                  <a:cubicBezTo>
                    <a:pt x="937" y="1094"/>
                    <a:pt x="820" y="1029"/>
                    <a:pt x="645" y="935"/>
                  </a:cubicBezTo>
                  <a:lnTo>
                    <a:pt x="652" y="925"/>
                  </a:lnTo>
                  <a:lnTo>
                    <a:pt x="1008" y="1064"/>
                  </a:lnTo>
                  <a:cubicBezTo>
                    <a:pt x="1016" y="1068"/>
                    <a:pt x="1024" y="1070"/>
                    <a:pt x="1031" y="1070"/>
                  </a:cubicBezTo>
                  <a:cubicBezTo>
                    <a:pt x="1036" y="1070"/>
                    <a:pt x="1041" y="1069"/>
                    <a:pt x="1045" y="1067"/>
                  </a:cubicBezTo>
                  <a:cubicBezTo>
                    <a:pt x="1056" y="1063"/>
                    <a:pt x="1072" y="1043"/>
                    <a:pt x="1094" y="1009"/>
                  </a:cubicBezTo>
                  <a:cubicBezTo>
                    <a:pt x="1116" y="974"/>
                    <a:pt x="1130" y="947"/>
                    <a:pt x="1136" y="926"/>
                  </a:cubicBezTo>
                  <a:cubicBezTo>
                    <a:pt x="1142" y="906"/>
                    <a:pt x="1140" y="890"/>
                    <a:pt x="1128" y="880"/>
                  </a:cubicBezTo>
                  <a:lnTo>
                    <a:pt x="857" y="614"/>
                  </a:lnTo>
                  <a:lnTo>
                    <a:pt x="863" y="603"/>
                  </a:lnTo>
                  <a:cubicBezTo>
                    <a:pt x="1017" y="721"/>
                    <a:pt x="1125" y="803"/>
                    <a:pt x="1188" y="843"/>
                  </a:cubicBezTo>
                  <a:cubicBezTo>
                    <a:pt x="1192" y="846"/>
                    <a:pt x="1197" y="847"/>
                    <a:pt x="1202" y="847"/>
                  </a:cubicBezTo>
                  <a:cubicBezTo>
                    <a:pt x="1223" y="847"/>
                    <a:pt x="1251" y="820"/>
                    <a:pt x="1286" y="767"/>
                  </a:cubicBezTo>
                  <a:cubicBezTo>
                    <a:pt x="1330" y="701"/>
                    <a:pt x="1363" y="643"/>
                    <a:pt x="1386" y="594"/>
                  </a:cubicBezTo>
                  <a:cubicBezTo>
                    <a:pt x="1410" y="543"/>
                    <a:pt x="1417" y="515"/>
                    <a:pt x="1406" y="508"/>
                  </a:cubicBezTo>
                  <a:lnTo>
                    <a:pt x="635" y="4"/>
                  </a:lnTo>
                  <a:cubicBezTo>
                    <a:pt x="630" y="2"/>
                    <a:pt x="626" y="0"/>
                    <a:pt x="6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61"/>
            <p:cNvSpPr/>
            <p:nvPr/>
          </p:nvSpPr>
          <p:spPr>
            <a:xfrm>
              <a:off x="8336329" y="2608153"/>
              <a:ext cx="105105" cy="100651"/>
            </a:xfrm>
            <a:custGeom>
              <a:avLst/>
              <a:gdLst/>
              <a:ahLst/>
              <a:cxnLst/>
              <a:rect l="l" t="t" r="r" b="b"/>
              <a:pathLst>
                <a:path w="991" h="949" extrusionOk="0">
                  <a:moveTo>
                    <a:pt x="338" y="324"/>
                  </a:moveTo>
                  <a:cubicBezTo>
                    <a:pt x="356" y="324"/>
                    <a:pt x="379" y="337"/>
                    <a:pt x="405" y="364"/>
                  </a:cubicBezTo>
                  <a:cubicBezTo>
                    <a:pt x="428" y="385"/>
                    <a:pt x="440" y="411"/>
                    <a:pt x="443" y="439"/>
                  </a:cubicBezTo>
                  <a:cubicBezTo>
                    <a:pt x="445" y="467"/>
                    <a:pt x="438" y="490"/>
                    <a:pt x="418" y="510"/>
                  </a:cubicBezTo>
                  <a:lnTo>
                    <a:pt x="351" y="443"/>
                  </a:lnTo>
                  <a:cubicBezTo>
                    <a:pt x="301" y="393"/>
                    <a:pt x="290" y="357"/>
                    <a:pt x="313" y="335"/>
                  </a:cubicBezTo>
                  <a:cubicBezTo>
                    <a:pt x="320" y="328"/>
                    <a:pt x="328" y="324"/>
                    <a:pt x="338" y="324"/>
                  </a:cubicBezTo>
                  <a:close/>
                  <a:moveTo>
                    <a:pt x="476" y="1"/>
                  </a:moveTo>
                  <a:cubicBezTo>
                    <a:pt x="393" y="1"/>
                    <a:pt x="301" y="51"/>
                    <a:pt x="200" y="153"/>
                  </a:cubicBezTo>
                  <a:cubicBezTo>
                    <a:pt x="146" y="206"/>
                    <a:pt x="106" y="258"/>
                    <a:pt x="75" y="306"/>
                  </a:cubicBezTo>
                  <a:cubicBezTo>
                    <a:pt x="46" y="355"/>
                    <a:pt x="27" y="407"/>
                    <a:pt x="18" y="463"/>
                  </a:cubicBezTo>
                  <a:cubicBezTo>
                    <a:pt x="0" y="573"/>
                    <a:pt x="53" y="690"/>
                    <a:pt x="176" y="814"/>
                  </a:cubicBezTo>
                  <a:cubicBezTo>
                    <a:pt x="208" y="847"/>
                    <a:pt x="242" y="873"/>
                    <a:pt x="279" y="896"/>
                  </a:cubicBezTo>
                  <a:cubicBezTo>
                    <a:pt x="303" y="911"/>
                    <a:pt x="329" y="925"/>
                    <a:pt x="354" y="932"/>
                  </a:cubicBezTo>
                  <a:cubicBezTo>
                    <a:pt x="379" y="942"/>
                    <a:pt x="408" y="947"/>
                    <a:pt x="443" y="948"/>
                  </a:cubicBezTo>
                  <a:cubicBezTo>
                    <a:pt x="447" y="948"/>
                    <a:pt x="452" y="948"/>
                    <a:pt x="456" y="948"/>
                  </a:cubicBezTo>
                  <a:cubicBezTo>
                    <a:pt x="486" y="948"/>
                    <a:pt x="517" y="945"/>
                    <a:pt x="548" y="936"/>
                  </a:cubicBezTo>
                  <a:cubicBezTo>
                    <a:pt x="581" y="927"/>
                    <a:pt x="619" y="909"/>
                    <a:pt x="663" y="883"/>
                  </a:cubicBezTo>
                  <a:cubicBezTo>
                    <a:pt x="706" y="856"/>
                    <a:pt x="754" y="816"/>
                    <a:pt x="805" y="765"/>
                  </a:cubicBezTo>
                  <a:cubicBezTo>
                    <a:pt x="856" y="714"/>
                    <a:pt x="902" y="653"/>
                    <a:pt x="943" y="586"/>
                  </a:cubicBezTo>
                  <a:cubicBezTo>
                    <a:pt x="984" y="520"/>
                    <a:pt x="990" y="472"/>
                    <a:pt x="964" y="446"/>
                  </a:cubicBezTo>
                  <a:cubicBezTo>
                    <a:pt x="945" y="427"/>
                    <a:pt x="906" y="409"/>
                    <a:pt x="847" y="391"/>
                  </a:cubicBezTo>
                  <a:cubicBezTo>
                    <a:pt x="812" y="382"/>
                    <a:pt x="786" y="377"/>
                    <a:pt x="767" y="377"/>
                  </a:cubicBezTo>
                  <a:cubicBezTo>
                    <a:pt x="753" y="377"/>
                    <a:pt x="743" y="380"/>
                    <a:pt x="738" y="385"/>
                  </a:cubicBezTo>
                  <a:cubicBezTo>
                    <a:pt x="737" y="388"/>
                    <a:pt x="723" y="417"/>
                    <a:pt x="701" y="472"/>
                  </a:cubicBezTo>
                  <a:cubicBezTo>
                    <a:pt x="677" y="527"/>
                    <a:pt x="655" y="567"/>
                    <a:pt x="630" y="591"/>
                  </a:cubicBezTo>
                  <a:cubicBezTo>
                    <a:pt x="609" y="612"/>
                    <a:pt x="588" y="622"/>
                    <a:pt x="567" y="622"/>
                  </a:cubicBezTo>
                  <a:cubicBezTo>
                    <a:pt x="545" y="622"/>
                    <a:pt x="523" y="611"/>
                    <a:pt x="501" y="589"/>
                  </a:cubicBezTo>
                  <a:lnTo>
                    <a:pt x="537" y="552"/>
                  </a:lnTo>
                  <a:cubicBezTo>
                    <a:pt x="728" y="360"/>
                    <a:pt x="761" y="201"/>
                    <a:pt x="635" y="75"/>
                  </a:cubicBezTo>
                  <a:cubicBezTo>
                    <a:pt x="586" y="25"/>
                    <a:pt x="533" y="1"/>
                    <a:pt x="4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61"/>
            <p:cNvSpPr/>
            <p:nvPr/>
          </p:nvSpPr>
          <p:spPr>
            <a:xfrm>
              <a:off x="8412376" y="2544727"/>
              <a:ext cx="105530" cy="99484"/>
            </a:xfrm>
            <a:custGeom>
              <a:avLst/>
              <a:gdLst/>
              <a:ahLst/>
              <a:cxnLst/>
              <a:rect l="l" t="t" r="r" b="b"/>
              <a:pathLst>
                <a:path w="995" h="938" extrusionOk="0">
                  <a:moveTo>
                    <a:pt x="372" y="294"/>
                  </a:moveTo>
                  <a:cubicBezTo>
                    <a:pt x="391" y="294"/>
                    <a:pt x="414" y="311"/>
                    <a:pt x="438" y="345"/>
                  </a:cubicBezTo>
                  <a:cubicBezTo>
                    <a:pt x="456" y="372"/>
                    <a:pt x="464" y="399"/>
                    <a:pt x="463" y="426"/>
                  </a:cubicBezTo>
                  <a:cubicBezTo>
                    <a:pt x="461" y="455"/>
                    <a:pt x="448" y="477"/>
                    <a:pt x="426" y="493"/>
                  </a:cubicBezTo>
                  <a:lnTo>
                    <a:pt x="372" y="415"/>
                  </a:lnTo>
                  <a:cubicBezTo>
                    <a:pt x="331" y="357"/>
                    <a:pt x="325" y="319"/>
                    <a:pt x="352" y="300"/>
                  </a:cubicBezTo>
                  <a:cubicBezTo>
                    <a:pt x="358" y="296"/>
                    <a:pt x="365" y="294"/>
                    <a:pt x="372" y="294"/>
                  </a:cubicBezTo>
                  <a:close/>
                  <a:moveTo>
                    <a:pt x="530" y="0"/>
                  </a:moveTo>
                  <a:cubicBezTo>
                    <a:pt x="457" y="0"/>
                    <a:pt x="370" y="35"/>
                    <a:pt x="270" y="105"/>
                  </a:cubicBezTo>
                  <a:cubicBezTo>
                    <a:pt x="209" y="148"/>
                    <a:pt x="159" y="190"/>
                    <a:pt x="121" y="234"/>
                  </a:cubicBezTo>
                  <a:cubicBezTo>
                    <a:pt x="83" y="277"/>
                    <a:pt x="55" y="325"/>
                    <a:pt x="38" y="378"/>
                  </a:cubicBezTo>
                  <a:cubicBezTo>
                    <a:pt x="1" y="484"/>
                    <a:pt x="33" y="610"/>
                    <a:pt x="132" y="752"/>
                  </a:cubicBezTo>
                  <a:cubicBezTo>
                    <a:pt x="159" y="788"/>
                    <a:pt x="188" y="821"/>
                    <a:pt x="220" y="850"/>
                  </a:cubicBezTo>
                  <a:cubicBezTo>
                    <a:pt x="242" y="870"/>
                    <a:pt x="264" y="886"/>
                    <a:pt x="286" y="899"/>
                  </a:cubicBezTo>
                  <a:cubicBezTo>
                    <a:pt x="310" y="910"/>
                    <a:pt x="338" y="921"/>
                    <a:pt x="372" y="929"/>
                  </a:cubicBezTo>
                  <a:cubicBezTo>
                    <a:pt x="395" y="934"/>
                    <a:pt x="419" y="938"/>
                    <a:pt x="443" y="938"/>
                  </a:cubicBezTo>
                  <a:cubicBezTo>
                    <a:pt x="454" y="938"/>
                    <a:pt x="465" y="937"/>
                    <a:pt x="475" y="936"/>
                  </a:cubicBezTo>
                  <a:cubicBezTo>
                    <a:pt x="511" y="933"/>
                    <a:pt x="552" y="921"/>
                    <a:pt x="600" y="903"/>
                  </a:cubicBezTo>
                  <a:cubicBezTo>
                    <a:pt x="647" y="884"/>
                    <a:pt x="700" y="855"/>
                    <a:pt x="759" y="813"/>
                  </a:cubicBezTo>
                  <a:cubicBezTo>
                    <a:pt x="819" y="771"/>
                    <a:pt x="875" y="719"/>
                    <a:pt x="927" y="660"/>
                  </a:cubicBezTo>
                  <a:cubicBezTo>
                    <a:pt x="979" y="600"/>
                    <a:pt x="994" y="555"/>
                    <a:pt x="973" y="524"/>
                  </a:cubicBezTo>
                  <a:cubicBezTo>
                    <a:pt x="958" y="503"/>
                    <a:pt x="923" y="478"/>
                    <a:pt x="868" y="451"/>
                  </a:cubicBezTo>
                  <a:cubicBezTo>
                    <a:pt x="827" y="431"/>
                    <a:pt x="797" y="420"/>
                    <a:pt x="779" y="420"/>
                  </a:cubicBezTo>
                  <a:cubicBezTo>
                    <a:pt x="772" y="420"/>
                    <a:pt x="767" y="422"/>
                    <a:pt x="763" y="424"/>
                  </a:cubicBezTo>
                  <a:cubicBezTo>
                    <a:pt x="759" y="425"/>
                    <a:pt x="743" y="452"/>
                    <a:pt x="711" y="503"/>
                  </a:cubicBezTo>
                  <a:cubicBezTo>
                    <a:pt x="678" y="555"/>
                    <a:pt x="648" y="590"/>
                    <a:pt x="621" y="610"/>
                  </a:cubicBezTo>
                  <a:cubicBezTo>
                    <a:pt x="601" y="624"/>
                    <a:pt x="583" y="630"/>
                    <a:pt x="565" y="630"/>
                  </a:cubicBezTo>
                  <a:cubicBezTo>
                    <a:pt x="539" y="630"/>
                    <a:pt x="516" y="615"/>
                    <a:pt x="494" y="584"/>
                  </a:cubicBezTo>
                  <a:lnTo>
                    <a:pt x="532" y="557"/>
                  </a:lnTo>
                  <a:cubicBezTo>
                    <a:pt x="754" y="400"/>
                    <a:pt x="815" y="250"/>
                    <a:pt x="712" y="103"/>
                  </a:cubicBezTo>
                  <a:cubicBezTo>
                    <a:pt x="664" y="35"/>
                    <a:pt x="604" y="0"/>
                    <a:pt x="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61"/>
            <p:cNvSpPr/>
            <p:nvPr/>
          </p:nvSpPr>
          <p:spPr>
            <a:xfrm>
              <a:off x="8487044" y="2481302"/>
              <a:ext cx="95984" cy="111151"/>
            </a:xfrm>
            <a:custGeom>
              <a:avLst/>
              <a:gdLst/>
              <a:ahLst/>
              <a:cxnLst/>
              <a:rect l="l" t="t" r="r" b="b"/>
              <a:pathLst>
                <a:path w="905" h="1048" extrusionOk="0">
                  <a:moveTo>
                    <a:pt x="295" y="0"/>
                  </a:moveTo>
                  <a:cubicBezTo>
                    <a:pt x="271" y="0"/>
                    <a:pt x="239" y="10"/>
                    <a:pt x="201" y="29"/>
                  </a:cubicBezTo>
                  <a:cubicBezTo>
                    <a:pt x="150" y="54"/>
                    <a:pt x="103" y="87"/>
                    <a:pt x="60" y="129"/>
                  </a:cubicBezTo>
                  <a:cubicBezTo>
                    <a:pt x="17" y="171"/>
                    <a:pt x="1" y="206"/>
                    <a:pt x="13" y="232"/>
                  </a:cubicBezTo>
                  <a:lnTo>
                    <a:pt x="91" y="387"/>
                  </a:lnTo>
                  <a:lnTo>
                    <a:pt x="50" y="408"/>
                  </a:lnTo>
                  <a:cubicBezTo>
                    <a:pt x="33" y="417"/>
                    <a:pt x="26" y="437"/>
                    <a:pt x="28" y="469"/>
                  </a:cubicBezTo>
                  <a:cubicBezTo>
                    <a:pt x="31" y="501"/>
                    <a:pt x="40" y="533"/>
                    <a:pt x="58" y="567"/>
                  </a:cubicBezTo>
                  <a:cubicBezTo>
                    <a:pt x="74" y="602"/>
                    <a:pt x="90" y="628"/>
                    <a:pt x="107" y="644"/>
                  </a:cubicBezTo>
                  <a:cubicBezTo>
                    <a:pt x="120" y="656"/>
                    <a:pt x="131" y="662"/>
                    <a:pt x="140" y="662"/>
                  </a:cubicBezTo>
                  <a:cubicBezTo>
                    <a:pt x="142" y="662"/>
                    <a:pt x="145" y="662"/>
                    <a:pt x="147" y="660"/>
                  </a:cubicBezTo>
                  <a:lnTo>
                    <a:pt x="211" y="629"/>
                  </a:lnTo>
                  <a:lnTo>
                    <a:pt x="311" y="829"/>
                  </a:lnTo>
                  <a:cubicBezTo>
                    <a:pt x="378" y="961"/>
                    <a:pt x="453" y="1034"/>
                    <a:pt x="536" y="1044"/>
                  </a:cubicBezTo>
                  <a:cubicBezTo>
                    <a:pt x="551" y="1046"/>
                    <a:pt x="566" y="1047"/>
                    <a:pt x="580" y="1047"/>
                  </a:cubicBezTo>
                  <a:cubicBezTo>
                    <a:pt x="607" y="1047"/>
                    <a:pt x="634" y="1044"/>
                    <a:pt x="659" y="1037"/>
                  </a:cubicBezTo>
                  <a:cubicBezTo>
                    <a:pt x="699" y="1027"/>
                    <a:pt x="747" y="1008"/>
                    <a:pt x="801" y="980"/>
                  </a:cubicBezTo>
                  <a:cubicBezTo>
                    <a:pt x="857" y="954"/>
                    <a:pt x="889" y="929"/>
                    <a:pt x="896" y="907"/>
                  </a:cubicBezTo>
                  <a:cubicBezTo>
                    <a:pt x="904" y="885"/>
                    <a:pt x="895" y="845"/>
                    <a:pt x="863" y="787"/>
                  </a:cubicBezTo>
                  <a:cubicBezTo>
                    <a:pt x="849" y="758"/>
                    <a:pt x="835" y="737"/>
                    <a:pt x="825" y="724"/>
                  </a:cubicBezTo>
                  <a:cubicBezTo>
                    <a:pt x="818" y="716"/>
                    <a:pt x="811" y="712"/>
                    <a:pt x="802" y="712"/>
                  </a:cubicBezTo>
                  <a:cubicBezTo>
                    <a:pt x="797" y="712"/>
                    <a:pt x="792" y="713"/>
                    <a:pt x="787" y="716"/>
                  </a:cubicBezTo>
                  <a:cubicBezTo>
                    <a:pt x="772" y="723"/>
                    <a:pt x="753" y="727"/>
                    <a:pt x="728" y="727"/>
                  </a:cubicBezTo>
                  <a:cubicBezTo>
                    <a:pt x="703" y="727"/>
                    <a:pt x="686" y="716"/>
                    <a:pt x="674" y="692"/>
                  </a:cubicBezTo>
                  <a:lnTo>
                    <a:pt x="556" y="456"/>
                  </a:lnTo>
                  <a:lnTo>
                    <a:pt x="633" y="418"/>
                  </a:lnTo>
                  <a:cubicBezTo>
                    <a:pt x="649" y="411"/>
                    <a:pt x="655" y="391"/>
                    <a:pt x="651" y="360"/>
                  </a:cubicBezTo>
                  <a:cubicBezTo>
                    <a:pt x="648" y="328"/>
                    <a:pt x="635" y="291"/>
                    <a:pt x="614" y="249"/>
                  </a:cubicBezTo>
                  <a:cubicBezTo>
                    <a:pt x="587" y="194"/>
                    <a:pt x="563" y="167"/>
                    <a:pt x="543" y="167"/>
                  </a:cubicBezTo>
                  <a:cubicBezTo>
                    <a:pt x="540" y="167"/>
                    <a:pt x="536" y="168"/>
                    <a:pt x="533" y="169"/>
                  </a:cubicBezTo>
                  <a:lnTo>
                    <a:pt x="438" y="216"/>
                  </a:lnTo>
                  <a:lnTo>
                    <a:pt x="346" y="29"/>
                  </a:lnTo>
                  <a:cubicBezTo>
                    <a:pt x="336" y="10"/>
                    <a:pt x="320" y="0"/>
                    <a:pt x="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61"/>
            <p:cNvSpPr/>
            <p:nvPr/>
          </p:nvSpPr>
          <p:spPr>
            <a:xfrm>
              <a:off x="8553545" y="2453090"/>
              <a:ext cx="77636" cy="119848"/>
            </a:xfrm>
            <a:custGeom>
              <a:avLst/>
              <a:gdLst/>
              <a:ahLst/>
              <a:cxnLst/>
              <a:rect l="l" t="t" r="r" b="b"/>
              <a:pathLst>
                <a:path w="732" h="1130" extrusionOk="0">
                  <a:moveTo>
                    <a:pt x="300" y="0"/>
                  </a:moveTo>
                  <a:cubicBezTo>
                    <a:pt x="265" y="0"/>
                    <a:pt x="223" y="10"/>
                    <a:pt x="174" y="27"/>
                  </a:cubicBezTo>
                  <a:cubicBezTo>
                    <a:pt x="49" y="73"/>
                    <a:pt x="1" y="136"/>
                    <a:pt x="31" y="216"/>
                  </a:cubicBezTo>
                  <a:cubicBezTo>
                    <a:pt x="50" y="268"/>
                    <a:pt x="88" y="294"/>
                    <a:pt x="147" y="294"/>
                  </a:cubicBezTo>
                  <a:cubicBezTo>
                    <a:pt x="179" y="294"/>
                    <a:pt x="218" y="286"/>
                    <a:pt x="264" y="269"/>
                  </a:cubicBezTo>
                  <a:cubicBezTo>
                    <a:pt x="390" y="223"/>
                    <a:pt x="437" y="160"/>
                    <a:pt x="409" y="78"/>
                  </a:cubicBezTo>
                  <a:cubicBezTo>
                    <a:pt x="391" y="32"/>
                    <a:pt x="363" y="7"/>
                    <a:pt x="323" y="2"/>
                  </a:cubicBezTo>
                  <a:cubicBezTo>
                    <a:pt x="316" y="1"/>
                    <a:pt x="308" y="0"/>
                    <a:pt x="300" y="0"/>
                  </a:cubicBezTo>
                  <a:close/>
                  <a:moveTo>
                    <a:pt x="425" y="278"/>
                  </a:moveTo>
                  <a:cubicBezTo>
                    <a:pt x="403" y="278"/>
                    <a:pt x="375" y="284"/>
                    <a:pt x="342" y="296"/>
                  </a:cubicBezTo>
                  <a:cubicBezTo>
                    <a:pt x="281" y="318"/>
                    <a:pt x="228" y="348"/>
                    <a:pt x="185" y="386"/>
                  </a:cubicBezTo>
                  <a:cubicBezTo>
                    <a:pt x="141" y="424"/>
                    <a:pt x="123" y="453"/>
                    <a:pt x="130" y="473"/>
                  </a:cubicBezTo>
                  <a:lnTo>
                    <a:pt x="363" y="1113"/>
                  </a:lnTo>
                  <a:cubicBezTo>
                    <a:pt x="367" y="1123"/>
                    <a:pt x="377" y="1130"/>
                    <a:pt x="392" y="1130"/>
                  </a:cubicBezTo>
                  <a:cubicBezTo>
                    <a:pt x="393" y="1130"/>
                    <a:pt x="394" y="1130"/>
                    <a:pt x="395" y="1130"/>
                  </a:cubicBezTo>
                  <a:cubicBezTo>
                    <a:pt x="412" y="1130"/>
                    <a:pt x="449" y="1119"/>
                    <a:pt x="504" y="1099"/>
                  </a:cubicBezTo>
                  <a:cubicBezTo>
                    <a:pt x="558" y="1079"/>
                    <a:pt x="610" y="1057"/>
                    <a:pt x="659" y="1032"/>
                  </a:cubicBezTo>
                  <a:cubicBezTo>
                    <a:pt x="709" y="1009"/>
                    <a:pt x="732" y="991"/>
                    <a:pt x="728" y="980"/>
                  </a:cubicBezTo>
                  <a:lnTo>
                    <a:pt x="486" y="315"/>
                  </a:lnTo>
                  <a:cubicBezTo>
                    <a:pt x="478" y="290"/>
                    <a:pt x="457" y="278"/>
                    <a:pt x="425" y="2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61"/>
            <p:cNvSpPr/>
            <p:nvPr/>
          </p:nvSpPr>
          <p:spPr>
            <a:xfrm>
              <a:off x="8622273" y="2454468"/>
              <a:ext cx="106378" cy="100969"/>
            </a:xfrm>
            <a:custGeom>
              <a:avLst/>
              <a:gdLst/>
              <a:ahLst/>
              <a:cxnLst/>
              <a:rect l="l" t="t" r="r" b="b"/>
              <a:pathLst>
                <a:path w="1003" h="952" extrusionOk="0">
                  <a:moveTo>
                    <a:pt x="664" y="0"/>
                  </a:moveTo>
                  <a:cubicBezTo>
                    <a:pt x="641" y="0"/>
                    <a:pt x="616" y="3"/>
                    <a:pt x="589" y="9"/>
                  </a:cubicBezTo>
                  <a:cubicBezTo>
                    <a:pt x="556" y="15"/>
                    <a:pt x="527" y="26"/>
                    <a:pt x="503" y="40"/>
                  </a:cubicBezTo>
                  <a:cubicBezTo>
                    <a:pt x="441" y="76"/>
                    <a:pt x="403" y="123"/>
                    <a:pt x="387" y="183"/>
                  </a:cubicBezTo>
                  <a:lnTo>
                    <a:pt x="376" y="186"/>
                  </a:lnTo>
                  <a:lnTo>
                    <a:pt x="350" y="128"/>
                  </a:lnTo>
                  <a:cubicBezTo>
                    <a:pt x="340" y="103"/>
                    <a:pt x="318" y="91"/>
                    <a:pt x="284" y="91"/>
                  </a:cubicBezTo>
                  <a:cubicBezTo>
                    <a:pt x="270" y="91"/>
                    <a:pt x="255" y="93"/>
                    <a:pt x="238" y="97"/>
                  </a:cubicBezTo>
                  <a:cubicBezTo>
                    <a:pt x="178" y="110"/>
                    <a:pt x="124" y="131"/>
                    <a:pt x="73" y="162"/>
                  </a:cubicBezTo>
                  <a:cubicBezTo>
                    <a:pt x="24" y="194"/>
                    <a:pt x="1" y="219"/>
                    <a:pt x="5" y="239"/>
                  </a:cubicBezTo>
                  <a:lnTo>
                    <a:pt x="152" y="930"/>
                  </a:lnTo>
                  <a:cubicBezTo>
                    <a:pt x="156" y="944"/>
                    <a:pt x="164" y="950"/>
                    <a:pt x="183" y="951"/>
                  </a:cubicBezTo>
                  <a:cubicBezTo>
                    <a:pt x="185" y="952"/>
                    <a:pt x="188" y="952"/>
                    <a:pt x="192" y="952"/>
                  </a:cubicBezTo>
                  <a:cubicBezTo>
                    <a:pt x="212" y="952"/>
                    <a:pt x="246" y="946"/>
                    <a:pt x="294" y="936"/>
                  </a:cubicBezTo>
                  <a:cubicBezTo>
                    <a:pt x="351" y="924"/>
                    <a:pt x="405" y="909"/>
                    <a:pt x="456" y="892"/>
                  </a:cubicBezTo>
                  <a:cubicBezTo>
                    <a:pt x="508" y="876"/>
                    <a:pt x="532" y="862"/>
                    <a:pt x="530" y="851"/>
                  </a:cubicBezTo>
                  <a:lnTo>
                    <a:pt x="413" y="298"/>
                  </a:lnTo>
                  <a:cubicBezTo>
                    <a:pt x="408" y="273"/>
                    <a:pt x="419" y="257"/>
                    <a:pt x="445" y="252"/>
                  </a:cubicBezTo>
                  <a:cubicBezTo>
                    <a:pt x="447" y="251"/>
                    <a:pt x="449" y="251"/>
                    <a:pt x="451" y="251"/>
                  </a:cubicBezTo>
                  <a:cubicBezTo>
                    <a:pt x="465" y="251"/>
                    <a:pt x="476" y="258"/>
                    <a:pt x="485" y="272"/>
                  </a:cubicBezTo>
                  <a:cubicBezTo>
                    <a:pt x="490" y="281"/>
                    <a:pt x="495" y="293"/>
                    <a:pt x="503" y="304"/>
                  </a:cubicBezTo>
                  <a:cubicBezTo>
                    <a:pt x="509" y="317"/>
                    <a:pt x="515" y="344"/>
                    <a:pt x="525" y="386"/>
                  </a:cubicBezTo>
                  <a:lnTo>
                    <a:pt x="619" y="832"/>
                  </a:lnTo>
                  <a:cubicBezTo>
                    <a:pt x="622" y="845"/>
                    <a:pt x="632" y="851"/>
                    <a:pt x="650" y="853"/>
                  </a:cubicBezTo>
                  <a:cubicBezTo>
                    <a:pt x="652" y="854"/>
                    <a:pt x="654" y="854"/>
                    <a:pt x="656" y="854"/>
                  </a:cubicBezTo>
                  <a:cubicBezTo>
                    <a:pt x="675" y="854"/>
                    <a:pt x="710" y="849"/>
                    <a:pt x="762" y="838"/>
                  </a:cubicBezTo>
                  <a:cubicBezTo>
                    <a:pt x="818" y="824"/>
                    <a:pt x="872" y="809"/>
                    <a:pt x="925" y="792"/>
                  </a:cubicBezTo>
                  <a:cubicBezTo>
                    <a:pt x="977" y="775"/>
                    <a:pt x="1002" y="761"/>
                    <a:pt x="999" y="750"/>
                  </a:cubicBezTo>
                  <a:lnTo>
                    <a:pt x="908" y="318"/>
                  </a:lnTo>
                  <a:cubicBezTo>
                    <a:pt x="879" y="191"/>
                    <a:pt x="843" y="102"/>
                    <a:pt x="798" y="54"/>
                  </a:cubicBezTo>
                  <a:cubicBezTo>
                    <a:pt x="766" y="18"/>
                    <a:pt x="721" y="0"/>
                    <a:pt x="6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61"/>
            <p:cNvSpPr/>
            <p:nvPr/>
          </p:nvSpPr>
          <p:spPr>
            <a:xfrm>
              <a:off x="8731942" y="2446514"/>
              <a:ext cx="92909" cy="112742"/>
            </a:xfrm>
            <a:custGeom>
              <a:avLst/>
              <a:gdLst/>
              <a:ahLst/>
              <a:cxnLst/>
              <a:rect l="l" t="t" r="r" b="b"/>
              <a:pathLst>
                <a:path w="876" h="1063" extrusionOk="0">
                  <a:moveTo>
                    <a:pt x="441" y="204"/>
                  </a:moveTo>
                  <a:cubicBezTo>
                    <a:pt x="457" y="204"/>
                    <a:pt x="468" y="214"/>
                    <a:pt x="471" y="232"/>
                  </a:cubicBezTo>
                  <a:lnTo>
                    <a:pt x="480" y="529"/>
                  </a:lnTo>
                  <a:cubicBezTo>
                    <a:pt x="480" y="537"/>
                    <a:pt x="477" y="547"/>
                    <a:pt x="470" y="555"/>
                  </a:cubicBezTo>
                  <a:cubicBezTo>
                    <a:pt x="464" y="562"/>
                    <a:pt x="456" y="567"/>
                    <a:pt x="445" y="567"/>
                  </a:cubicBezTo>
                  <a:cubicBezTo>
                    <a:pt x="431" y="567"/>
                    <a:pt x="418" y="550"/>
                    <a:pt x="406" y="517"/>
                  </a:cubicBezTo>
                  <a:cubicBezTo>
                    <a:pt x="397" y="485"/>
                    <a:pt x="390" y="440"/>
                    <a:pt x="389" y="385"/>
                  </a:cubicBezTo>
                  <a:cubicBezTo>
                    <a:pt x="386" y="266"/>
                    <a:pt x="402" y="205"/>
                    <a:pt x="439" y="204"/>
                  </a:cubicBezTo>
                  <a:cubicBezTo>
                    <a:pt x="439" y="204"/>
                    <a:pt x="440" y="204"/>
                    <a:pt x="441" y="204"/>
                  </a:cubicBezTo>
                  <a:close/>
                  <a:moveTo>
                    <a:pt x="731" y="0"/>
                  </a:moveTo>
                  <a:cubicBezTo>
                    <a:pt x="728" y="0"/>
                    <a:pt x="724" y="1"/>
                    <a:pt x="721" y="1"/>
                  </a:cubicBezTo>
                  <a:cubicBezTo>
                    <a:pt x="579" y="5"/>
                    <a:pt x="503" y="27"/>
                    <a:pt x="496" y="68"/>
                  </a:cubicBezTo>
                  <a:lnTo>
                    <a:pt x="484" y="125"/>
                  </a:lnTo>
                  <a:lnTo>
                    <a:pt x="471" y="125"/>
                  </a:lnTo>
                  <a:lnTo>
                    <a:pt x="470" y="111"/>
                  </a:lnTo>
                  <a:cubicBezTo>
                    <a:pt x="466" y="92"/>
                    <a:pt x="450" y="69"/>
                    <a:pt x="423" y="43"/>
                  </a:cubicBezTo>
                  <a:cubicBezTo>
                    <a:pt x="408" y="31"/>
                    <a:pt x="389" y="21"/>
                    <a:pt x="361" y="13"/>
                  </a:cubicBezTo>
                  <a:cubicBezTo>
                    <a:pt x="338" y="6"/>
                    <a:pt x="311" y="2"/>
                    <a:pt x="279" y="2"/>
                  </a:cubicBezTo>
                  <a:cubicBezTo>
                    <a:pt x="273" y="2"/>
                    <a:pt x="266" y="2"/>
                    <a:pt x="259" y="3"/>
                  </a:cubicBezTo>
                  <a:cubicBezTo>
                    <a:pt x="218" y="3"/>
                    <a:pt x="180" y="13"/>
                    <a:pt x="144" y="30"/>
                  </a:cubicBezTo>
                  <a:cubicBezTo>
                    <a:pt x="108" y="47"/>
                    <a:pt x="82" y="68"/>
                    <a:pt x="65" y="93"/>
                  </a:cubicBezTo>
                  <a:cubicBezTo>
                    <a:pt x="21" y="153"/>
                    <a:pt x="0" y="240"/>
                    <a:pt x="2" y="351"/>
                  </a:cubicBezTo>
                  <a:cubicBezTo>
                    <a:pt x="5" y="447"/>
                    <a:pt x="14" y="523"/>
                    <a:pt x="33" y="579"/>
                  </a:cubicBezTo>
                  <a:cubicBezTo>
                    <a:pt x="44" y="615"/>
                    <a:pt x="60" y="644"/>
                    <a:pt x="79" y="665"/>
                  </a:cubicBezTo>
                  <a:cubicBezTo>
                    <a:pt x="97" y="687"/>
                    <a:pt x="123" y="703"/>
                    <a:pt x="156" y="716"/>
                  </a:cubicBezTo>
                  <a:cubicBezTo>
                    <a:pt x="187" y="729"/>
                    <a:pt x="224" y="735"/>
                    <a:pt x="267" y="735"/>
                  </a:cubicBezTo>
                  <a:cubicBezTo>
                    <a:pt x="270" y="735"/>
                    <a:pt x="273" y="735"/>
                    <a:pt x="277" y="735"/>
                  </a:cubicBezTo>
                  <a:cubicBezTo>
                    <a:pt x="324" y="734"/>
                    <a:pt x="367" y="725"/>
                    <a:pt x="405" y="713"/>
                  </a:cubicBezTo>
                  <a:cubicBezTo>
                    <a:pt x="442" y="699"/>
                    <a:pt x="465" y="689"/>
                    <a:pt x="474" y="681"/>
                  </a:cubicBezTo>
                  <a:cubicBezTo>
                    <a:pt x="484" y="673"/>
                    <a:pt x="490" y="668"/>
                    <a:pt x="494" y="662"/>
                  </a:cubicBezTo>
                  <a:lnTo>
                    <a:pt x="506" y="662"/>
                  </a:lnTo>
                  <a:lnTo>
                    <a:pt x="508" y="745"/>
                  </a:lnTo>
                  <a:cubicBezTo>
                    <a:pt x="508" y="771"/>
                    <a:pt x="502" y="789"/>
                    <a:pt x="484" y="799"/>
                  </a:cubicBezTo>
                  <a:cubicBezTo>
                    <a:pt x="469" y="811"/>
                    <a:pt x="439" y="818"/>
                    <a:pt x="392" y="819"/>
                  </a:cubicBezTo>
                  <a:cubicBezTo>
                    <a:pt x="390" y="819"/>
                    <a:pt x="387" y="819"/>
                    <a:pt x="384" y="819"/>
                  </a:cubicBezTo>
                  <a:cubicBezTo>
                    <a:pt x="341" y="819"/>
                    <a:pt x="285" y="812"/>
                    <a:pt x="216" y="795"/>
                  </a:cubicBezTo>
                  <a:cubicBezTo>
                    <a:pt x="191" y="789"/>
                    <a:pt x="179" y="786"/>
                    <a:pt x="175" y="786"/>
                  </a:cubicBezTo>
                  <a:cubicBezTo>
                    <a:pt x="159" y="786"/>
                    <a:pt x="142" y="814"/>
                    <a:pt x="124" y="869"/>
                  </a:cubicBezTo>
                  <a:cubicBezTo>
                    <a:pt x="107" y="924"/>
                    <a:pt x="98" y="963"/>
                    <a:pt x="100" y="986"/>
                  </a:cubicBezTo>
                  <a:cubicBezTo>
                    <a:pt x="100" y="1000"/>
                    <a:pt x="113" y="1014"/>
                    <a:pt x="137" y="1026"/>
                  </a:cubicBezTo>
                  <a:cubicBezTo>
                    <a:pt x="185" y="1051"/>
                    <a:pt x="269" y="1063"/>
                    <a:pt x="389" y="1063"/>
                  </a:cubicBezTo>
                  <a:cubicBezTo>
                    <a:pt x="408" y="1063"/>
                    <a:pt x="427" y="1063"/>
                    <a:pt x="447" y="1062"/>
                  </a:cubicBezTo>
                  <a:cubicBezTo>
                    <a:pt x="590" y="1058"/>
                    <a:pt x="696" y="1026"/>
                    <a:pt x="769" y="965"/>
                  </a:cubicBezTo>
                  <a:cubicBezTo>
                    <a:pt x="842" y="903"/>
                    <a:pt x="875" y="816"/>
                    <a:pt x="873" y="703"/>
                  </a:cubicBezTo>
                  <a:lnTo>
                    <a:pt x="855" y="103"/>
                  </a:lnTo>
                  <a:cubicBezTo>
                    <a:pt x="855" y="83"/>
                    <a:pt x="854" y="68"/>
                    <a:pt x="852" y="57"/>
                  </a:cubicBezTo>
                  <a:cubicBezTo>
                    <a:pt x="849" y="48"/>
                    <a:pt x="844" y="37"/>
                    <a:pt x="836" y="26"/>
                  </a:cubicBezTo>
                  <a:cubicBezTo>
                    <a:pt x="822" y="9"/>
                    <a:pt x="78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61"/>
            <p:cNvSpPr/>
            <p:nvPr/>
          </p:nvSpPr>
          <p:spPr>
            <a:xfrm>
              <a:off x="8872793" y="2429332"/>
              <a:ext cx="70212" cy="120696"/>
            </a:xfrm>
            <a:custGeom>
              <a:avLst/>
              <a:gdLst/>
              <a:ahLst/>
              <a:cxnLst/>
              <a:rect l="l" t="t" r="r" b="b"/>
              <a:pathLst>
                <a:path w="662" h="1138" extrusionOk="0">
                  <a:moveTo>
                    <a:pt x="349" y="1"/>
                  </a:moveTo>
                  <a:cubicBezTo>
                    <a:pt x="326" y="1"/>
                    <a:pt x="302" y="2"/>
                    <a:pt x="277" y="5"/>
                  </a:cubicBezTo>
                  <a:cubicBezTo>
                    <a:pt x="216" y="12"/>
                    <a:pt x="184" y="30"/>
                    <a:pt x="179" y="59"/>
                  </a:cubicBezTo>
                  <a:lnTo>
                    <a:pt x="146" y="230"/>
                  </a:lnTo>
                  <a:lnTo>
                    <a:pt x="101" y="220"/>
                  </a:lnTo>
                  <a:cubicBezTo>
                    <a:pt x="99" y="220"/>
                    <a:pt x="97" y="220"/>
                    <a:pt x="95" y="220"/>
                  </a:cubicBezTo>
                  <a:cubicBezTo>
                    <a:pt x="79" y="220"/>
                    <a:pt x="62" y="232"/>
                    <a:pt x="47" y="255"/>
                  </a:cubicBezTo>
                  <a:cubicBezTo>
                    <a:pt x="30" y="281"/>
                    <a:pt x="17" y="313"/>
                    <a:pt x="10" y="351"/>
                  </a:cubicBezTo>
                  <a:cubicBezTo>
                    <a:pt x="4" y="388"/>
                    <a:pt x="1" y="419"/>
                    <a:pt x="5" y="441"/>
                  </a:cubicBezTo>
                  <a:cubicBezTo>
                    <a:pt x="9" y="466"/>
                    <a:pt x="15" y="478"/>
                    <a:pt x="26" y="480"/>
                  </a:cubicBezTo>
                  <a:lnTo>
                    <a:pt x="98" y="493"/>
                  </a:lnTo>
                  <a:lnTo>
                    <a:pt x="55" y="713"/>
                  </a:lnTo>
                  <a:cubicBezTo>
                    <a:pt x="27" y="859"/>
                    <a:pt x="43" y="961"/>
                    <a:pt x="104" y="1020"/>
                  </a:cubicBezTo>
                  <a:cubicBezTo>
                    <a:pt x="135" y="1051"/>
                    <a:pt x="169" y="1073"/>
                    <a:pt x="208" y="1088"/>
                  </a:cubicBezTo>
                  <a:cubicBezTo>
                    <a:pt x="246" y="1104"/>
                    <a:pt x="294" y="1118"/>
                    <a:pt x="355" y="1129"/>
                  </a:cubicBezTo>
                  <a:cubicBezTo>
                    <a:pt x="383" y="1134"/>
                    <a:pt x="407" y="1137"/>
                    <a:pt x="427" y="1137"/>
                  </a:cubicBezTo>
                  <a:cubicBezTo>
                    <a:pt x="448" y="1137"/>
                    <a:pt x="464" y="1134"/>
                    <a:pt x="474" y="1127"/>
                  </a:cubicBezTo>
                  <a:cubicBezTo>
                    <a:pt x="495" y="1115"/>
                    <a:pt x="511" y="1077"/>
                    <a:pt x="524" y="1017"/>
                  </a:cubicBezTo>
                  <a:cubicBezTo>
                    <a:pt x="530" y="983"/>
                    <a:pt x="532" y="960"/>
                    <a:pt x="531" y="943"/>
                  </a:cubicBezTo>
                  <a:cubicBezTo>
                    <a:pt x="530" y="925"/>
                    <a:pt x="520" y="915"/>
                    <a:pt x="505" y="913"/>
                  </a:cubicBezTo>
                  <a:cubicBezTo>
                    <a:pt x="489" y="908"/>
                    <a:pt x="471" y="899"/>
                    <a:pt x="451" y="885"/>
                  </a:cubicBezTo>
                  <a:cubicBezTo>
                    <a:pt x="431" y="871"/>
                    <a:pt x="424" y="850"/>
                    <a:pt x="429" y="824"/>
                  </a:cubicBezTo>
                  <a:lnTo>
                    <a:pt x="477" y="567"/>
                  </a:lnTo>
                  <a:lnTo>
                    <a:pt x="560" y="582"/>
                  </a:lnTo>
                  <a:cubicBezTo>
                    <a:pt x="562" y="583"/>
                    <a:pt x="564" y="583"/>
                    <a:pt x="566" y="583"/>
                  </a:cubicBezTo>
                  <a:cubicBezTo>
                    <a:pt x="581" y="583"/>
                    <a:pt x="596" y="570"/>
                    <a:pt x="610" y="546"/>
                  </a:cubicBezTo>
                  <a:cubicBezTo>
                    <a:pt x="627" y="518"/>
                    <a:pt x="639" y="481"/>
                    <a:pt x="648" y="435"/>
                  </a:cubicBezTo>
                  <a:cubicBezTo>
                    <a:pt x="661" y="365"/>
                    <a:pt x="656" y="328"/>
                    <a:pt x="631" y="322"/>
                  </a:cubicBezTo>
                  <a:lnTo>
                    <a:pt x="527" y="302"/>
                  </a:lnTo>
                  <a:lnTo>
                    <a:pt x="566" y="98"/>
                  </a:lnTo>
                  <a:cubicBezTo>
                    <a:pt x="574" y="56"/>
                    <a:pt x="535" y="26"/>
                    <a:pt x="450" y="10"/>
                  </a:cubicBezTo>
                  <a:cubicBezTo>
                    <a:pt x="417" y="4"/>
                    <a:pt x="383" y="1"/>
                    <a:pt x="3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61"/>
            <p:cNvSpPr/>
            <p:nvPr/>
          </p:nvSpPr>
          <p:spPr>
            <a:xfrm>
              <a:off x="8934415" y="2443968"/>
              <a:ext cx="72227" cy="118999"/>
            </a:xfrm>
            <a:custGeom>
              <a:avLst/>
              <a:gdLst/>
              <a:ahLst/>
              <a:cxnLst/>
              <a:rect l="l" t="t" r="r" b="b"/>
              <a:pathLst>
                <a:path w="681" h="1122" extrusionOk="0">
                  <a:moveTo>
                    <a:pt x="403" y="0"/>
                  </a:moveTo>
                  <a:cubicBezTo>
                    <a:pt x="339" y="0"/>
                    <a:pt x="299" y="29"/>
                    <a:pt x="281" y="86"/>
                  </a:cubicBezTo>
                  <a:cubicBezTo>
                    <a:pt x="256" y="169"/>
                    <a:pt x="308" y="229"/>
                    <a:pt x="435" y="269"/>
                  </a:cubicBezTo>
                  <a:cubicBezTo>
                    <a:pt x="476" y="281"/>
                    <a:pt x="512" y="288"/>
                    <a:pt x="543" y="288"/>
                  </a:cubicBezTo>
                  <a:cubicBezTo>
                    <a:pt x="607" y="288"/>
                    <a:pt x="648" y="260"/>
                    <a:pt x="665" y="203"/>
                  </a:cubicBezTo>
                  <a:cubicBezTo>
                    <a:pt x="680" y="156"/>
                    <a:pt x="674" y="119"/>
                    <a:pt x="644" y="91"/>
                  </a:cubicBezTo>
                  <a:cubicBezTo>
                    <a:pt x="616" y="61"/>
                    <a:pt x="571" y="38"/>
                    <a:pt x="511" y="19"/>
                  </a:cubicBezTo>
                  <a:cubicBezTo>
                    <a:pt x="469" y="7"/>
                    <a:pt x="434" y="0"/>
                    <a:pt x="403" y="0"/>
                  </a:cubicBezTo>
                  <a:close/>
                  <a:moveTo>
                    <a:pt x="331" y="312"/>
                  </a:moveTo>
                  <a:cubicBezTo>
                    <a:pt x="321" y="312"/>
                    <a:pt x="311" y="312"/>
                    <a:pt x="301" y="313"/>
                  </a:cubicBezTo>
                  <a:cubicBezTo>
                    <a:pt x="244" y="317"/>
                    <a:pt x="212" y="329"/>
                    <a:pt x="206" y="349"/>
                  </a:cubicBezTo>
                  <a:lnTo>
                    <a:pt x="4" y="1000"/>
                  </a:lnTo>
                  <a:cubicBezTo>
                    <a:pt x="1" y="1011"/>
                    <a:pt x="6" y="1022"/>
                    <a:pt x="19" y="1032"/>
                  </a:cubicBezTo>
                  <a:cubicBezTo>
                    <a:pt x="34" y="1043"/>
                    <a:pt x="70" y="1056"/>
                    <a:pt x="125" y="1073"/>
                  </a:cubicBezTo>
                  <a:cubicBezTo>
                    <a:pt x="180" y="1090"/>
                    <a:pt x="235" y="1103"/>
                    <a:pt x="290" y="1113"/>
                  </a:cubicBezTo>
                  <a:cubicBezTo>
                    <a:pt x="317" y="1119"/>
                    <a:pt x="338" y="1121"/>
                    <a:pt x="353" y="1121"/>
                  </a:cubicBezTo>
                  <a:cubicBezTo>
                    <a:pt x="367" y="1121"/>
                    <a:pt x="375" y="1119"/>
                    <a:pt x="376" y="1113"/>
                  </a:cubicBezTo>
                  <a:lnTo>
                    <a:pt x="585" y="438"/>
                  </a:lnTo>
                  <a:cubicBezTo>
                    <a:pt x="598" y="395"/>
                    <a:pt x="563" y="360"/>
                    <a:pt x="480" y="335"/>
                  </a:cubicBezTo>
                  <a:cubicBezTo>
                    <a:pt x="429" y="320"/>
                    <a:pt x="379" y="312"/>
                    <a:pt x="331" y="3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61"/>
            <p:cNvSpPr/>
            <p:nvPr/>
          </p:nvSpPr>
          <p:spPr>
            <a:xfrm>
              <a:off x="8982143" y="2492439"/>
              <a:ext cx="155060" cy="132999"/>
            </a:xfrm>
            <a:custGeom>
              <a:avLst/>
              <a:gdLst/>
              <a:ahLst/>
              <a:cxnLst/>
              <a:rect l="l" t="t" r="r" b="b"/>
              <a:pathLst>
                <a:path w="1462" h="1254" extrusionOk="0">
                  <a:moveTo>
                    <a:pt x="390" y="0"/>
                  </a:moveTo>
                  <a:cubicBezTo>
                    <a:pt x="358" y="0"/>
                    <a:pt x="339" y="6"/>
                    <a:pt x="332" y="19"/>
                  </a:cubicBezTo>
                  <a:lnTo>
                    <a:pt x="6" y="646"/>
                  </a:lnTo>
                  <a:cubicBezTo>
                    <a:pt x="1" y="659"/>
                    <a:pt x="5" y="670"/>
                    <a:pt x="17" y="682"/>
                  </a:cubicBezTo>
                  <a:cubicBezTo>
                    <a:pt x="30" y="695"/>
                    <a:pt x="62" y="714"/>
                    <a:pt x="113" y="741"/>
                  </a:cubicBezTo>
                  <a:cubicBezTo>
                    <a:pt x="164" y="769"/>
                    <a:pt x="215" y="791"/>
                    <a:pt x="267" y="811"/>
                  </a:cubicBezTo>
                  <a:cubicBezTo>
                    <a:pt x="303" y="824"/>
                    <a:pt x="327" y="831"/>
                    <a:pt x="340" y="831"/>
                  </a:cubicBezTo>
                  <a:cubicBezTo>
                    <a:pt x="346" y="831"/>
                    <a:pt x="350" y="829"/>
                    <a:pt x="351" y="827"/>
                  </a:cubicBezTo>
                  <a:lnTo>
                    <a:pt x="611" y="325"/>
                  </a:lnTo>
                  <a:cubicBezTo>
                    <a:pt x="620" y="308"/>
                    <a:pt x="630" y="300"/>
                    <a:pt x="641" y="300"/>
                  </a:cubicBezTo>
                  <a:cubicBezTo>
                    <a:pt x="645" y="300"/>
                    <a:pt x="649" y="301"/>
                    <a:pt x="653" y="303"/>
                  </a:cubicBezTo>
                  <a:cubicBezTo>
                    <a:pt x="663" y="308"/>
                    <a:pt x="668" y="317"/>
                    <a:pt x="669" y="328"/>
                  </a:cubicBezTo>
                  <a:cubicBezTo>
                    <a:pt x="672" y="353"/>
                    <a:pt x="648" y="412"/>
                    <a:pt x="599" y="507"/>
                  </a:cubicBezTo>
                  <a:lnTo>
                    <a:pt x="416" y="860"/>
                  </a:lnTo>
                  <a:cubicBezTo>
                    <a:pt x="411" y="871"/>
                    <a:pt x="415" y="883"/>
                    <a:pt x="427" y="895"/>
                  </a:cubicBezTo>
                  <a:cubicBezTo>
                    <a:pt x="439" y="908"/>
                    <a:pt x="472" y="928"/>
                    <a:pt x="524" y="954"/>
                  </a:cubicBezTo>
                  <a:cubicBezTo>
                    <a:pt x="574" y="982"/>
                    <a:pt x="626" y="1004"/>
                    <a:pt x="677" y="1024"/>
                  </a:cubicBezTo>
                  <a:cubicBezTo>
                    <a:pt x="712" y="1036"/>
                    <a:pt x="736" y="1043"/>
                    <a:pt x="749" y="1043"/>
                  </a:cubicBezTo>
                  <a:cubicBezTo>
                    <a:pt x="756" y="1043"/>
                    <a:pt x="760" y="1041"/>
                    <a:pt x="761" y="1038"/>
                  </a:cubicBezTo>
                  <a:lnTo>
                    <a:pt x="1021" y="538"/>
                  </a:lnTo>
                  <a:cubicBezTo>
                    <a:pt x="1029" y="524"/>
                    <a:pt x="1035" y="518"/>
                    <a:pt x="1044" y="514"/>
                  </a:cubicBezTo>
                  <a:cubicBezTo>
                    <a:pt x="1047" y="514"/>
                    <a:pt x="1050" y="513"/>
                    <a:pt x="1053" y="513"/>
                  </a:cubicBezTo>
                  <a:cubicBezTo>
                    <a:pt x="1057" y="513"/>
                    <a:pt x="1062" y="514"/>
                    <a:pt x="1067" y="517"/>
                  </a:cubicBezTo>
                  <a:cubicBezTo>
                    <a:pt x="1092" y="529"/>
                    <a:pt x="1072" y="596"/>
                    <a:pt x="1009" y="717"/>
                  </a:cubicBezTo>
                  <a:lnTo>
                    <a:pt x="826" y="1070"/>
                  </a:lnTo>
                  <a:cubicBezTo>
                    <a:pt x="820" y="1080"/>
                    <a:pt x="822" y="1092"/>
                    <a:pt x="836" y="1106"/>
                  </a:cubicBezTo>
                  <a:cubicBezTo>
                    <a:pt x="849" y="1118"/>
                    <a:pt x="881" y="1138"/>
                    <a:pt x="932" y="1165"/>
                  </a:cubicBezTo>
                  <a:cubicBezTo>
                    <a:pt x="983" y="1192"/>
                    <a:pt x="1035" y="1214"/>
                    <a:pt x="1085" y="1234"/>
                  </a:cubicBezTo>
                  <a:cubicBezTo>
                    <a:pt x="1120" y="1247"/>
                    <a:pt x="1143" y="1253"/>
                    <a:pt x="1156" y="1253"/>
                  </a:cubicBezTo>
                  <a:cubicBezTo>
                    <a:pt x="1163" y="1253"/>
                    <a:pt x="1167" y="1252"/>
                    <a:pt x="1169" y="1249"/>
                  </a:cubicBezTo>
                  <a:lnTo>
                    <a:pt x="1372" y="860"/>
                  </a:lnTo>
                  <a:cubicBezTo>
                    <a:pt x="1432" y="744"/>
                    <a:pt x="1461" y="651"/>
                    <a:pt x="1457" y="587"/>
                  </a:cubicBezTo>
                  <a:cubicBezTo>
                    <a:pt x="1456" y="519"/>
                    <a:pt x="1413" y="464"/>
                    <a:pt x="1328" y="420"/>
                  </a:cubicBezTo>
                  <a:cubicBezTo>
                    <a:pt x="1278" y="394"/>
                    <a:pt x="1227" y="382"/>
                    <a:pt x="1174" y="382"/>
                  </a:cubicBezTo>
                  <a:cubicBezTo>
                    <a:pt x="1169" y="382"/>
                    <a:pt x="1165" y="382"/>
                    <a:pt x="1161" y="382"/>
                  </a:cubicBezTo>
                  <a:cubicBezTo>
                    <a:pt x="1103" y="385"/>
                    <a:pt x="1062" y="396"/>
                    <a:pt x="1039" y="414"/>
                  </a:cubicBezTo>
                  <a:cubicBezTo>
                    <a:pt x="1044" y="320"/>
                    <a:pt x="1010" y="255"/>
                    <a:pt x="935" y="215"/>
                  </a:cubicBezTo>
                  <a:cubicBezTo>
                    <a:pt x="898" y="196"/>
                    <a:pt x="865" y="183"/>
                    <a:pt x="837" y="178"/>
                  </a:cubicBezTo>
                  <a:cubicBezTo>
                    <a:pt x="824" y="176"/>
                    <a:pt x="811" y="175"/>
                    <a:pt x="798" y="175"/>
                  </a:cubicBezTo>
                  <a:cubicBezTo>
                    <a:pt x="746" y="175"/>
                    <a:pt x="701" y="189"/>
                    <a:pt x="661" y="218"/>
                  </a:cubicBezTo>
                  <a:lnTo>
                    <a:pt x="652" y="214"/>
                  </a:lnTo>
                  <a:lnTo>
                    <a:pt x="669" y="151"/>
                  </a:lnTo>
                  <a:cubicBezTo>
                    <a:pt x="678" y="117"/>
                    <a:pt x="656" y="85"/>
                    <a:pt x="603" y="57"/>
                  </a:cubicBezTo>
                  <a:cubicBezTo>
                    <a:pt x="548" y="28"/>
                    <a:pt x="492" y="12"/>
                    <a:pt x="434" y="3"/>
                  </a:cubicBezTo>
                  <a:cubicBezTo>
                    <a:pt x="418" y="1"/>
                    <a:pt x="403" y="0"/>
                    <a:pt x="3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61"/>
            <p:cNvSpPr/>
            <p:nvPr/>
          </p:nvSpPr>
          <p:spPr>
            <a:xfrm>
              <a:off x="9121403" y="2580577"/>
              <a:ext cx="105742" cy="102030"/>
            </a:xfrm>
            <a:custGeom>
              <a:avLst/>
              <a:gdLst/>
              <a:ahLst/>
              <a:cxnLst/>
              <a:rect l="l" t="t" r="r" b="b"/>
              <a:pathLst>
                <a:path w="997" h="962" extrusionOk="0">
                  <a:moveTo>
                    <a:pt x="581" y="274"/>
                  </a:moveTo>
                  <a:cubicBezTo>
                    <a:pt x="590" y="274"/>
                    <a:pt x="598" y="277"/>
                    <a:pt x="606" y="283"/>
                  </a:cubicBezTo>
                  <a:cubicBezTo>
                    <a:pt x="629" y="303"/>
                    <a:pt x="621" y="335"/>
                    <a:pt x="585" y="378"/>
                  </a:cubicBezTo>
                  <a:cubicBezTo>
                    <a:pt x="564" y="403"/>
                    <a:pt x="539" y="418"/>
                    <a:pt x="512" y="423"/>
                  </a:cubicBezTo>
                  <a:cubicBezTo>
                    <a:pt x="505" y="424"/>
                    <a:pt x="499" y="425"/>
                    <a:pt x="493" y="425"/>
                  </a:cubicBezTo>
                  <a:cubicBezTo>
                    <a:pt x="473" y="425"/>
                    <a:pt x="454" y="418"/>
                    <a:pt x="438" y="404"/>
                  </a:cubicBezTo>
                  <a:lnTo>
                    <a:pt x="499" y="333"/>
                  </a:lnTo>
                  <a:cubicBezTo>
                    <a:pt x="531" y="293"/>
                    <a:pt x="558" y="274"/>
                    <a:pt x="581" y="274"/>
                  </a:cubicBezTo>
                  <a:close/>
                  <a:moveTo>
                    <a:pt x="429" y="0"/>
                  </a:moveTo>
                  <a:cubicBezTo>
                    <a:pt x="324" y="0"/>
                    <a:pt x="217" y="64"/>
                    <a:pt x="112" y="188"/>
                  </a:cubicBezTo>
                  <a:cubicBezTo>
                    <a:pt x="83" y="223"/>
                    <a:pt x="59" y="260"/>
                    <a:pt x="39" y="298"/>
                  </a:cubicBezTo>
                  <a:cubicBezTo>
                    <a:pt x="25" y="324"/>
                    <a:pt x="17" y="350"/>
                    <a:pt x="9" y="376"/>
                  </a:cubicBezTo>
                  <a:cubicBezTo>
                    <a:pt x="3" y="402"/>
                    <a:pt x="1" y="433"/>
                    <a:pt x="2" y="466"/>
                  </a:cubicBezTo>
                  <a:cubicBezTo>
                    <a:pt x="3" y="501"/>
                    <a:pt x="11" y="535"/>
                    <a:pt x="23" y="569"/>
                  </a:cubicBezTo>
                  <a:cubicBezTo>
                    <a:pt x="35" y="602"/>
                    <a:pt x="57" y="639"/>
                    <a:pt x="87" y="680"/>
                  </a:cubicBezTo>
                  <a:cubicBezTo>
                    <a:pt x="118" y="720"/>
                    <a:pt x="160" y="764"/>
                    <a:pt x="216" y="811"/>
                  </a:cubicBezTo>
                  <a:cubicBezTo>
                    <a:pt x="272" y="858"/>
                    <a:pt x="335" y="899"/>
                    <a:pt x="407" y="933"/>
                  </a:cubicBezTo>
                  <a:cubicBezTo>
                    <a:pt x="446" y="952"/>
                    <a:pt x="478" y="962"/>
                    <a:pt x="503" y="962"/>
                  </a:cubicBezTo>
                  <a:cubicBezTo>
                    <a:pt x="523" y="962"/>
                    <a:pt x="538" y="955"/>
                    <a:pt x="549" y="943"/>
                  </a:cubicBezTo>
                  <a:cubicBezTo>
                    <a:pt x="566" y="923"/>
                    <a:pt x="580" y="882"/>
                    <a:pt x="592" y="822"/>
                  </a:cubicBezTo>
                  <a:cubicBezTo>
                    <a:pt x="605" y="760"/>
                    <a:pt x="605" y="724"/>
                    <a:pt x="590" y="712"/>
                  </a:cubicBezTo>
                  <a:cubicBezTo>
                    <a:pt x="588" y="711"/>
                    <a:pt x="558" y="702"/>
                    <a:pt x="500" y="683"/>
                  </a:cubicBezTo>
                  <a:cubicBezTo>
                    <a:pt x="443" y="665"/>
                    <a:pt x="401" y="645"/>
                    <a:pt x="374" y="623"/>
                  </a:cubicBezTo>
                  <a:cubicBezTo>
                    <a:pt x="329" y="585"/>
                    <a:pt x="327" y="541"/>
                    <a:pt x="366" y="494"/>
                  </a:cubicBezTo>
                  <a:lnTo>
                    <a:pt x="366" y="494"/>
                  </a:lnTo>
                  <a:lnTo>
                    <a:pt x="402" y="527"/>
                  </a:lnTo>
                  <a:cubicBezTo>
                    <a:pt x="517" y="625"/>
                    <a:pt x="619" y="673"/>
                    <a:pt x="707" y="673"/>
                  </a:cubicBezTo>
                  <a:cubicBezTo>
                    <a:pt x="776" y="673"/>
                    <a:pt x="836" y="643"/>
                    <a:pt x="887" y="583"/>
                  </a:cubicBezTo>
                  <a:cubicBezTo>
                    <a:pt x="996" y="455"/>
                    <a:pt x="958" y="313"/>
                    <a:pt x="772" y="156"/>
                  </a:cubicBezTo>
                  <a:cubicBezTo>
                    <a:pt x="714" y="107"/>
                    <a:pt x="660" y="70"/>
                    <a:pt x="609" y="44"/>
                  </a:cubicBezTo>
                  <a:cubicBezTo>
                    <a:pt x="558" y="18"/>
                    <a:pt x="506" y="3"/>
                    <a:pt x="449" y="1"/>
                  </a:cubicBezTo>
                  <a:cubicBezTo>
                    <a:pt x="442" y="1"/>
                    <a:pt x="436" y="0"/>
                    <a:pt x="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61"/>
            <p:cNvSpPr/>
            <p:nvPr/>
          </p:nvSpPr>
          <p:spPr>
            <a:xfrm>
              <a:off x="8567863" y="2774883"/>
              <a:ext cx="953692" cy="699678"/>
            </a:xfrm>
            <a:custGeom>
              <a:avLst/>
              <a:gdLst/>
              <a:ahLst/>
              <a:cxnLst/>
              <a:rect l="l" t="t" r="r" b="b"/>
              <a:pathLst>
                <a:path w="8992" h="6597" extrusionOk="0">
                  <a:moveTo>
                    <a:pt x="7314" y="1"/>
                  </a:moveTo>
                  <a:lnTo>
                    <a:pt x="0" y="6596"/>
                  </a:lnTo>
                  <a:lnTo>
                    <a:pt x="8991" y="6091"/>
                  </a:lnTo>
                  <a:lnTo>
                    <a:pt x="7314" y="1"/>
                  </a:lnTo>
                  <a:close/>
                </a:path>
              </a:pathLst>
            </a:custGeom>
            <a:solidFill>
              <a:srgbClr val="000000">
                <a:alpha val="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61"/>
            <p:cNvSpPr/>
            <p:nvPr/>
          </p:nvSpPr>
          <p:spPr>
            <a:xfrm>
              <a:off x="9295769" y="2686109"/>
              <a:ext cx="156226" cy="175741"/>
            </a:xfrm>
            <a:custGeom>
              <a:avLst/>
              <a:gdLst/>
              <a:ahLst/>
              <a:cxnLst/>
              <a:rect l="l" t="t" r="r" b="b"/>
              <a:pathLst>
                <a:path w="1473" h="1657" extrusionOk="0">
                  <a:moveTo>
                    <a:pt x="733" y="0"/>
                  </a:moveTo>
                  <a:cubicBezTo>
                    <a:pt x="712" y="0"/>
                    <a:pt x="690" y="13"/>
                    <a:pt x="682" y="38"/>
                  </a:cubicBezTo>
                  <a:cubicBezTo>
                    <a:pt x="630" y="193"/>
                    <a:pt x="558" y="340"/>
                    <a:pt x="458" y="470"/>
                  </a:cubicBezTo>
                  <a:cubicBezTo>
                    <a:pt x="349" y="608"/>
                    <a:pt x="207" y="724"/>
                    <a:pt x="44" y="792"/>
                  </a:cubicBezTo>
                  <a:cubicBezTo>
                    <a:pt x="0" y="809"/>
                    <a:pt x="0" y="871"/>
                    <a:pt x="45" y="890"/>
                  </a:cubicBezTo>
                  <a:cubicBezTo>
                    <a:pt x="361" y="1018"/>
                    <a:pt x="561" y="1264"/>
                    <a:pt x="694" y="1622"/>
                  </a:cubicBezTo>
                  <a:cubicBezTo>
                    <a:pt x="704" y="1644"/>
                    <a:pt x="724" y="1656"/>
                    <a:pt x="745" y="1656"/>
                  </a:cubicBezTo>
                  <a:cubicBezTo>
                    <a:pt x="765" y="1656"/>
                    <a:pt x="785" y="1646"/>
                    <a:pt x="796" y="1624"/>
                  </a:cubicBezTo>
                  <a:cubicBezTo>
                    <a:pt x="925" y="1333"/>
                    <a:pt x="1136" y="1026"/>
                    <a:pt x="1433" y="880"/>
                  </a:cubicBezTo>
                  <a:cubicBezTo>
                    <a:pt x="1473" y="860"/>
                    <a:pt x="1473" y="802"/>
                    <a:pt x="1431" y="784"/>
                  </a:cubicBezTo>
                  <a:cubicBezTo>
                    <a:pt x="1251" y="706"/>
                    <a:pt x="1065" y="576"/>
                    <a:pt x="966" y="428"/>
                  </a:cubicBezTo>
                  <a:cubicBezTo>
                    <a:pt x="882" y="301"/>
                    <a:pt x="825" y="175"/>
                    <a:pt x="784" y="38"/>
                  </a:cubicBezTo>
                  <a:cubicBezTo>
                    <a:pt x="776" y="13"/>
                    <a:pt x="755" y="0"/>
                    <a:pt x="73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94" name="Google Shape;2694;p61"/>
          <p:cNvGrpSpPr/>
          <p:nvPr/>
        </p:nvGrpSpPr>
        <p:grpSpPr>
          <a:xfrm>
            <a:off x="3051700" y="472140"/>
            <a:ext cx="380623" cy="505928"/>
            <a:chOff x="5382225" y="1510350"/>
            <a:chExt cx="54075" cy="71875"/>
          </a:xfrm>
        </p:grpSpPr>
        <p:sp>
          <p:nvSpPr>
            <p:cNvPr id="2695" name="Google Shape;2695;p61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61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7" name="Google Shape;2697;p61"/>
          <p:cNvSpPr/>
          <p:nvPr/>
        </p:nvSpPr>
        <p:spPr>
          <a:xfrm>
            <a:off x="2495025" y="933526"/>
            <a:ext cx="150402" cy="177598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61"/>
          <p:cNvSpPr/>
          <p:nvPr/>
        </p:nvSpPr>
        <p:spPr>
          <a:xfrm>
            <a:off x="7896420" y="4259878"/>
            <a:ext cx="211650" cy="24992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61"/>
          <p:cNvSpPr/>
          <p:nvPr/>
        </p:nvSpPr>
        <p:spPr>
          <a:xfrm>
            <a:off x="3771375" y="1228801"/>
            <a:ext cx="150402" cy="177598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61"/>
          <p:cNvSpPr/>
          <p:nvPr/>
        </p:nvSpPr>
        <p:spPr>
          <a:xfrm>
            <a:off x="1495525" y="3687001"/>
            <a:ext cx="150402" cy="177598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1" name="Google Shape;2701;p61"/>
          <p:cNvPicPr preferRelativeResize="0"/>
          <p:nvPr/>
        </p:nvPicPr>
        <p:blipFill rotWithShape="1">
          <a:blip r:embed="rId3">
            <a:alphaModFix/>
          </a:blip>
          <a:srcRect l="8958"/>
          <a:stretch/>
        </p:blipFill>
        <p:spPr>
          <a:xfrm>
            <a:off x="4978325" y="1215450"/>
            <a:ext cx="3292800" cy="271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6" name="Google Shape;2706;p62"/>
          <p:cNvGrpSpPr/>
          <p:nvPr/>
        </p:nvGrpSpPr>
        <p:grpSpPr>
          <a:xfrm>
            <a:off x="8086186" y="2318781"/>
            <a:ext cx="380623" cy="505928"/>
            <a:chOff x="5382225" y="1510350"/>
            <a:chExt cx="54075" cy="71875"/>
          </a:xfrm>
        </p:grpSpPr>
        <p:sp>
          <p:nvSpPr>
            <p:cNvPr id="2707" name="Google Shape;2707;p62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62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09" name="Google Shape;2709;p62"/>
          <p:cNvGrpSpPr/>
          <p:nvPr/>
        </p:nvGrpSpPr>
        <p:grpSpPr>
          <a:xfrm>
            <a:off x="6852345" y="3409526"/>
            <a:ext cx="1405647" cy="1251120"/>
            <a:chOff x="1640600" y="2901325"/>
            <a:chExt cx="464600" cy="413525"/>
          </a:xfrm>
        </p:grpSpPr>
        <p:sp>
          <p:nvSpPr>
            <p:cNvPr id="2710" name="Google Shape;2710;p62"/>
            <p:cNvSpPr/>
            <p:nvPr/>
          </p:nvSpPr>
          <p:spPr>
            <a:xfrm>
              <a:off x="1640600" y="2901325"/>
              <a:ext cx="464600" cy="413525"/>
            </a:xfrm>
            <a:custGeom>
              <a:avLst/>
              <a:gdLst/>
              <a:ahLst/>
              <a:cxnLst/>
              <a:rect l="l" t="t" r="r" b="b"/>
              <a:pathLst>
                <a:path w="18584" h="16541" extrusionOk="0">
                  <a:moveTo>
                    <a:pt x="8325" y="0"/>
                  </a:moveTo>
                  <a:cubicBezTo>
                    <a:pt x="7626" y="0"/>
                    <a:pt x="6986" y="599"/>
                    <a:pt x="6781" y="1576"/>
                  </a:cubicBezTo>
                  <a:cubicBezTo>
                    <a:pt x="6434" y="1684"/>
                    <a:pt x="6231" y="1915"/>
                    <a:pt x="6027" y="2188"/>
                  </a:cubicBezTo>
                  <a:cubicBezTo>
                    <a:pt x="5916" y="2209"/>
                    <a:pt x="5821" y="2260"/>
                    <a:pt x="5747" y="2313"/>
                  </a:cubicBezTo>
                  <a:cubicBezTo>
                    <a:pt x="5660" y="2110"/>
                    <a:pt x="5432" y="2087"/>
                    <a:pt x="5315" y="1898"/>
                  </a:cubicBezTo>
                  <a:cubicBezTo>
                    <a:pt x="5182" y="1629"/>
                    <a:pt x="5075" y="1271"/>
                    <a:pt x="4715" y="1271"/>
                  </a:cubicBezTo>
                  <a:cubicBezTo>
                    <a:pt x="4705" y="1271"/>
                    <a:pt x="4695" y="1272"/>
                    <a:pt x="4685" y="1272"/>
                  </a:cubicBezTo>
                  <a:cubicBezTo>
                    <a:pt x="4672" y="1271"/>
                    <a:pt x="4659" y="1271"/>
                    <a:pt x="4646" y="1271"/>
                  </a:cubicBezTo>
                  <a:cubicBezTo>
                    <a:pt x="4167" y="1271"/>
                    <a:pt x="4202" y="1917"/>
                    <a:pt x="3833" y="2076"/>
                  </a:cubicBezTo>
                  <a:cubicBezTo>
                    <a:pt x="3398" y="2241"/>
                    <a:pt x="3402" y="2907"/>
                    <a:pt x="3837" y="3068"/>
                  </a:cubicBezTo>
                  <a:cubicBezTo>
                    <a:pt x="4085" y="3082"/>
                    <a:pt x="4196" y="3731"/>
                    <a:pt x="4510" y="3809"/>
                  </a:cubicBezTo>
                  <a:cubicBezTo>
                    <a:pt x="4516" y="3857"/>
                    <a:pt x="4528" y="3907"/>
                    <a:pt x="4550" y="3955"/>
                  </a:cubicBezTo>
                  <a:cubicBezTo>
                    <a:pt x="4250" y="3864"/>
                    <a:pt x="3877" y="3582"/>
                    <a:pt x="3525" y="3582"/>
                  </a:cubicBezTo>
                  <a:cubicBezTo>
                    <a:pt x="3448" y="3582"/>
                    <a:pt x="3372" y="3596"/>
                    <a:pt x="3298" y="3628"/>
                  </a:cubicBezTo>
                  <a:cubicBezTo>
                    <a:pt x="2766" y="4065"/>
                    <a:pt x="2877" y="5422"/>
                    <a:pt x="2960" y="6069"/>
                  </a:cubicBezTo>
                  <a:cubicBezTo>
                    <a:pt x="1850" y="6432"/>
                    <a:pt x="0" y="10205"/>
                    <a:pt x="1218" y="10894"/>
                  </a:cubicBezTo>
                  <a:cubicBezTo>
                    <a:pt x="1313" y="10933"/>
                    <a:pt x="1404" y="10950"/>
                    <a:pt x="1492" y="10950"/>
                  </a:cubicBezTo>
                  <a:cubicBezTo>
                    <a:pt x="1842" y="10950"/>
                    <a:pt x="2143" y="10670"/>
                    <a:pt x="2436" y="10311"/>
                  </a:cubicBezTo>
                  <a:lnTo>
                    <a:pt x="2436" y="10311"/>
                  </a:lnTo>
                  <a:cubicBezTo>
                    <a:pt x="2373" y="10484"/>
                    <a:pt x="2266" y="10643"/>
                    <a:pt x="2106" y="10713"/>
                  </a:cubicBezTo>
                  <a:cubicBezTo>
                    <a:pt x="1672" y="10879"/>
                    <a:pt x="1675" y="11545"/>
                    <a:pt x="2110" y="11707"/>
                  </a:cubicBezTo>
                  <a:cubicBezTo>
                    <a:pt x="2391" y="11755"/>
                    <a:pt x="2502" y="12485"/>
                    <a:pt x="2915" y="12485"/>
                  </a:cubicBezTo>
                  <a:cubicBezTo>
                    <a:pt x="2933" y="12485"/>
                    <a:pt x="2951" y="12484"/>
                    <a:pt x="2970" y="12481"/>
                  </a:cubicBezTo>
                  <a:cubicBezTo>
                    <a:pt x="3074" y="12481"/>
                    <a:pt x="3171" y="12450"/>
                    <a:pt x="3254" y="12398"/>
                  </a:cubicBezTo>
                  <a:cubicBezTo>
                    <a:pt x="3639" y="14017"/>
                    <a:pt x="4952" y="15147"/>
                    <a:pt x="6484" y="15147"/>
                  </a:cubicBezTo>
                  <a:cubicBezTo>
                    <a:pt x="6902" y="15147"/>
                    <a:pt x="7337" y="15063"/>
                    <a:pt x="7774" y="14881"/>
                  </a:cubicBezTo>
                  <a:lnTo>
                    <a:pt x="7774" y="14881"/>
                  </a:lnTo>
                  <a:cubicBezTo>
                    <a:pt x="7684" y="15264"/>
                    <a:pt x="7252" y="15964"/>
                    <a:pt x="7752" y="16245"/>
                  </a:cubicBezTo>
                  <a:cubicBezTo>
                    <a:pt x="7943" y="16344"/>
                    <a:pt x="8240" y="16466"/>
                    <a:pt x="8504" y="16466"/>
                  </a:cubicBezTo>
                  <a:cubicBezTo>
                    <a:pt x="8655" y="16466"/>
                    <a:pt x="8795" y="16427"/>
                    <a:pt x="8900" y="16320"/>
                  </a:cubicBezTo>
                  <a:cubicBezTo>
                    <a:pt x="8941" y="16326"/>
                    <a:pt x="8984" y="16330"/>
                    <a:pt x="9026" y="16330"/>
                  </a:cubicBezTo>
                  <a:cubicBezTo>
                    <a:pt x="9121" y="16330"/>
                    <a:pt x="9216" y="16313"/>
                    <a:pt x="9305" y="16281"/>
                  </a:cubicBezTo>
                  <a:cubicBezTo>
                    <a:pt x="9457" y="16435"/>
                    <a:pt x="9733" y="16501"/>
                    <a:pt x="9995" y="16501"/>
                  </a:cubicBezTo>
                  <a:cubicBezTo>
                    <a:pt x="10159" y="16501"/>
                    <a:pt x="10318" y="16475"/>
                    <a:pt x="10439" y="16428"/>
                  </a:cubicBezTo>
                  <a:cubicBezTo>
                    <a:pt x="10559" y="16508"/>
                    <a:pt x="10768" y="16540"/>
                    <a:pt x="11002" y="16540"/>
                  </a:cubicBezTo>
                  <a:cubicBezTo>
                    <a:pt x="11417" y="16540"/>
                    <a:pt x="11913" y="16438"/>
                    <a:pt x="12129" y="16318"/>
                  </a:cubicBezTo>
                  <a:cubicBezTo>
                    <a:pt x="12178" y="16332"/>
                    <a:pt x="12229" y="16339"/>
                    <a:pt x="12281" y="16339"/>
                  </a:cubicBezTo>
                  <a:cubicBezTo>
                    <a:pt x="12521" y="16339"/>
                    <a:pt x="12786" y="16202"/>
                    <a:pt x="12996" y="16090"/>
                  </a:cubicBezTo>
                  <a:cubicBezTo>
                    <a:pt x="13291" y="16062"/>
                    <a:pt x="13901" y="15806"/>
                    <a:pt x="13942" y="15501"/>
                  </a:cubicBezTo>
                  <a:cubicBezTo>
                    <a:pt x="13952" y="15502"/>
                    <a:pt x="13961" y="15502"/>
                    <a:pt x="13971" y="15502"/>
                  </a:cubicBezTo>
                  <a:cubicBezTo>
                    <a:pt x="14373" y="15502"/>
                    <a:pt x="14776" y="15309"/>
                    <a:pt x="14969" y="14912"/>
                  </a:cubicBezTo>
                  <a:cubicBezTo>
                    <a:pt x="15380" y="14771"/>
                    <a:pt x="15994" y="14176"/>
                    <a:pt x="15997" y="13693"/>
                  </a:cubicBezTo>
                  <a:cubicBezTo>
                    <a:pt x="16065" y="13771"/>
                    <a:pt x="16131" y="13881"/>
                    <a:pt x="16194" y="14042"/>
                  </a:cubicBezTo>
                  <a:cubicBezTo>
                    <a:pt x="16272" y="14272"/>
                    <a:pt x="16488" y="14388"/>
                    <a:pt x="16704" y="14388"/>
                  </a:cubicBezTo>
                  <a:cubicBezTo>
                    <a:pt x="16915" y="14388"/>
                    <a:pt x="17127" y="14277"/>
                    <a:pt x="17209" y="14053"/>
                  </a:cubicBezTo>
                  <a:cubicBezTo>
                    <a:pt x="17289" y="13854"/>
                    <a:pt x="17417" y="13579"/>
                    <a:pt x="17603" y="13483"/>
                  </a:cubicBezTo>
                  <a:cubicBezTo>
                    <a:pt x="17998" y="13296"/>
                    <a:pt x="17993" y="12686"/>
                    <a:pt x="17595" y="12507"/>
                  </a:cubicBezTo>
                  <a:cubicBezTo>
                    <a:pt x="17256" y="12371"/>
                    <a:pt x="17278" y="11883"/>
                    <a:pt x="16995" y="11693"/>
                  </a:cubicBezTo>
                  <a:cubicBezTo>
                    <a:pt x="17576" y="11096"/>
                    <a:pt x="17813" y="10320"/>
                    <a:pt x="17774" y="9489"/>
                  </a:cubicBezTo>
                  <a:cubicBezTo>
                    <a:pt x="17678" y="9030"/>
                    <a:pt x="17840" y="8061"/>
                    <a:pt x="17215" y="7884"/>
                  </a:cubicBezTo>
                  <a:cubicBezTo>
                    <a:pt x="18583" y="5571"/>
                    <a:pt x="17194" y="2947"/>
                    <a:pt x="15233" y="2947"/>
                  </a:cubicBezTo>
                  <a:cubicBezTo>
                    <a:pt x="14544" y="2947"/>
                    <a:pt x="13783" y="3271"/>
                    <a:pt x="13048" y="4049"/>
                  </a:cubicBezTo>
                  <a:lnTo>
                    <a:pt x="12861" y="3611"/>
                  </a:lnTo>
                  <a:cubicBezTo>
                    <a:pt x="12856" y="3602"/>
                    <a:pt x="12852" y="3593"/>
                    <a:pt x="12848" y="3585"/>
                  </a:cubicBezTo>
                  <a:lnTo>
                    <a:pt x="12848" y="3585"/>
                  </a:lnTo>
                  <a:cubicBezTo>
                    <a:pt x="12956" y="3623"/>
                    <a:pt x="13055" y="3642"/>
                    <a:pt x="13145" y="3642"/>
                  </a:cubicBezTo>
                  <a:cubicBezTo>
                    <a:pt x="13484" y="3642"/>
                    <a:pt x="13692" y="3383"/>
                    <a:pt x="13770" y="2998"/>
                  </a:cubicBezTo>
                  <a:cubicBezTo>
                    <a:pt x="13843" y="3020"/>
                    <a:pt x="13913" y="3030"/>
                    <a:pt x="13981" y="3030"/>
                  </a:cubicBezTo>
                  <a:cubicBezTo>
                    <a:pt x="14850" y="3030"/>
                    <a:pt x="15235" y="1350"/>
                    <a:pt x="13963" y="1350"/>
                  </a:cubicBezTo>
                  <a:cubicBezTo>
                    <a:pt x="13935" y="1350"/>
                    <a:pt x="13906" y="1350"/>
                    <a:pt x="13876" y="1352"/>
                  </a:cubicBezTo>
                  <a:cubicBezTo>
                    <a:pt x="13698" y="1206"/>
                    <a:pt x="13429" y="1129"/>
                    <a:pt x="13174" y="1129"/>
                  </a:cubicBezTo>
                  <a:cubicBezTo>
                    <a:pt x="13042" y="1129"/>
                    <a:pt x="12913" y="1150"/>
                    <a:pt x="12804" y="1193"/>
                  </a:cubicBezTo>
                  <a:cubicBezTo>
                    <a:pt x="12601" y="963"/>
                    <a:pt x="12180" y="833"/>
                    <a:pt x="11770" y="833"/>
                  </a:cubicBezTo>
                  <a:cubicBezTo>
                    <a:pt x="11486" y="833"/>
                    <a:pt x="11207" y="896"/>
                    <a:pt x="11009" y="1031"/>
                  </a:cubicBezTo>
                  <a:cubicBezTo>
                    <a:pt x="10950" y="956"/>
                    <a:pt x="10883" y="905"/>
                    <a:pt x="10819" y="875"/>
                  </a:cubicBezTo>
                  <a:cubicBezTo>
                    <a:pt x="10788" y="531"/>
                    <a:pt x="10465" y="383"/>
                    <a:pt x="10120" y="383"/>
                  </a:cubicBezTo>
                  <a:cubicBezTo>
                    <a:pt x="9884" y="383"/>
                    <a:pt x="9637" y="452"/>
                    <a:pt x="9466" y="575"/>
                  </a:cubicBezTo>
                  <a:cubicBezTo>
                    <a:pt x="9109" y="180"/>
                    <a:pt x="8708" y="0"/>
                    <a:pt x="83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62"/>
            <p:cNvSpPr/>
            <p:nvPr/>
          </p:nvSpPr>
          <p:spPr>
            <a:xfrm>
              <a:off x="1691800" y="3102100"/>
              <a:ext cx="140650" cy="125700"/>
            </a:xfrm>
            <a:custGeom>
              <a:avLst/>
              <a:gdLst/>
              <a:ahLst/>
              <a:cxnLst/>
              <a:rect l="l" t="t" r="r" b="b"/>
              <a:pathLst>
                <a:path w="5626" h="5028" extrusionOk="0">
                  <a:moveTo>
                    <a:pt x="358" y="1"/>
                  </a:moveTo>
                  <a:lnTo>
                    <a:pt x="1" y="435"/>
                  </a:lnTo>
                  <a:lnTo>
                    <a:pt x="331" y="705"/>
                  </a:lnTo>
                  <a:lnTo>
                    <a:pt x="1007" y="1257"/>
                  </a:lnTo>
                  <a:lnTo>
                    <a:pt x="4029" y="3723"/>
                  </a:lnTo>
                  <a:lnTo>
                    <a:pt x="5223" y="4697"/>
                  </a:lnTo>
                  <a:lnTo>
                    <a:pt x="5626" y="5028"/>
                  </a:lnTo>
                  <a:lnTo>
                    <a:pt x="5042" y="2294"/>
                  </a:lnTo>
                  <a:lnTo>
                    <a:pt x="5018" y="2282"/>
                  </a:lnTo>
                  <a:lnTo>
                    <a:pt x="4136" y="1851"/>
                  </a:lnTo>
                  <a:lnTo>
                    <a:pt x="1044" y="337"/>
                  </a:lnTo>
                  <a:lnTo>
                    <a:pt x="699" y="168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62"/>
            <p:cNvSpPr/>
            <p:nvPr/>
          </p:nvSpPr>
          <p:spPr>
            <a:xfrm>
              <a:off x="1792500" y="3148375"/>
              <a:ext cx="29875" cy="71175"/>
            </a:xfrm>
            <a:custGeom>
              <a:avLst/>
              <a:gdLst/>
              <a:ahLst/>
              <a:cxnLst/>
              <a:rect l="l" t="t" r="r" b="b"/>
              <a:pathLst>
                <a:path w="1195" h="2847" extrusionOk="0">
                  <a:moveTo>
                    <a:pt x="108" y="0"/>
                  </a:moveTo>
                  <a:lnTo>
                    <a:pt x="1" y="1872"/>
                  </a:lnTo>
                  <a:lnTo>
                    <a:pt x="1195" y="2846"/>
                  </a:lnTo>
                  <a:lnTo>
                    <a:pt x="990" y="431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474DA2">
                <a:alpha val="6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62"/>
            <p:cNvSpPr/>
            <p:nvPr/>
          </p:nvSpPr>
          <p:spPr>
            <a:xfrm>
              <a:off x="1700050" y="3106300"/>
              <a:ext cx="17925" cy="27225"/>
            </a:xfrm>
            <a:custGeom>
              <a:avLst/>
              <a:gdLst/>
              <a:ahLst/>
              <a:cxnLst/>
              <a:rect l="l" t="t" r="r" b="b"/>
              <a:pathLst>
                <a:path w="717" h="1089" extrusionOk="0">
                  <a:moveTo>
                    <a:pt x="367" y="0"/>
                  </a:moveTo>
                  <a:lnTo>
                    <a:pt x="1" y="536"/>
                  </a:lnTo>
                  <a:lnTo>
                    <a:pt x="677" y="1089"/>
                  </a:lnTo>
                  <a:lnTo>
                    <a:pt x="716" y="169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474DA2">
                <a:alpha val="6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62"/>
            <p:cNvSpPr/>
            <p:nvPr/>
          </p:nvSpPr>
          <p:spPr>
            <a:xfrm>
              <a:off x="1669875" y="3065000"/>
              <a:ext cx="58225" cy="98575"/>
            </a:xfrm>
            <a:custGeom>
              <a:avLst/>
              <a:gdLst/>
              <a:ahLst/>
              <a:cxnLst/>
              <a:rect l="l" t="t" r="r" b="b"/>
              <a:pathLst>
                <a:path w="2329" h="3943" extrusionOk="0">
                  <a:moveTo>
                    <a:pt x="1990" y="1"/>
                  </a:moveTo>
                  <a:cubicBezTo>
                    <a:pt x="1691" y="1"/>
                    <a:pt x="1123" y="741"/>
                    <a:pt x="667" y="1746"/>
                  </a:cubicBezTo>
                  <a:cubicBezTo>
                    <a:pt x="176" y="2827"/>
                    <a:pt x="0" y="3805"/>
                    <a:pt x="275" y="3930"/>
                  </a:cubicBezTo>
                  <a:cubicBezTo>
                    <a:pt x="294" y="3939"/>
                    <a:pt x="315" y="3943"/>
                    <a:pt x="338" y="3943"/>
                  </a:cubicBezTo>
                  <a:cubicBezTo>
                    <a:pt x="636" y="3943"/>
                    <a:pt x="1205" y="3202"/>
                    <a:pt x="1661" y="2197"/>
                  </a:cubicBezTo>
                  <a:cubicBezTo>
                    <a:pt x="2153" y="1117"/>
                    <a:pt x="2328" y="138"/>
                    <a:pt x="2054" y="14"/>
                  </a:cubicBezTo>
                  <a:cubicBezTo>
                    <a:pt x="2034" y="5"/>
                    <a:pt x="2013" y="1"/>
                    <a:pt x="19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62"/>
            <p:cNvSpPr/>
            <p:nvPr/>
          </p:nvSpPr>
          <p:spPr>
            <a:xfrm>
              <a:off x="1953775" y="2988200"/>
              <a:ext cx="121550" cy="179950"/>
            </a:xfrm>
            <a:custGeom>
              <a:avLst/>
              <a:gdLst/>
              <a:ahLst/>
              <a:cxnLst/>
              <a:rect l="l" t="t" r="r" b="b"/>
              <a:pathLst>
                <a:path w="4862" h="7198" extrusionOk="0">
                  <a:moveTo>
                    <a:pt x="2762" y="0"/>
                  </a:moveTo>
                  <a:cubicBezTo>
                    <a:pt x="2106" y="0"/>
                    <a:pt x="1456" y="330"/>
                    <a:pt x="1037" y="774"/>
                  </a:cubicBezTo>
                  <a:cubicBezTo>
                    <a:pt x="920" y="898"/>
                    <a:pt x="815" y="1031"/>
                    <a:pt x="723" y="1168"/>
                  </a:cubicBezTo>
                  <a:cubicBezTo>
                    <a:pt x="469" y="1543"/>
                    <a:pt x="302" y="1957"/>
                    <a:pt x="186" y="2347"/>
                  </a:cubicBezTo>
                  <a:cubicBezTo>
                    <a:pt x="100" y="2634"/>
                    <a:pt x="43" y="2909"/>
                    <a:pt x="0" y="3147"/>
                  </a:cubicBezTo>
                  <a:lnTo>
                    <a:pt x="472" y="3232"/>
                  </a:lnTo>
                  <a:lnTo>
                    <a:pt x="494" y="3236"/>
                  </a:lnTo>
                  <a:cubicBezTo>
                    <a:pt x="607" y="2602"/>
                    <a:pt x="768" y="2097"/>
                    <a:pt x="989" y="1692"/>
                  </a:cubicBezTo>
                  <a:cubicBezTo>
                    <a:pt x="1107" y="1473"/>
                    <a:pt x="1244" y="1282"/>
                    <a:pt x="1400" y="1117"/>
                  </a:cubicBezTo>
                  <a:cubicBezTo>
                    <a:pt x="1728" y="770"/>
                    <a:pt x="2251" y="502"/>
                    <a:pt x="2763" y="502"/>
                  </a:cubicBezTo>
                  <a:cubicBezTo>
                    <a:pt x="2967" y="502"/>
                    <a:pt x="3169" y="545"/>
                    <a:pt x="3356" y="642"/>
                  </a:cubicBezTo>
                  <a:cubicBezTo>
                    <a:pt x="3629" y="782"/>
                    <a:pt x="3866" y="1038"/>
                    <a:pt x="4028" y="1360"/>
                  </a:cubicBezTo>
                  <a:cubicBezTo>
                    <a:pt x="4323" y="1948"/>
                    <a:pt x="4344" y="2701"/>
                    <a:pt x="4087" y="3427"/>
                  </a:cubicBezTo>
                  <a:cubicBezTo>
                    <a:pt x="3871" y="4038"/>
                    <a:pt x="3471" y="4636"/>
                    <a:pt x="2861" y="5251"/>
                  </a:cubicBezTo>
                  <a:lnTo>
                    <a:pt x="2816" y="5294"/>
                  </a:lnTo>
                  <a:lnTo>
                    <a:pt x="2778" y="5334"/>
                  </a:lnTo>
                  <a:cubicBezTo>
                    <a:pt x="2569" y="5540"/>
                    <a:pt x="2356" y="5755"/>
                    <a:pt x="2209" y="6035"/>
                  </a:cubicBezTo>
                  <a:cubicBezTo>
                    <a:pt x="1999" y="6435"/>
                    <a:pt x="2010" y="6891"/>
                    <a:pt x="2233" y="7197"/>
                  </a:cubicBezTo>
                  <a:lnTo>
                    <a:pt x="2638" y="6903"/>
                  </a:lnTo>
                  <a:cubicBezTo>
                    <a:pt x="2510" y="6728"/>
                    <a:pt x="2553" y="6457"/>
                    <a:pt x="2652" y="6266"/>
                  </a:cubicBezTo>
                  <a:cubicBezTo>
                    <a:pt x="2748" y="6084"/>
                    <a:pt x="2894" y="5927"/>
                    <a:pt x="3055" y="5766"/>
                  </a:cubicBezTo>
                  <a:cubicBezTo>
                    <a:pt x="3078" y="5740"/>
                    <a:pt x="3104" y="5715"/>
                    <a:pt x="3130" y="5689"/>
                  </a:cubicBezTo>
                  <a:lnTo>
                    <a:pt x="3216" y="5603"/>
                  </a:lnTo>
                  <a:cubicBezTo>
                    <a:pt x="3878" y="4934"/>
                    <a:pt x="4318" y="4277"/>
                    <a:pt x="4560" y="3593"/>
                  </a:cubicBezTo>
                  <a:cubicBezTo>
                    <a:pt x="4862" y="2740"/>
                    <a:pt x="4831" y="1842"/>
                    <a:pt x="4477" y="1136"/>
                  </a:cubicBezTo>
                  <a:cubicBezTo>
                    <a:pt x="4268" y="720"/>
                    <a:pt x="3953" y="386"/>
                    <a:pt x="3588" y="197"/>
                  </a:cubicBezTo>
                  <a:cubicBezTo>
                    <a:pt x="3323" y="60"/>
                    <a:pt x="3042" y="0"/>
                    <a:pt x="2762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62"/>
            <p:cNvSpPr/>
            <p:nvPr/>
          </p:nvSpPr>
          <p:spPr>
            <a:xfrm>
              <a:off x="1958475" y="3017300"/>
              <a:ext cx="20075" cy="51750"/>
            </a:xfrm>
            <a:custGeom>
              <a:avLst/>
              <a:gdLst/>
              <a:ahLst/>
              <a:cxnLst/>
              <a:rect l="l" t="t" r="r" b="b"/>
              <a:pathLst>
                <a:path w="803" h="2070" extrusionOk="0">
                  <a:moveTo>
                    <a:pt x="535" y="1"/>
                  </a:moveTo>
                  <a:cubicBezTo>
                    <a:pt x="281" y="375"/>
                    <a:pt x="114" y="792"/>
                    <a:pt x="0" y="1181"/>
                  </a:cubicBezTo>
                  <a:cubicBezTo>
                    <a:pt x="83" y="1438"/>
                    <a:pt x="180" y="1740"/>
                    <a:pt x="286" y="2066"/>
                  </a:cubicBezTo>
                  <a:lnTo>
                    <a:pt x="307" y="2069"/>
                  </a:lnTo>
                  <a:cubicBezTo>
                    <a:pt x="421" y="1436"/>
                    <a:pt x="581" y="931"/>
                    <a:pt x="802" y="526"/>
                  </a:cubicBezTo>
                  <a:lnTo>
                    <a:pt x="535" y="1"/>
                  </a:lnTo>
                  <a:close/>
                </a:path>
              </a:pathLst>
            </a:custGeom>
            <a:solidFill>
              <a:srgbClr val="474DA2">
                <a:alpha val="6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62"/>
            <p:cNvSpPr/>
            <p:nvPr/>
          </p:nvSpPr>
          <p:spPr>
            <a:xfrm>
              <a:off x="2003775" y="3120525"/>
              <a:ext cx="26425" cy="47600"/>
            </a:xfrm>
            <a:custGeom>
              <a:avLst/>
              <a:gdLst/>
              <a:ahLst/>
              <a:cxnLst/>
              <a:rect l="l" t="t" r="r" b="b"/>
              <a:pathLst>
                <a:path w="1057" h="1904" extrusionOk="0">
                  <a:moveTo>
                    <a:pt x="818" y="0"/>
                  </a:moveTo>
                  <a:lnTo>
                    <a:pt x="779" y="40"/>
                  </a:lnTo>
                  <a:cubicBezTo>
                    <a:pt x="571" y="246"/>
                    <a:pt x="357" y="461"/>
                    <a:pt x="211" y="741"/>
                  </a:cubicBezTo>
                  <a:cubicBezTo>
                    <a:pt x="0" y="1141"/>
                    <a:pt x="11" y="1597"/>
                    <a:pt x="235" y="1903"/>
                  </a:cubicBezTo>
                  <a:lnTo>
                    <a:pt x="640" y="1609"/>
                  </a:lnTo>
                  <a:cubicBezTo>
                    <a:pt x="511" y="1434"/>
                    <a:pt x="556" y="1163"/>
                    <a:pt x="653" y="972"/>
                  </a:cubicBezTo>
                  <a:cubicBezTo>
                    <a:pt x="748" y="790"/>
                    <a:pt x="895" y="633"/>
                    <a:pt x="1056" y="472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rgbClr val="474DA2">
                <a:alpha val="6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62"/>
            <p:cNvSpPr/>
            <p:nvPr/>
          </p:nvSpPr>
          <p:spPr>
            <a:xfrm>
              <a:off x="1799700" y="2996975"/>
              <a:ext cx="231900" cy="254775"/>
            </a:xfrm>
            <a:custGeom>
              <a:avLst/>
              <a:gdLst/>
              <a:ahLst/>
              <a:cxnLst/>
              <a:rect l="l" t="t" r="r" b="b"/>
              <a:pathLst>
                <a:path w="9276" h="10191" extrusionOk="0">
                  <a:moveTo>
                    <a:pt x="6076" y="1"/>
                  </a:moveTo>
                  <a:lnTo>
                    <a:pt x="0" y="1690"/>
                  </a:lnTo>
                  <a:lnTo>
                    <a:pt x="265" y="10112"/>
                  </a:lnTo>
                  <a:cubicBezTo>
                    <a:pt x="265" y="10112"/>
                    <a:pt x="773" y="10190"/>
                    <a:pt x="1603" y="10190"/>
                  </a:cubicBezTo>
                  <a:cubicBezTo>
                    <a:pt x="2551" y="10190"/>
                    <a:pt x="3920" y="10088"/>
                    <a:pt x="5435" y="9651"/>
                  </a:cubicBezTo>
                  <a:cubicBezTo>
                    <a:pt x="8278" y="8833"/>
                    <a:pt x="9275" y="7501"/>
                    <a:pt x="9275" y="7501"/>
                  </a:cubicBezTo>
                  <a:lnTo>
                    <a:pt x="6076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62"/>
            <p:cNvSpPr/>
            <p:nvPr/>
          </p:nvSpPr>
          <p:spPr>
            <a:xfrm>
              <a:off x="1940200" y="3022000"/>
              <a:ext cx="24950" cy="36750"/>
            </a:xfrm>
            <a:custGeom>
              <a:avLst/>
              <a:gdLst/>
              <a:ahLst/>
              <a:cxnLst/>
              <a:rect l="l" t="t" r="r" b="b"/>
              <a:pathLst>
                <a:path w="998" h="1470" extrusionOk="0">
                  <a:moveTo>
                    <a:pt x="308" y="1"/>
                  </a:moveTo>
                  <a:cubicBezTo>
                    <a:pt x="281" y="1"/>
                    <a:pt x="254" y="6"/>
                    <a:pt x="230" y="17"/>
                  </a:cubicBezTo>
                  <a:lnTo>
                    <a:pt x="176" y="41"/>
                  </a:lnTo>
                  <a:cubicBezTo>
                    <a:pt x="34" y="104"/>
                    <a:pt x="0" y="336"/>
                    <a:pt x="96" y="559"/>
                  </a:cubicBezTo>
                  <a:lnTo>
                    <a:pt x="348" y="1146"/>
                  </a:lnTo>
                  <a:cubicBezTo>
                    <a:pt x="433" y="1341"/>
                    <a:pt x="588" y="1470"/>
                    <a:pt x="723" y="1470"/>
                  </a:cubicBezTo>
                  <a:cubicBezTo>
                    <a:pt x="746" y="1470"/>
                    <a:pt x="768" y="1466"/>
                    <a:pt x="789" y="1458"/>
                  </a:cubicBezTo>
                  <a:lnTo>
                    <a:pt x="811" y="1451"/>
                  </a:lnTo>
                  <a:cubicBezTo>
                    <a:pt x="953" y="1398"/>
                    <a:pt x="998" y="1185"/>
                    <a:pt x="917" y="962"/>
                  </a:cubicBezTo>
                  <a:lnTo>
                    <a:pt x="696" y="360"/>
                  </a:lnTo>
                  <a:cubicBezTo>
                    <a:pt x="617" y="148"/>
                    <a:pt x="451" y="1"/>
                    <a:pt x="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62"/>
            <p:cNvSpPr/>
            <p:nvPr/>
          </p:nvSpPr>
          <p:spPr>
            <a:xfrm>
              <a:off x="1958800" y="3064400"/>
              <a:ext cx="15900" cy="17775"/>
            </a:xfrm>
            <a:custGeom>
              <a:avLst/>
              <a:gdLst/>
              <a:ahLst/>
              <a:cxnLst/>
              <a:rect l="l" t="t" r="r" b="b"/>
              <a:pathLst>
                <a:path w="636" h="711" extrusionOk="0">
                  <a:moveTo>
                    <a:pt x="274" y="0"/>
                  </a:moveTo>
                  <a:cubicBezTo>
                    <a:pt x="242" y="0"/>
                    <a:pt x="209" y="7"/>
                    <a:pt x="178" y="21"/>
                  </a:cubicBezTo>
                  <a:lnTo>
                    <a:pt x="174" y="23"/>
                  </a:lnTo>
                  <a:cubicBezTo>
                    <a:pt x="56" y="76"/>
                    <a:pt x="0" y="216"/>
                    <a:pt x="52" y="340"/>
                  </a:cubicBezTo>
                  <a:lnTo>
                    <a:pt x="136" y="550"/>
                  </a:lnTo>
                  <a:cubicBezTo>
                    <a:pt x="175" y="649"/>
                    <a:pt x="269" y="710"/>
                    <a:pt x="367" y="710"/>
                  </a:cubicBezTo>
                  <a:cubicBezTo>
                    <a:pt x="397" y="710"/>
                    <a:pt x="427" y="704"/>
                    <a:pt x="457" y="692"/>
                  </a:cubicBezTo>
                  <a:cubicBezTo>
                    <a:pt x="578" y="642"/>
                    <a:pt x="636" y="503"/>
                    <a:pt x="588" y="377"/>
                  </a:cubicBezTo>
                  <a:lnTo>
                    <a:pt x="508" y="165"/>
                  </a:lnTo>
                  <a:cubicBezTo>
                    <a:pt x="469" y="64"/>
                    <a:pt x="373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62"/>
            <p:cNvSpPr/>
            <p:nvPr/>
          </p:nvSpPr>
          <p:spPr>
            <a:xfrm>
              <a:off x="1902100" y="3009400"/>
              <a:ext cx="23475" cy="54125"/>
            </a:xfrm>
            <a:custGeom>
              <a:avLst/>
              <a:gdLst/>
              <a:ahLst/>
              <a:cxnLst/>
              <a:rect l="l" t="t" r="r" b="b"/>
              <a:pathLst>
                <a:path w="939" h="2165" extrusionOk="0">
                  <a:moveTo>
                    <a:pt x="193" y="0"/>
                  </a:moveTo>
                  <a:lnTo>
                    <a:pt x="1" y="53"/>
                  </a:lnTo>
                  <a:cubicBezTo>
                    <a:pt x="136" y="524"/>
                    <a:pt x="247" y="974"/>
                    <a:pt x="332" y="1352"/>
                  </a:cubicBezTo>
                  <a:cubicBezTo>
                    <a:pt x="186" y="1421"/>
                    <a:pt x="85" y="1568"/>
                    <a:pt x="85" y="1739"/>
                  </a:cubicBezTo>
                  <a:cubicBezTo>
                    <a:pt x="85" y="1974"/>
                    <a:pt x="278" y="2164"/>
                    <a:pt x="512" y="2164"/>
                  </a:cubicBezTo>
                  <a:cubicBezTo>
                    <a:pt x="748" y="2164"/>
                    <a:pt x="938" y="1974"/>
                    <a:pt x="938" y="1739"/>
                  </a:cubicBezTo>
                  <a:cubicBezTo>
                    <a:pt x="938" y="1509"/>
                    <a:pt x="757" y="1321"/>
                    <a:pt x="528" y="1313"/>
                  </a:cubicBezTo>
                  <a:cubicBezTo>
                    <a:pt x="454" y="989"/>
                    <a:pt x="342" y="521"/>
                    <a:pt x="193" y="0"/>
                  </a:cubicBezTo>
                  <a:close/>
                </a:path>
              </a:pathLst>
            </a:custGeom>
            <a:solidFill>
              <a:srgbClr val="F47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62"/>
            <p:cNvSpPr/>
            <p:nvPr/>
          </p:nvSpPr>
          <p:spPr>
            <a:xfrm>
              <a:off x="1801225" y="2998875"/>
              <a:ext cx="149125" cy="46475"/>
            </a:xfrm>
            <a:custGeom>
              <a:avLst/>
              <a:gdLst/>
              <a:ahLst/>
              <a:cxnLst/>
              <a:rect l="l" t="t" r="r" b="b"/>
              <a:pathLst>
                <a:path w="5965" h="1859" extrusionOk="0">
                  <a:moveTo>
                    <a:pt x="5964" y="0"/>
                  </a:moveTo>
                  <a:lnTo>
                    <a:pt x="0" y="1690"/>
                  </a:lnTo>
                  <a:cubicBezTo>
                    <a:pt x="0" y="1690"/>
                    <a:pt x="469" y="1859"/>
                    <a:pt x="1288" y="1859"/>
                  </a:cubicBezTo>
                  <a:cubicBezTo>
                    <a:pt x="1821" y="1859"/>
                    <a:pt x="2504" y="1787"/>
                    <a:pt x="3302" y="1550"/>
                  </a:cubicBezTo>
                  <a:cubicBezTo>
                    <a:pt x="5325" y="948"/>
                    <a:pt x="5964" y="0"/>
                    <a:pt x="59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62"/>
            <p:cNvSpPr/>
            <p:nvPr/>
          </p:nvSpPr>
          <p:spPr>
            <a:xfrm>
              <a:off x="1904225" y="3042175"/>
              <a:ext cx="21350" cy="21350"/>
            </a:xfrm>
            <a:custGeom>
              <a:avLst/>
              <a:gdLst/>
              <a:ahLst/>
              <a:cxnLst/>
              <a:rect l="l" t="t" r="r" b="b"/>
              <a:pathLst>
                <a:path w="854" h="854" extrusionOk="0">
                  <a:moveTo>
                    <a:pt x="426" y="0"/>
                  </a:moveTo>
                  <a:cubicBezTo>
                    <a:pt x="363" y="0"/>
                    <a:pt x="301" y="14"/>
                    <a:pt x="247" y="41"/>
                  </a:cubicBezTo>
                  <a:cubicBezTo>
                    <a:pt x="101" y="110"/>
                    <a:pt x="0" y="257"/>
                    <a:pt x="0" y="428"/>
                  </a:cubicBezTo>
                  <a:cubicBezTo>
                    <a:pt x="0" y="663"/>
                    <a:pt x="193" y="853"/>
                    <a:pt x="427" y="853"/>
                  </a:cubicBezTo>
                  <a:cubicBezTo>
                    <a:pt x="663" y="853"/>
                    <a:pt x="853" y="663"/>
                    <a:pt x="853" y="428"/>
                  </a:cubicBezTo>
                  <a:cubicBezTo>
                    <a:pt x="853" y="198"/>
                    <a:pt x="672" y="10"/>
                    <a:pt x="442" y="2"/>
                  </a:cubicBezTo>
                  <a:cubicBezTo>
                    <a:pt x="437" y="0"/>
                    <a:pt x="431" y="0"/>
                    <a:pt x="4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p62"/>
            <p:cNvSpPr/>
            <p:nvPr/>
          </p:nvSpPr>
          <p:spPr>
            <a:xfrm>
              <a:off x="1808325" y="2914025"/>
              <a:ext cx="109475" cy="140625"/>
            </a:xfrm>
            <a:custGeom>
              <a:avLst/>
              <a:gdLst/>
              <a:ahLst/>
              <a:cxnLst/>
              <a:rect l="l" t="t" r="r" b="b"/>
              <a:pathLst>
                <a:path w="4379" h="5625" extrusionOk="0">
                  <a:moveTo>
                    <a:pt x="1648" y="1"/>
                  </a:moveTo>
                  <a:cubicBezTo>
                    <a:pt x="1610" y="1"/>
                    <a:pt x="1572" y="4"/>
                    <a:pt x="1533" y="10"/>
                  </a:cubicBezTo>
                  <a:cubicBezTo>
                    <a:pt x="0" y="257"/>
                    <a:pt x="428" y="4019"/>
                    <a:pt x="528" y="4763"/>
                  </a:cubicBezTo>
                  <a:lnTo>
                    <a:pt x="725" y="4709"/>
                  </a:lnTo>
                  <a:cubicBezTo>
                    <a:pt x="627" y="3946"/>
                    <a:pt x="248" y="421"/>
                    <a:pt x="1567" y="208"/>
                  </a:cubicBezTo>
                  <a:cubicBezTo>
                    <a:pt x="1595" y="203"/>
                    <a:pt x="1624" y="201"/>
                    <a:pt x="1652" y="201"/>
                  </a:cubicBezTo>
                  <a:cubicBezTo>
                    <a:pt x="2499" y="201"/>
                    <a:pt x="3269" y="2176"/>
                    <a:pt x="3753" y="3868"/>
                  </a:cubicBezTo>
                  <a:cubicBezTo>
                    <a:pt x="3888" y="4339"/>
                    <a:pt x="3999" y="4789"/>
                    <a:pt x="4084" y="5167"/>
                  </a:cubicBezTo>
                  <a:cubicBezTo>
                    <a:pt x="4124" y="5335"/>
                    <a:pt x="4156" y="5489"/>
                    <a:pt x="4183" y="5625"/>
                  </a:cubicBezTo>
                  <a:lnTo>
                    <a:pt x="4379" y="5585"/>
                  </a:lnTo>
                  <a:cubicBezTo>
                    <a:pt x="4373" y="5547"/>
                    <a:pt x="4339" y="5382"/>
                    <a:pt x="4280" y="5126"/>
                  </a:cubicBezTo>
                  <a:cubicBezTo>
                    <a:pt x="4207" y="4803"/>
                    <a:pt x="4094" y="4335"/>
                    <a:pt x="3945" y="3814"/>
                  </a:cubicBezTo>
                  <a:cubicBezTo>
                    <a:pt x="3480" y="2177"/>
                    <a:pt x="2670" y="1"/>
                    <a:pt x="1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62"/>
            <p:cNvSpPr/>
            <p:nvPr/>
          </p:nvSpPr>
          <p:spPr>
            <a:xfrm>
              <a:off x="1725350" y="3003875"/>
              <a:ext cx="64625" cy="112600"/>
            </a:xfrm>
            <a:custGeom>
              <a:avLst/>
              <a:gdLst/>
              <a:ahLst/>
              <a:cxnLst/>
              <a:rect l="l" t="t" r="r" b="b"/>
              <a:pathLst>
                <a:path w="2585" h="4504" extrusionOk="0">
                  <a:moveTo>
                    <a:pt x="170" y="0"/>
                  </a:moveTo>
                  <a:cubicBezTo>
                    <a:pt x="167" y="15"/>
                    <a:pt x="164" y="29"/>
                    <a:pt x="160" y="43"/>
                  </a:cubicBezTo>
                  <a:cubicBezTo>
                    <a:pt x="90" y="305"/>
                    <a:pt x="43" y="574"/>
                    <a:pt x="21" y="843"/>
                  </a:cubicBezTo>
                  <a:cubicBezTo>
                    <a:pt x="18" y="858"/>
                    <a:pt x="17" y="872"/>
                    <a:pt x="17" y="888"/>
                  </a:cubicBezTo>
                  <a:cubicBezTo>
                    <a:pt x="1" y="1104"/>
                    <a:pt x="1" y="1320"/>
                    <a:pt x="20" y="1533"/>
                  </a:cubicBezTo>
                  <a:cubicBezTo>
                    <a:pt x="21" y="1549"/>
                    <a:pt x="22" y="1565"/>
                    <a:pt x="25" y="1579"/>
                  </a:cubicBezTo>
                  <a:cubicBezTo>
                    <a:pt x="41" y="1738"/>
                    <a:pt x="65" y="1896"/>
                    <a:pt x="102" y="2053"/>
                  </a:cubicBezTo>
                  <a:cubicBezTo>
                    <a:pt x="126" y="2156"/>
                    <a:pt x="155" y="2258"/>
                    <a:pt x="189" y="2358"/>
                  </a:cubicBezTo>
                  <a:cubicBezTo>
                    <a:pt x="194" y="2374"/>
                    <a:pt x="199" y="2388"/>
                    <a:pt x="204" y="2403"/>
                  </a:cubicBezTo>
                  <a:cubicBezTo>
                    <a:pt x="293" y="2661"/>
                    <a:pt x="416" y="2908"/>
                    <a:pt x="567" y="3134"/>
                  </a:cubicBezTo>
                  <a:cubicBezTo>
                    <a:pt x="579" y="3151"/>
                    <a:pt x="591" y="3170"/>
                    <a:pt x="604" y="3187"/>
                  </a:cubicBezTo>
                  <a:cubicBezTo>
                    <a:pt x="763" y="3413"/>
                    <a:pt x="949" y="3617"/>
                    <a:pt x="1167" y="3788"/>
                  </a:cubicBezTo>
                  <a:cubicBezTo>
                    <a:pt x="1470" y="4029"/>
                    <a:pt x="1825" y="4203"/>
                    <a:pt x="2115" y="4460"/>
                  </a:cubicBezTo>
                  <a:cubicBezTo>
                    <a:pt x="2115" y="4460"/>
                    <a:pt x="2115" y="4460"/>
                    <a:pt x="2115" y="4460"/>
                  </a:cubicBezTo>
                  <a:cubicBezTo>
                    <a:pt x="2116" y="4460"/>
                    <a:pt x="2116" y="4460"/>
                    <a:pt x="2116" y="4460"/>
                  </a:cubicBezTo>
                  <a:lnTo>
                    <a:pt x="2163" y="4503"/>
                  </a:lnTo>
                  <a:cubicBezTo>
                    <a:pt x="2168" y="4488"/>
                    <a:pt x="2172" y="4475"/>
                    <a:pt x="2178" y="4460"/>
                  </a:cubicBezTo>
                  <a:cubicBezTo>
                    <a:pt x="2371" y="3892"/>
                    <a:pt x="2585" y="3305"/>
                    <a:pt x="2574" y="2707"/>
                  </a:cubicBezTo>
                  <a:cubicBezTo>
                    <a:pt x="2573" y="2619"/>
                    <a:pt x="2568" y="2529"/>
                    <a:pt x="2559" y="2441"/>
                  </a:cubicBezTo>
                  <a:cubicBezTo>
                    <a:pt x="2556" y="2423"/>
                    <a:pt x="2555" y="2403"/>
                    <a:pt x="2552" y="2383"/>
                  </a:cubicBezTo>
                  <a:cubicBezTo>
                    <a:pt x="2509" y="2021"/>
                    <a:pt x="2401" y="1667"/>
                    <a:pt x="2219" y="1357"/>
                  </a:cubicBezTo>
                  <a:cubicBezTo>
                    <a:pt x="2210" y="1343"/>
                    <a:pt x="2204" y="1331"/>
                    <a:pt x="2195" y="1319"/>
                  </a:cubicBezTo>
                  <a:cubicBezTo>
                    <a:pt x="2127" y="1209"/>
                    <a:pt x="2051" y="1108"/>
                    <a:pt x="1966" y="1011"/>
                  </a:cubicBezTo>
                  <a:cubicBezTo>
                    <a:pt x="1916" y="957"/>
                    <a:pt x="1863" y="904"/>
                    <a:pt x="1808" y="856"/>
                  </a:cubicBezTo>
                  <a:cubicBezTo>
                    <a:pt x="1799" y="846"/>
                    <a:pt x="1788" y="837"/>
                    <a:pt x="1778" y="829"/>
                  </a:cubicBezTo>
                  <a:cubicBezTo>
                    <a:pt x="1638" y="706"/>
                    <a:pt x="1485" y="601"/>
                    <a:pt x="1330" y="504"/>
                  </a:cubicBezTo>
                  <a:cubicBezTo>
                    <a:pt x="1303" y="488"/>
                    <a:pt x="1278" y="473"/>
                    <a:pt x="1252" y="458"/>
                  </a:cubicBezTo>
                  <a:cubicBezTo>
                    <a:pt x="1240" y="451"/>
                    <a:pt x="1230" y="443"/>
                    <a:pt x="1217" y="438"/>
                  </a:cubicBezTo>
                  <a:cubicBezTo>
                    <a:pt x="899" y="255"/>
                    <a:pt x="559" y="123"/>
                    <a:pt x="210" y="12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62"/>
            <p:cNvSpPr/>
            <p:nvPr/>
          </p:nvSpPr>
          <p:spPr>
            <a:xfrm>
              <a:off x="1728725" y="3003225"/>
              <a:ext cx="51050" cy="113275"/>
            </a:xfrm>
            <a:custGeom>
              <a:avLst/>
              <a:gdLst/>
              <a:ahLst/>
              <a:cxnLst/>
              <a:rect l="l" t="t" r="r" b="b"/>
              <a:pathLst>
                <a:path w="2042" h="4531" extrusionOk="0">
                  <a:moveTo>
                    <a:pt x="38" y="0"/>
                  </a:moveTo>
                  <a:cubicBezTo>
                    <a:pt x="32" y="0"/>
                    <a:pt x="26" y="3"/>
                    <a:pt x="20" y="8"/>
                  </a:cubicBezTo>
                  <a:cubicBezTo>
                    <a:pt x="6" y="15"/>
                    <a:pt x="1" y="33"/>
                    <a:pt x="7" y="46"/>
                  </a:cubicBezTo>
                  <a:cubicBezTo>
                    <a:pt x="7" y="47"/>
                    <a:pt x="12" y="58"/>
                    <a:pt x="22" y="77"/>
                  </a:cubicBezTo>
                  <a:cubicBezTo>
                    <a:pt x="86" y="201"/>
                    <a:pt x="345" y="713"/>
                    <a:pt x="666" y="1399"/>
                  </a:cubicBezTo>
                  <a:cubicBezTo>
                    <a:pt x="676" y="1421"/>
                    <a:pt x="687" y="1444"/>
                    <a:pt x="697" y="1468"/>
                  </a:cubicBezTo>
                  <a:lnTo>
                    <a:pt x="698" y="1468"/>
                  </a:lnTo>
                  <a:cubicBezTo>
                    <a:pt x="788" y="1657"/>
                    <a:pt x="880" y="1857"/>
                    <a:pt x="974" y="2066"/>
                  </a:cubicBezTo>
                  <a:lnTo>
                    <a:pt x="997" y="2118"/>
                  </a:lnTo>
                  <a:lnTo>
                    <a:pt x="1022" y="2173"/>
                  </a:lnTo>
                  <a:cubicBezTo>
                    <a:pt x="1102" y="2352"/>
                    <a:pt x="1182" y="2539"/>
                    <a:pt x="1261" y="2721"/>
                  </a:cubicBezTo>
                  <a:cubicBezTo>
                    <a:pt x="1268" y="2735"/>
                    <a:pt x="1275" y="2751"/>
                    <a:pt x="1281" y="2767"/>
                  </a:cubicBezTo>
                  <a:lnTo>
                    <a:pt x="1282" y="2767"/>
                  </a:lnTo>
                  <a:cubicBezTo>
                    <a:pt x="1396" y="3034"/>
                    <a:pt x="1505" y="3297"/>
                    <a:pt x="1601" y="3534"/>
                  </a:cubicBezTo>
                  <a:cubicBezTo>
                    <a:pt x="1606" y="3550"/>
                    <a:pt x="1612" y="3565"/>
                    <a:pt x="1619" y="3581"/>
                  </a:cubicBezTo>
                  <a:cubicBezTo>
                    <a:pt x="1795" y="4015"/>
                    <a:pt x="1928" y="4359"/>
                    <a:pt x="1979" y="4487"/>
                  </a:cubicBezTo>
                  <a:cubicBezTo>
                    <a:pt x="1979" y="4487"/>
                    <a:pt x="1979" y="4488"/>
                    <a:pt x="1979" y="4488"/>
                  </a:cubicBezTo>
                  <a:cubicBezTo>
                    <a:pt x="1980" y="4488"/>
                    <a:pt x="1980" y="4487"/>
                    <a:pt x="1980" y="4487"/>
                  </a:cubicBezTo>
                  <a:lnTo>
                    <a:pt x="2027" y="4530"/>
                  </a:lnTo>
                  <a:cubicBezTo>
                    <a:pt x="2032" y="4517"/>
                    <a:pt x="2036" y="4502"/>
                    <a:pt x="2042" y="4487"/>
                  </a:cubicBezTo>
                  <a:cubicBezTo>
                    <a:pt x="2000" y="4380"/>
                    <a:pt x="1859" y="4017"/>
                    <a:pt x="1670" y="3552"/>
                  </a:cubicBezTo>
                  <a:cubicBezTo>
                    <a:pt x="1665" y="3539"/>
                    <a:pt x="1659" y="3523"/>
                    <a:pt x="1653" y="3509"/>
                  </a:cubicBezTo>
                  <a:cubicBezTo>
                    <a:pt x="1560" y="3280"/>
                    <a:pt x="1456" y="3029"/>
                    <a:pt x="1347" y="2771"/>
                  </a:cubicBezTo>
                  <a:cubicBezTo>
                    <a:pt x="1340" y="2755"/>
                    <a:pt x="1334" y="2741"/>
                    <a:pt x="1327" y="2726"/>
                  </a:cubicBezTo>
                  <a:lnTo>
                    <a:pt x="1327" y="2725"/>
                  </a:lnTo>
                  <a:cubicBezTo>
                    <a:pt x="1247" y="2535"/>
                    <a:pt x="1163" y="2344"/>
                    <a:pt x="1080" y="2157"/>
                  </a:cubicBezTo>
                  <a:cubicBezTo>
                    <a:pt x="1074" y="2141"/>
                    <a:pt x="1065" y="2125"/>
                    <a:pt x="1059" y="2109"/>
                  </a:cubicBezTo>
                  <a:cubicBezTo>
                    <a:pt x="1049" y="2084"/>
                    <a:pt x="1038" y="2061"/>
                    <a:pt x="1027" y="2037"/>
                  </a:cubicBezTo>
                  <a:cubicBezTo>
                    <a:pt x="933" y="1828"/>
                    <a:pt x="840" y="1625"/>
                    <a:pt x="751" y="1437"/>
                  </a:cubicBezTo>
                  <a:lnTo>
                    <a:pt x="751" y="1436"/>
                  </a:lnTo>
                  <a:cubicBezTo>
                    <a:pt x="743" y="1420"/>
                    <a:pt x="735" y="1405"/>
                    <a:pt x="729" y="1389"/>
                  </a:cubicBezTo>
                  <a:cubicBezTo>
                    <a:pt x="398" y="684"/>
                    <a:pt x="133" y="158"/>
                    <a:pt x="72" y="40"/>
                  </a:cubicBezTo>
                  <a:cubicBezTo>
                    <a:pt x="65" y="24"/>
                    <a:pt x="60" y="16"/>
                    <a:pt x="60" y="15"/>
                  </a:cubicBezTo>
                  <a:cubicBezTo>
                    <a:pt x="55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p62"/>
            <p:cNvSpPr/>
            <p:nvPr/>
          </p:nvSpPr>
          <p:spPr>
            <a:xfrm>
              <a:off x="1725700" y="3014800"/>
              <a:ext cx="30950" cy="25350"/>
            </a:xfrm>
            <a:custGeom>
              <a:avLst/>
              <a:gdLst/>
              <a:ahLst/>
              <a:cxnLst/>
              <a:rect l="l" t="t" r="r" b="b"/>
              <a:pathLst>
                <a:path w="1238" h="1014" extrusionOk="0">
                  <a:moveTo>
                    <a:pt x="1203" y="1"/>
                  </a:moveTo>
                  <a:lnTo>
                    <a:pt x="851" y="928"/>
                  </a:lnTo>
                  <a:lnTo>
                    <a:pt x="837" y="965"/>
                  </a:lnTo>
                  <a:lnTo>
                    <a:pt x="788" y="932"/>
                  </a:lnTo>
                  <a:lnTo>
                    <a:pt x="4" y="409"/>
                  </a:lnTo>
                  <a:cubicBezTo>
                    <a:pt x="2" y="423"/>
                    <a:pt x="1" y="438"/>
                    <a:pt x="1" y="453"/>
                  </a:cubicBezTo>
                  <a:lnTo>
                    <a:pt x="819" y="1000"/>
                  </a:lnTo>
                  <a:lnTo>
                    <a:pt x="821" y="1000"/>
                  </a:lnTo>
                  <a:lnTo>
                    <a:pt x="835" y="1010"/>
                  </a:lnTo>
                  <a:cubicBezTo>
                    <a:pt x="838" y="1013"/>
                    <a:pt x="842" y="1014"/>
                    <a:pt x="846" y="1014"/>
                  </a:cubicBezTo>
                  <a:cubicBezTo>
                    <a:pt x="848" y="1014"/>
                    <a:pt x="850" y="1013"/>
                    <a:pt x="852" y="1013"/>
                  </a:cubicBezTo>
                  <a:cubicBezTo>
                    <a:pt x="858" y="1010"/>
                    <a:pt x="861" y="1008"/>
                    <a:pt x="864" y="1003"/>
                  </a:cubicBezTo>
                  <a:lnTo>
                    <a:pt x="864" y="1000"/>
                  </a:lnTo>
                  <a:lnTo>
                    <a:pt x="874" y="976"/>
                  </a:lnTo>
                  <a:lnTo>
                    <a:pt x="874" y="974"/>
                  </a:lnTo>
                  <a:lnTo>
                    <a:pt x="1238" y="21"/>
                  </a:lnTo>
                  <a:cubicBezTo>
                    <a:pt x="1226" y="14"/>
                    <a:pt x="1216" y="6"/>
                    <a:pt x="120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8" name="Google Shape;2728;p62"/>
            <p:cNvSpPr/>
            <p:nvPr/>
          </p:nvSpPr>
          <p:spPr>
            <a:xfrm>
              <a:off x="1725750" y="3024600"/>
              <a:ext cx="44775" cy="33225"/>
            </a:xfrm>
            <a:custGeom>
              <a:avLst/>
              <a:gdLst/>
              <a:ahLst/>
              <a:cxnLst/>
              <a:rect l="l" t="t" r="r" b="b"/>
              <a:pathLst>
                <a:path w="1791" h="1329" extrusionOk="0">
                  <a:moveTo>
                    <a:pt x="1761" y="0"/>
                  </a:moveTo>
                  <a:lnTo>
                    <a:pt x="1179" y="1254"/>
                  </a:lnTo>
                  <a:lnTo>
                    <a:pt x="1166" y="1284"/>
                  </a:lnTo>
                  <a:lnTo>
                    <a:pt x="1116" y="1259"/>
                  </a:lnTo>
                  <a:lnTo>
                    <a:pt x="1" y="705"/>
                  </a:lnTo>
                  <a:lnTo>
                    <a:pt x="1" y="705"/>
                  </a:lnTo>
                  <a:cubicBezTo>
                    <a:pt x="2" y="721"/>
                    <a:pt x="4" y="737"/>
                    <a:pt x="6" y="750"/>
                  </a:cubicBezTo>
                  <a:lnTo>
                    <a:pt x="1141" y="1315"/>
                  </a:lnTo>
                  <a:lnTo>
                    <a:pt x="1166" y="1327"/>
                  </a:lnTo>
                  <a:cubicBezTo>
                    <a:pt x="1168" y="1328"/>
                    <a:pt x="1171" y="1329"/>
                    <a:pt x="1174" y="1329"/>
                  </a:cubicBezTo>
                  <a:cubicBezTo>
                    <a:pt x="1176" y="1329"/>
                    <a:pt x="1178" y="1328"/>
                    <a:pt x="1180" y="1328"/>
                  </a:cubicBezTo>
                  <a:cubicBezTo>
                    <a:pt x="1185" y="1326"/>
                    <a:pt x="1189" y="1323"/>
                    <a:pt x="1191" y="1318"/>
                  </a:cubicBezTo>
                  <a:lnTo>
                    <a:pt x="1199" y="1302"/>
                  </a:lnTo>
                  <a:lnTo>
                    <a:pt x="1790" y="27"/>
                  </a:lnTo>
                  <a:cubicBezTo>
                    <a:pt x="1782" y="17"/>
                    <a:pt x="1771" y="8"/>
                    <a:pt x="176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9" name="Google Shape;2729;p62"/>
            <p:cNvSpPr/>
            <p:nvPr/>
          </p:nvSpPr>
          <p:spPr>
            <a:xfrm>
              <a:off x="1729975" y="3036825"/>
              <a:ext cx="50775" cy="35850"/>
            </a:xfrm>
            <a:custGeom>
              <a:avLst/>
              <a:gdLst/>
              <a:ahLst/>
              <a:cxnLst/>
              <a:rect l="l" t="t" r="r" b="b"/>
              <a:pathLst>
                <a:path w="2031" h="1434" extrusionOk="0">
                  <a:moveTo>
                    <a:pt x="2007" y="1"/>
                  </a:moveTo>
                  <a:lnTo>
                    <a:pt x="1276" y="1381"/>
                  </a:lnTo>
                  <a:lnTo>
                    <a:pt x="1276" y="1382"/>
                  </a:lnTo>
                  <a:lnTo>
                    <a:pt x="1271" y="1391"/>
                  </a:lnTo>
                  <a:lnTo>
                    <a:pt x="1210" y="1375"/>
                  </a:lnTo>
                  <a:lnTo>
                    <a:pt x="0" y="1040"/>
                  </a:lnTo>
                  <a:lnTo>
                    <a:pt x="0" y="1040"/>
                  </a:lnTo>
                  <a:cubicBezTo>
                    <a:pt x="4" y="1056"/>
                    <a:pt x="10" y="1070"/>
                    <a:pt x="15" y="1085"/>
                  </a:cubicBezTo>
                  <a:lnTo>
                    <a:pt x="1229" y="1421"/>
                  </a:lnTo>
                  <a:lnTo>
                    <a:pt x="1230" y="1421"/>
                  </a:lnTo>
                  <a:lnTo>
                    <a:pt x="1276" y="1432"/>
                  </a:lnTo>
                  <a:cubicBezTo>
                    <a:pt x="1278" y="1433"/>
                    <a:pt x="1279" y="1433"/>
                    <a:pt x="1281" y="1433"/>
                  </a:cubicBezTo>
                  <a:cubicBezTo>
                    <a:pt x="1286" y="1433"/>
                    <a:pt x="1291" y="1431"/>
                    <a:pt x="1295" y="1426"/>
                  </a:cubicBezTo>
                  <a:cubicBezTo>
                    <a:pt x="1297" y="1426"/>
                    <a:pt x="1297" y="1424"/>
                    <a:pt x="1298" y="1423"/>
                  </a:cubicBezTo>
                  <a:lnTo>
                    <a:pt x="2031" y="39"/>
                  </a:lnTo>
                  <a:cubicBezTo>
                    <a:pt x="2023" y="25"/>
                    <a:pt x="2016" y="13"/>
                    <a:pt x="200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p62"/>
            <p:cNvSpPr/>
            <p:nvPr/>
          </p:nvSpPr>
          <p:spPr>
            <a:xfrm>
              <a:off x="1739400" y="3063450"/>
              <a:ext cx="49875" cy="29375"/>
            </a:xfrm>
            <a:custGeom>
              <a:avLst/>
              <a:gdLst/>
              <a:ahLst/>
              <a:cxnLst/>
              <a:rect l="l" t="t" r="r" b="b"/>
              <a:pathLst>
                <a:path w="1995" h="1175" extrusionOk="0">
                  <a:moveTo>
                    <a:pt x="1988" y="0"/>
                  </a:moveTo>
                  <a:lnTo>
                    <a:pt x="1225" y="1098"/>
                  </a:lnTo>
                  <a:lnTo>
                    <a:pt x="1201" y="1131"/>
                  </a:lnTo>
                  <a:lnTo>
                    <a:pt x="1171" y="1122"/>
                  </a:lnTo>
                  <a:lnTo>
                    <a:pt x="1" y="750"/>
                  </a:lnTo>
                  <a:lnTo>
                    <a:pt x="1" y="750"/>
                  </a:lnTo>
                  <a:cubicBezTo>
                    <a:pt x="12" y="767"/>
                    <a:pt x="26" y="785"/>
                    <a:pt x="38" y="803"/>
                  </a:cubicBezTo>
                  <a:lnTo>
                    <a:pt x="1190" y="1169"/>
                  </a:lnTo>
                  <a:lnTo>
                    <a:pt x="1202" y="1173"/>
                  </a:lnTo>
                  <a:cubicBezTo>
                    <a:pt x="1204" y="1174"/>
                    <a:pt x="1207" y="1174"/>
                    <a:pt x="1209" y="1174"/>
                  </a:cubicBezTo>
                  <a:cubicBezTo>
                    <a:pt x="1216" y="1174"/>
                    <a:pt x="1222" y="1171"/>
                    <a:pt x="1225" y="1165"/>
                  </a:cubicBezTo>
                  <a:lnTo>
                    <a:pt x="1242" y="1142"/>
                  </a:lnTo>
                  <a:lnTo>
                    <a:pt x="1994" y="58"/>
                  </a:lnTo>
                  <a:cubicBezTo>
                    <a:pt x="1991" y="40"/>
                    <a:pt x="1990" y="20"/>
                    <a:pt x="198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p62"/>
            <p:cNvSpPr/>
            <p:nvPr/>
          </p:nvSpPr>
          <p:spPr>
            <a:xfrm>
              <a:off x="1998725" y="3111650"/>
              <a:ext cx="74800" cy="100900"/>
            </a:xfrm>
            <a:custGeom>
              <a:avLst/>
              <a:gdLst/>
              <a:ahLst/>
              <a:cxnLst/>
              <a:rect l="l" t="t" r="r" b="b"/>
              <a:pathLst>
                <a:path w="2992" h="4036" extrusionOk="0">
                  <a:moveTo>
                    <a:pt x="2823" y="1"/>
                  </a:moveTo>
                  <a:cubicBezTo>
                    <a:pt x="2809" y="4"/>
                    <a:pt x="2795" y="9"/>
                    <a:pt x="2781" y="13"/>
                  </a:cubicBezTo>
                  <a:cubicBezTo>
                    <a:pt x="2522" y="90"/>
                    <a:pt x="2267" y="188"/>
                    <a:pt x="2025" y="308"/>
                  </a:cubicBezTo>
                  <a:cubicBezTo>
                    <a:pt x="2011" y="313"/>
                    <a:pt x="1997" y="319"/>
                    <a:pt x="1984" y="328"/>
                  </a:cubicBezTo>
                  <a:cubicBezTo>
                    <a:pt x="1792" y="425"/>
                    <a:pt x="1607" y="537"/>
                    <a:pt x="1433" y="663"/>
                  </a:cubicBezTo>
                  <a:cubicBezTo>
                    <a:pt x="1420" y="672"/>
                    <a:pt x="1408" y="681"/>
                    <a:pt x="1396" y="691"/>
                  </a:cubicBezTo>
                  <a:cubicBezTo>
                    <a:pt x="1268" y="786"/>
                    <a:pt x="1145" y="890"/>
                    <a:pt x="1031" y="1001"/>
                  </a:cubicBezTo>
                  <a:cubicBezTo>
                    <a:pt x="955" y="1075"/>
                    <a:pt x="884" y="1153"/>
                    <a:pt x="815" y="1234"/>
                  </a:cubicBezTo>
                  <a:cubicBezTo>
                    <a:pt x="805" y="1244"/>
                    <a:pt x="794" y="1256"/>
                    <a:pt x="785" y="1269"/>
                  </a:cubicBezTo>
                  <a:cubicBezTo>
                    <a:pt x="611" y="1480"/>
                    <a:pt x="461" y="1711"/>
                    <a:pt x="347" y="1959"/>
                  </a:cubicBezTo>
                  <a:cubicBezTo>
                    <a:pt x="338" y="1979"/>
                    <a:pt x="328" y="1997"/>
                    <a:pt x="321" y="2017"/>
                  </a:cubicBezTo>
                  <a:cubicBezTo>
                    <a:pt x="208" y="2271"/>
                    <a:pt x="132" y="2537"/>
                    <a:pt x="97" y="2811"/>
                  </a:cubicBezTo>
                  <a:cubicBezTo>
                    <a:pt x="48" y="3196"/>
                    <a:pt x="82" y="3590"/>
                    <a:pt x="13" y="3970"/>
                  </a:cubicBezTo>
                  <a:cubicBezTo>
                    <a:pt x="12" y="3972"/>
                    <a:pt x="13" y="3972"/>
                    <a:pt x="13" y="3972"/>
                  </a:cubicBezTo>
                  <a:cubicBezTo>
                    <a:pt x="7" y="3993"/>
                    <a:pt x="3" y="4014"/>
                    <a:pt x="0" y="4035"/>
                  </a:cubicBezTo>
                  <a:cubicBezTo>
                    <a:pt x="14" y="4032"/>
                    <a:pt x="30" y="4028"/>
                    <a:pt x="44" y="4026"/>
                  </a:cubicBezTo>
                  <a:cubicBezTo>
                    <a:pt x="631" y="3896"/>
                    <a:pt x="1243" y="3775"/>
                    <a:pt x="1750" y="3458"/>
                  </a:cubicBezTo>
                  <a:cubicBezTo>
                    <a:pt x="1825" y="3410"/>
                    <a:pt x="1898" y="3360"/>
                    <a:pt x="1970" y="3306"/>
                  </a:cubicBezTo>
                  <a:cubicBezTo>
                    <a:pt x="1984" y="3295"/>
                    <a:pt x="2000" y="3282"/>
                    <a:pt x="2016" y="3270"/>
                  </a:cubicBezTo>
                  <a:cubicBezTo>
                    <a:pt x="2302" y="3045"/>
                    <a:pt x="2549" y="2770"/>
                    <a:pt x="2721" y="2454"/>
                  </a:cubicBezTo>
                  <a:cubicBezTo>
                    <a:pt x="2728" y="2440"/>
                    <a:pt x="2734" y="2428"/>
                    <a:pt x="2742" y="2413"/>
                  </a:cubicBezTo>
                  <a:cubicBezTo>
                    <a:pt x="2801" y="2300"/>
                    <a:pt x="2849" y="2183"/>
                    <a:pt x="2886" y="2060"/>
                  </a:cubicBezTo>
                  <a:cubicBezTo>
                    <a:pt x="2907" y="1989"/>
                    <a:pt x="2926" y="1916"/>
                    <a:pt x="2939" y="1844"/>
                  </a:cubicBezTo>
                  <a:cubicBezTo>
                    <a:pt x="2942" y="1831"/>
                    <a:pt x="2944" y="1818"/>
                    <a:pt x="2945" y="1805"/>
                  </a:cubicBezTo>
                  <a:cubicBezTo>
                    <a:pt x="2978" y="1623"/>
                    <a:pt x="2990" y="1438"/>
                    <a:pt x="2991" y="1254"/>
                  </a:cubicBezTo>
                  <a:cubicBezTo>
                    <a:pt x="2991" y="1224"/>
                    <a:pt x="2991" y="1193"/>
                    <a:pt x="2990" y="1164"/>
                  </a:cubicBezTo>
                  <a:cubicBezTo>
                    <a:pt x="2990" y="1151"/>
                    <a:pt x="2990" y="1137"/>
                    <a:pt x="2989" y="1124"/>
                  </a:cubicBezTo>
                  <a:cubicBezTo>
                    <a:pt x="2981" y="756"/>
                    <a:pt x="2917" y="397"/>
                    <a:pt x="2833" y="40"/>
                  </a:cubicBezTo>
                  <a:cubicBezTo>
                    <a:pt x="2830" y="27"/>
                    <a:pt x="2827" y="13"/>
                    <a:pt x="2823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p62"/>
            <p:cNvSpPr/>
            <p:nvPr/>
          </p:nvSpPr>
          <p:spPr>
            <a:xfrm>
              <a:off x="1998650" y="3110850"/>
              <a:ext cx="71400" cy="101625"/>
            </a:xfrm>
            <a:custGeom>
              <a:avLst/>
              <a:gdLst/>
              <a:ahLst/>
              <a:cxnLst/>
              <a:rect l="l" t="t" r="r" b="b"/>
              <a:pathLst>
                <a:path w="2856" h="4065" extrusionOk="0">
                  <a:moveTo>
                    <a:pt x="2823" y="0"/>
                  </a:moveTo>
                  <a:cubicBezTo>
                    <a:pt x="2813" y="0"/>
                    <a:pt x="2804" y="5"/>
                    <a:pt x="2798" y="14"/>
                  </a:cubicBezTo>
                  <a:cubicBezTo>
                    <a:pt x="2798" y="14"/>
                    <a:pt x="2792" y="24"/>
                    <a:pt x="2782" y="41"/>
                  </a:cubicBezTo>
                  <a:cubicBezTo>
                    <a:pt x="2708" y="161"/>
                    <a:pt x="2404" y="647"/>
                    <a:pt x="1983" y="1277"/>
                  </a:cubicBezTo>
                  <a:cubicBezTo>
                    <a:pt x="1970" y="1298"/>
                    <a:pt x="1956" y="1319"/>
                    <a:pt x="1941" y="1340"/>
                  </a:cubicBezTo>
                  <a:lnTo>
                    <a:pt x="1941" y="1341"/>
                  </a:lnTo>
                  <a:cubicBezTo>
                    <a:pt x="1824" y="1515"/>
                    <a:pt x="1700" y="1698"/>
                    <a:pt x="1571" y="1886"/>
                  </a:cubicBezTo>
                  <a:lnTo>
                    <a:pt x="1539" y="1934"/>
                  </a:lnTo>
                  <a:lnTo>
                    <a:pt x="1503" y="1983"/>
                  </a:lnTo>
                  <a:cubicBezTo>
                    <a:pt x="1390" y="2145"/>
                    <a:pt x="1273" y="2309"/>
                    <a:pt x="1157" y="2471"/>
                  </a:cubicBezTo>
                  <a:cubicBezTo>
                    <a:pt x="1147" y="2486"/>
                    <a:pt x="1137" y="2499"/>
                    <a:pt x="1127" y="2512"/>
                  </a:cubicBezTo>
                  <a:lnTo>
                    <a:pt x="1127" y="2513"/>
                  </a:lnTo>
                  <a:cubicBezTo>
                    <a:pt x="956" y="2749"/>
                    <a:pt x="788" y="2977"/>
                    <a:pt x="635" y="3183"/>
                  </a:cubicBezTo>
                  <a:cubicBezTo>
                    <a:pt x="625" y="3197"/>
                    <a:pt x="614" y="3211"/>
                    <a:pt x="605" y="3224"/>
                  </a:cubicBezTo>
                  <a:cubicBezTo>
                    <a:pt x="324" y="3598"/>
                    <a:pt x="99" y="3891"/>
                    <a:pt x="15" y="4000"/>
                  </a:cubicBezTo>
                  <a:cubicBezTo>
                    <a:pt x="14" y="4001"/>
                    <a:pt x="15" y="4001"/>
                    <a:pt x="15" y="4001"/>
                  </a:cubicBezTo>
                  <a:cubicBezTo>
                    <a:pt x="9" y="4022"/>
                    <a:pt x="5" y="4043"/>
                    <a:pt x="1" y="4064"/>
                  </a:cubicBezTo>
                  <a:cubicBezTo>
                    <a:pt x="16" y="4061"/>
                    <a:pt x="32" y="4058"/>
                    <a:pt x="46" y="4055"/>
                  </a:cubicBezTo>
                  <a:cubicBezTo>
                    <a:pt x="117" y="3964"/>
                    <a:pt x="356" y="3655"/>
                    <a:pt x="655" y="3254"/>
                  </a:cubicBezTo>
                  <a:cubicBezTo>
                    <a:pt x="664" y="3243"/>
                    <a:pt x="674" y="3230"/>
                    <a:pt x="684" y="3217"/>
                  </a:cubicBezTo>
                  <a:cubicBezTo>
                    <a:pt x="830" y="3018"/>
                    <a:pt x="993" y="2799"/>
                    <a:pt x="1156" y="2572"/>
                  </a:cubicBezTo>
                  <a:lnTo>
                    <a:pt x="1184" y="2533"/>
                  </a:lnTo>
                  <a:lnTo>
                    <a:pt x="1185" y="2533"/>
                  </a:lnTo>
                  <a:cubicBezTo>
                    <a:pt x="1305" y="2366"/>
                    <a:pt x="1425" y="2197"/>
                    <a:pt x="1542" y="2028"/>
                  </a:cubicBezTo>
                  <a:cubicBezTo>
                    <a:pt x="1552" y="2015"/>
                    <a:pt x="1562" y="2001"/>
                    <a:pt x="1572" y="1986"/>
                  </a:cubicBezTo>
                  <a:cubicBezTo>
                    <a:pt x="1588" y="1964"/>
                    <a:pt x="1602" y="1944"/>
                    <a:pt x="1616" y="1922"/>
                  </a:cubicBezTo>
                  <a:cubicBezTo>
                    <a:pt x="1747" y="1734"/>
                    <a:pt x="1873" y="1550"/>
                    <a:pt x="1987" y="1376"/>
                  </a:cubicBezTo>
                  <a:lnTo>
                    <a:pt x="1988" y="1376"/>
                  </a:lnTo>
                  <a:cubicBezTo>
                    <a:pt x="1999" y="1360"/>
                    <a:pt x="2008" y="1346"/>
                    <a:pt x="2018" y="1331"/>
                  </a:cubicBezTo>
                  <a:cubicBezTo>
                    <a:pt x="2451" y="684"/>
                    <a:pt x="2763" y="184"/>
                    <a:pt x="2833" y="72"/>
                  </a:cubicBezTo>
                  <a:cubicBezTo>
                    <a:pt x="2842" y="57"/>
                    <a:pt x="2846" y="50"/>
                    <a:pt x="2847" y="48"/>
                  </a:cubicBezTo>
                  <a:cubicBezTo>
                    <a:pt x="2855" y="34"/>
                    <a:pt x="2851" y="17"/>
                    <a:pt x="2838" y="4"/>
                  </a:cubicBezTo>
                  <a:cubicBezTo>
                    <a:pt x="2834" y="2"/>
                    <a:pt x="2828" y="0"/>
                    <a:pt x="2823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p62"/>
            <p:cNvSpPr/>
            <p:nvPr/>
          </p:nvSpPr>
          <p:spPr>
            <a:xfrm>
              <a:off x="2047100" y="3119350"/>
              <a:ext cx="26400" cy="26125"/>
            </a:xfrm>
            <a:custGeom>
              <a:avLst/>
              <a:gdLst/>
              <a:ahLst/>
              <a:cxnLst/>
              <a:rect l="l" t="t" r="r" b="b"/>
              <a:pathLst>
                <a:path w="1056" h="1045" extrusionOk="0">
                  <a:moveTo>
                    <a:pt x="87" y="1"/>
                  </a:moveTo>
                  <a:lnTo>
                    <a:pt x="87" y="1"/>
                  </a:lnTo>
                  <a:cubicBezTo>
                    <a:pt x="72" y="6"/>
                    <a:pt x="60" y="14"/>
                    <a:pt x="46" y="21"/>
                  </a:cubicBezTo>
                  <a:lnTo>
                    <a:pt x="2" y="1005"/>
                  </a:lnTo>
                  <a:lnTo>
                    <a:pt x="2" y="1006"/>
                  </a:lnTo>
                  <a:lnTo>
                    <a:pt x="1" y="1024"/>
                  </a:lnTo>
                  <a:cubicBezTo>
                    <a:pt x="1" y="1030"/>
                    <a:pt x="3" y="1035"/>
                    <a:pt x="7" y="1039"/>
                  </a:cubicBezTo>
                  <a:cubicBezTo>
                    <a:pt x="10" y="1042"/>
                    <a:pt x="16" y="1045"/>
                    <a:pt x="22" y="1045"/>
                  </a:cubicBezTo>
                  <a:lnTo>
                    <a:pt x="23" y="1042"/>
                  </a:lnTo>
                  <a:lnTo>
                    <a:pt x="49" y="1037"/>
                  </a:lnTo>
                  <a:lnTo>
                    <a:pt x="50" y="1037"/>
                  </a:lnTo>
                  <a:lnTo>
                    <a:pt x="1055" y="856"/>
                  </a:lnTo>
                  <a:cubicBezTo>
                    <a:pt x="1055" y="843"/>
                    <a:pt x="1055" y="829"/>
                    <a:pt x="1054" y="816"/>
                  </a:cubicBezTo>
                  <a:lnTo>
                    <a:pt x="82" y="994"/>
                  </a:lnTo>
                  <a:lnTo>
                    <a:pt x="43" y="1000"/>
                  </a:lnTo>
                  <a:lnTo>
                    <a:pt x="45" y="943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62"/>
            <p:cNvSpPr/>
            <p:nvPr/>
          </p:nvSpPr>
          <p:spPr>
            <a:xfrm>
              <a:off x="2033550" y="3128250"/>
              <a:ext cx="38775" cy="33400"/>
            </a:xfrm>
            <a:custGeom>
              <a:avLst/>
              <a:gdLst/>
              <a:ahLst/>
              <a:cxnLst/>
              <a:rect l="l" t="t" r="r" b="b"/>
              <a:pathLst>
                <a:path w="1551" h="1336" extrusionOk="0">
                  <a:moveTo>
                    <a:pt x="38" y="1"/>
                  </a:moveTo>
                  <a:cubicBezTo>
                    <a:pt x="24" y="10"/>
                    <a:pt x="13" y="18"/>
                    <a:pt x="0" y="28"/>
                  </a:cubicBezTo>
                  <a:lnTo>
                    <a:pt x="105" y="1290"/>
                  </a:lnTo>
                  <a:lnTo>
                    <a:pt x="108" y="1318"/>
                  </a:lnTo>
                  <a:cubicBezTo>
                    <a:pt x="108" y="1323"/>
                    <a:pt x="110" y="1327"/>
                    <a:pt x="115" y="1331"/>
                  </a:cubicBezTo>
                  <a:cubicBezTo>
                    <a:pt x="119" y="1336"/>
                    <a:pt x="124" y="1336"/>
                    <a:pt x="129" y="1336"/>
                  </a:cubicBezTo>
                  <a:lnTo>
                    <a:pt x="146" y="1333"/>
                  </a:lnTo>
                  <a:lnTo>
                    <a:pt x="1544" y="1180"/>
                  </a:lnTo>
                  <a:cubicBezTo>
                    <a:pt x="1547" y="1167"/>
                    <a:pt x="1550" y="1154"/>
                    <a:pt x="1551" y="1141"/>
                  </a:cubicBezTo>
                  <a:lnTo>
                    <a:pt x="1551" y="1141"/>
                  </a:lnTo>
                  <a:lnTo>
                    <a:pt x="176" y="1291"/>
                  </a:lnTo>
                  <a:lnTo>
                    <a:pt x="145" y="1296"/>
                  </a:lnTo>
                  <a:lnTo>
                    <a:pt x="141" y="1241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p62"/>
            <p:cNvSpPr/>
            <p:nvPr/>
          </p:nvSpPr>
          <p:spPr>
            <a:xfrm>
              <a:off x="2018300" y="3142500"/>
              <a:ext cx="48975" cy="32750"/>
            </a:xfrm>
            <a:custGeom>
              <a:avLst/>
              <a:gdLst/>
              <a:ahLst/>
              <a:cxnLst/>
              <a:rect l="l" t="t" r="r" b="b"/>
              <a:pathLst>
                <a:path w="1959" h="1310" extrusionOk="0">
                  <a:moveTo>
                    <a:pt x="30" y="1"/>
                  </a:moveTo>
                  <a:cubicBezTo>
                    <a:pt x="20" y="11"/>
                    <a:pt x="9" y="23"/>
                    <a:pt x="1" y="37"/>
                  </a:cubicBezTo>
                  <a:lnTo>
                    <a:pt x="341" y="1250"/>
                  </a:lnTo>
                  <a:lnTo>
                    <a:pt x="341" y="1251"/>
                  </a:lnTo>
                  <a:lnTo>
                    <a:pt x="354" y="1297"/>
                  </a:lnTo>
                  <a:cubicBezTo>
                    <a:pt x="355" y="1303"/>
                    <a:pt x="362" y="1308"/>
                    <a:pt x="370" y="1310"/>
                  </a:cubicBezTo>
                  <a:lnTo>
                    <a:pt x="374" y="1310"/>
                  </a:lnTo>
                  <a:lnTo>
                    <a:pt x="1938" y="1220"/>
                  </a:lnTo>
                  <a:cubicBezTo>
                    <a:pt x="1945" y="1207"/>
                    <a:pt x="1952" y="1194"/>
                    <a:pt x="1959" y="1179"/>
                  </a:cubicBezTo>
                  <a:lnTo>
                    <a:pt x="1959" y="1179"/>
                  </a:lnTo>
                  <a:lnTo>
                    <a:pt x="401" y="1268"/>
                  </a:lnTo>
                  <a:lnTo>
                    <a:pt x="388" y="1268"/>
                  </a:lnTo>
                  <a:lnTo>
                    <a:pt x="371" y="1209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62"/>
            <p:cNvSpPr/>
            <p:nvPr/>
          </p:nvSpPr>
          <p:spPr>
            <a:xfrm>
              <a:off x="2006650" y="3160625"/>
              <a:ext cx="42450" cy="33700"/>
            </a:xfrm>
            <a:custGeom>
              <a:avLst/>
              <a:gdLst/>
              <a:ahLst/>
              <a:cxnLst/>
              <a:rect l="l" t="t" r="r" b="b"/>
              <a:pathLst>
                <a:path w="1698" h="1348" extrusionOk="0">
                  <a:moveTo>
                    <a:pt x="27" y="1"/>
                  </a:moveTo>
                  <a:cubicBezTo>
                    <a:pt x="18" y="21"/>
                    <a:pt x="9" y="41"/>
                    <a:pt x="1" y="60"/>
                  </a:cubicBezTo>
                  <a:lnTo>
                    <a:pt x="284" y="1236"/>
                  </a:lnTo>
                  <a:lnTo>
                    <a:pt x="288" y="1248"/>
                  </a:lnTo>
                  <a:cubicBezTo>
                    <a:pt x="290" y="1257"/>
                    <a:pt x="296" y="1263"/>
                    <a:pt x="306" y="1263"/>
                  </a:cubicBezTo>
                  <a:lnTo>
                    <a:pt x="335" y="1264"/>
                  </a:lnTo>
                  <a:lnTo>
                    <a:pt x="1652" y="1347"/>
                  </a:lnTo>
                  <a:cubicBezTo>
                    <a:pt x="1666" y="1336"/>
                    <a:pt x="1682" y="1323"/>
                    <a:pt x="1698" y="1311"/>
                  </a:cubicBezTo>
                  <a:lnTo>
                    <a:pt x="363" y="1229"/>
                  </a:lnTo>
                  <a:lnTo>
                    <a:pt x="322" y="1226"/>
                  </a:lnTo>
                  <a:lnTo>
                    <a:pt x="314" y="1195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62"/>
            <p:cNvSpPr/>
            <p:nvPr/>
          </p:nvSpPr>
          <p:spPr>
            <a:xfrm>
              <a:off x="1735350" y="3206475"/>
              <a:ext cx="115900" cy="61725"/>
            </a:xfrm>
            <a:custGeom>
              <a:avLst/>
              <a:gdLst/>
              <a:ahLst/>
              <a:cxnLst/>
              <a:rect l="l" t="t" r="r" b="b"/>
              <a:pathLst>
                <a:path w="4636" h="2469" extrusionOk="0">
                  <a:moveTo>
                    <a:pt x="1476" y="0"/>
                  </a:moveTo>
                  <a:cubicBezTo>
                    <a:pt x="1274" y="0"/>
                    <a:pt x="1072" y="15"/>
                    <a:pt x="874" y="45"/>
                  </a:cubicBezTo>
                  <a:cubicBezTo>
                    <a:pt x="858" y="46"/>
                    <a:pt x="843" y="49"/>
                    <a:pt x="830" y="51"/>
                  </a:cubicBezTo>
                  <a:cubicBezTo>
                    <a:pt x="563" y="93"/>
                    <a:pt x="299" y="161"/>
                    <a:pt x="43" y="250"/>
                  </a:cubicBezTo>
                  <a:cubicBezTo>
                    <a:pt x="28" y="255"/>
                    <a:pt x="16" y="259"/>
                    <a:pt x="1" y="264"/>
                  </a:cubicBezTo>
                  <a:cubicBezTo>
                    <a:pt x="5" y="277"/>
                    <a:pt x="11" y="290"/>
                    <a:pt x="16" y="302"/>
                  </a:cubicBezTo>
                  <a:cubicBezTo>
                    <a:pt x="148" y="648"/>
                    <a:pt x="305" y="977"/>
                    <a:pt x="511" y="1281"/>
                  </a:cubicBezTo>
                  <a:cubicBezTo>
                    <a:pt x="517" y="1291"/>
                    <a:pt x="526" y="1302"/>
                    <a:pt x="533" y="1312"/>
                  </a:cubicBezTo>
                  <a:cubicBezTo>
                    <a:pt x="549" y="1338"/>
                    <a:pt x="568" y="1362"/>
                    <a:pt x="585" y="1386"/>
                  </a:cubicBezTo>
                  <a:cubicBezTo>
                    <a:pt x="693" y="1534"/>
                    <a:pt x="810" y="1679"/>
                    <a:pt x="942" y="1808"/>
                  </a:cubicBezTo>
                  <a:cubicBezTo>
                    <a:pt x="952" y="1818"/>
                    <a:pt x="961" y="1828"/>
                    <a:pt x="972" y="1836"/>
                  </a:cubicBezTo>
                  <a:cubicBezTo>
                    <a:pt x="1024" y="1887"/>
                    <a:pt x="1080" y="1936"/>
                    <a:pt x="1138" y="1981"/>
                  </a:cubicBezTo>
                  <a:cubicBezTo>
                    <a:pt x="1240" y="2060"/>
                    <a:pt x="1347" y="2129"/>
                    <a:pt x="1461" y="2187"/>
                  </a:cubicBezTo>
                  <a:cubicBezTo>
                    <a:pt x="1474" y="2195"/>
                    <a:pt x="1487" y="2201"/>
                    <a:pt x="1501" y="2208"/>
                  </a:cubicBezTo>
                  <a:cubicBezTo>
                    <a:pt x="1824" y="2368"/>
                    <a:pt x="2185" y="2449"/>
                    <a:pt x="2550" y="2464"/>
                  </a:cubicBezTo>
                  <a:cubicBezTo>
                    <a:pt x="2569" y="2465"/>
                    <a:pt x="2589" y="2465"/>
                    <a:pt x="2609" y="2467"/>
                  </a:cubicBezTo>
                  <a:cubicBezTo>
                    <a:pt x="2637" y="2468"/>
                    <a:pt x="2665" y="2468"/>
                    <a:pt x="2693" y="2468"/>
                  </a:cubicBezTo>
                  <a:cubicBezTo>
                    <a:pt x="2754" y="2468"/>
                    <a:pt x="2814" y="2467"/>
                    <a:pt x="2874" y="2463"/>
                  </a:cubicBezTo>
                  <a:cubicBezTo>
                    <a:pt x="3473" y="2429"/>
                    <a:pt x="4041" y="2173"/>
                    <a:pt x="4593" y="1937"/>
                  </a:cubicBezTo>
                  <a:cubicBezTo>
                    <a:pt x="4607" y="1931"/>
                    <a:pt x="4620" y="1926"/>
                    <a:pt x="4635" y="1920"/>
                  </a:cubicBezTo>
                  <a:cubicBezTo>
                    <a:pt x="4619" y="1906"/>
                    <a:pt x="4604" y="1891"/>
                    <a:pt x="4588" y="1875"/>
                  </a:cubicBezTo>
                  <a:cubicBezTo>
                    <a:pt x="4588" y="1875"/>
                    <a:pt x="4589" y="1875"/>
                    <a:pt x="4588" y="1874"/>
                  </a:cubicBezTo>
                  <a:cubicBezTo>
                    <a:pt x="4310" y="1605"/>
                    <a:pt x="4110" y="1264"/>
                    <a:pt x="3847" y="977"/>
                  </a:cubicBezTo>
                  <a:cubicBezTo>
                    <a:pt x="3661" y="774"/>
                    <a:pt x="3444" y="602"/>
                    <a:pt x="3207" y="460"/>
                  </a:cubicBezTo>
                  <a:cubicBezTo>
                    <a:pt x="3189" y="450"/>
                    <a:pt x="3171" y="438"/>
                    <a:pt x="3152" y="428"/>
                  </a:cubicBezTo>
                  <a:cubicBezTo>
                    <a:pt x="2915" y="293"/>
                    <a:pt x="2658" y="190"/>
                    <a:pt x="2395" y="119"/>
                  </a:cubicBezTo>
                  <a:cubicBezTo>
                    <a:pt x="2379" y="114"/>
                    <a:pt x="2366" y="111"/>
                    <a:pt x="2351" y="108"/>
                  </a:cubicBezTo>
                  <a:cubicBezTo>
                    <a:pt x="2248" y="80"/>
                    <a:pt x="2145" y="60"/>
                    <a:pt x="2041" y="44"/>
                  </a:cubicBezTo>
                  <a:cubicBezTo>
                    <a:pt x="1883" y="18"/>
                    <a:pt x="1722" y="6"/>
                    <a:pt x="1563" y="1"/>
                  </a:cubicBezTo>
                  <a:cubicBezTo>
                    <a:pt x="1548" y="0"/>
                    <a:pt x="1533" y="0"/>
                    <a:pt x="1517" y="0"/>
                  </a:cubicBezTo>
                  <a:cubicBezTo>
                    <a:pt x="1503" y="0"/>
                    <a:pt x="1490" y="0"/>
                    <a:pt x="147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p62"/>
            <p:cNvSpPr/>
            <p:nvPr/>
          </p:nvSpPr>
          <p:spPr>
            <a:xfrm>
              <a:off x="1734475" y="3212350"/>
              <a:ext cx="116775" cy="42575"/>
            </a:xfrm>
            <a:custGeom>
              <a:avLst/>
              <a:gdLst/>
              <a:ahLst/>
              <a:cxnLst/>
              <a:rect l="l" t="t" r="r" b="b"/>
              <a:pathLst>
                <a:path w="4671" h="1703" extrusionOk="0">
                  <a:moveTo>
                    <a:pt x="33" y="0"/>
                  </a:moveTo>
                  <a:cubicBezTo>
                    <a:pt x="22" y="0"/>
                    <a:pt x="11" y="8"/>
                    <a:pt x="5" y="19"/>
                  </a:cubicBezTo>
                  <a:cubicBezTo>
                    <a:pt x="0" y="36"/>
                    <a:pt x="7" y="53"/>
                    <a:pt x="21" y="60"/>
                  </a:cubicBezTo>
                  <a:cubicBezTo>
                    <a:pt x="23" y="60"/>
                    <a:pt x="31" y="63"/>
                    <a:pt x="47" y="69"/>
                  </a:cubicBezTo>
                  <a:cubicBezTo>
                    <a:pt x="170" y="121"/>
                    <a:pt x="714" y="349"/>
                    <a:pt x="1441" y="625"/>
                  </a:cubicBezTo>
                  <a:cubicBezTo>
                    <a:pt x="1457" y="631"/>
                    <a:pt x="1475" y="639"/>
                    <a:pt x="1492" y="645"/>
                  </a:cubicBezTo>
                  <a:lnTo>
                    <a:pt x="1493" y="645"/>
                  </a:lnTo>
                  <a:cubicBezTo>
                    <a:pt x="1688" y="720"/>
                    <a:pt x="1895" y="797"/>
                    <a:pt x="2112" y="875"/>
                  </a:cubicBezTo>
                  <a:cubicBezTo>
                    <a:pt x="2136" y="884"/>
                    <a:pt x="2160" y="892"/>
                    <a:pt x="2184" y="902"/>
                  </a:cubicBezTo>
                  <a:cubicBezTo>
                    <a:pt x="2201" y="908"/>
                    <a:pt x="2217" y="913"/>
                    <a:pt x="2234" y="918"/>
                  </a:cubicBezTo>
                  <a:cubicBezTo>
                    <a:pt x="2427" y="988"/>
                    <a:pt x="2623" y="1056"/>
                    <a:pt x="2817" y="1121"/>
                  </a:cubicBezTo>
                  <a:lnTo>
                    <a:pt x="2818" y="1121"/>
                  </a:lnTo>
                  <a:cubicBezTo>
                    <a:pt x="2833" y="1127"/>
                    <a:pt x="2849" y="1132"/>
                    <a:pt x="2865" y="1138"/>
                  </a:cubicBezTo>
                  <a:cubicBezTo>
                    <a:pt x="3129" y="1227"/>
                    <a:pt x="3388" y="1313"/>
                    <a:pt x="3623" y="1389"/>
                  </a:cubicBezTo>
                  <a:cubicBezTo>
                    <a:pt x="3639" y="1394"/>
                    <a:pt x="3654" y="1398"/>
                    <a:pt x="3669" y="1402"/>
                  </a:cubicBezTo>
                  <a:cubicBezTo>
                    <a:pt x="4145" y="1555"/>
                    <a:pt x="4518" y="1670"/>
                    <a:pt x="4628" y="1702"/>
                  </a:cubicBezTo>
                  <a:cubicBezTo>
                    <a:pt x="4642" y="1696"/>
                    <a:pt x="4655" y="1691"/>
                    <a:pt x="4670" y="1685"/>
                  </a:cubicBezTo>
                  <a:cubicBezTo>
                    <a:pt x="4654" y="1671"/>
                    <a:pt x="4639" y="1656"/>
                    <a:pt x="4623" y="1640"/>
                  </a:cubicBezTo>
                  <a:cubicBezTo>
                    <a:pt x="4623" y="1640"/>
                    <a:pt x="4624" y="1640"/>
                    <a:pt x="4623" y="1639"/>
                  </a:cubicBezTo>
                  <a:cubicBezTo>
                    <a:pt x="4491" y="1599"/>
                    <a:pt x="4138" y="1492"/>
                    <a:pt x="3692" y="1349"/>
                  </a:cubicBezTo>
                  <a:cubicBezTo>
                    <a:pt x="3676" y="1343"/>
                    <a:pt x="3660" y="1338"/>
                    <a:pt x="3643" y="1332"/>
                  </a:cubicBezTo>
                  <a:cubicBezTo>
                    <a:pt x="3400" y="1253"/>
                    <a:pt x="3130" y="1166"/>
                    <a:pt x="2854" y="1072"/>
                  </a:cubicBezTo>
                  <a:lnTo>
                    <a:pt x="2854" y="1071"/>
                  </a:lnTo>
                  <a:lnTo>
                    <a:pt x="2807" y="1055"/>
                  </a:lnTo>
                  <a:cubicBezTo>
                    <a:pt x="2619" y="990"/>
                    <a:pt x="2428" y="924"/>
                    <a:pt x="2243" y="857"/>
                  </a:cubicBezTo>
                  <a:lnTo>
                    <a:pt x="2185" y="836"/>
                  </a:lnTo>
                  <a:cubicBezTo>
                    <a:pt x="2166" y="830"/>
                    <a:pt x="2149" y="824"/>
                    <a:pt x="2130" y="816"/>
                  </a:cubicBezTo>
                  <a:cubicBezTo>
                    <a:pt x="1917" y="740"/>
                    <a:pt x="1709" y="662"/>
                    <a:pt x="1513" y="588"/>
                  </a:cubicBezTo>
                  <a:lnTo>
                    <a:pt x="1513" y="587"/>
                  </a:lnTo>
                  <a:cubicBezTo>
                    <a:pt x="1489" y="578"/>
                    <a:pt x="1466" y="569"/>
                    <a:pt x="1441" y="561"/>
                  </a:cubicBezTo>
                  <a:cubicBezTo>
                    <a:pt x="734" y="290"/>
                    <a:pt x="204" y="69"/>
                    <a:pt x="74" y="16"/>
                  </a:cubicBezTo>
                  <a:cubicBezTo>
                    <a:pt x="56" y="8"/>
                    <a:pt x="45" y="3"/>
                    <a:pt x="44" y="3"/>
                  </a:cubicBezTo>
                  <a:cubicBezTo>
                    <a:pt x="40" y="1"/>
                    <a:pt x="37" y="0"/>
                    <a:pt x="33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62"/>
            <p:cNvSpPr/>
            <p:nvPr/>
          </p:nvSpPr>
          <p:spPr>
            <a:xfrm>
              <a:off x="1748125" y="3207675"/>
              <a:ext cx="24575" cy="31625"/>
            </a:xfrm>
            <a:custGeom>
              <a:avLst/>
              <a:gdLst/>
              <a:ahLst/>
              <a:cxnLst/>
              <a:rect l="l" t="t" r="r" b="b"/>
              <a:pathLst>
                <a:path w="983" h="1265" extrusionOk="0">
                  <a:moveTo>
                    <a:pt x="361" y="1"/>
                  </a:moveTo>
                  <a:cubicBezTo>
                    <a:pt x="345" y="2"/>
                    <a:pt x="330" y="5"/>
                    <a:pt x="316" y="7"/>
                  </a:cubicBezTo>
                  <a:lnTo>
                    <a:pt x="895" y="750"/>
                  </a:lnTo>
                  <a:lnTo>
                    <a:pt x="931" y="796"/>
                  </a:lnTo>
                  <a:lnTo>
                    <a:pt x="895" y="813"/>
                  </a:lnTo>
                  <a:lnTo>
                    <a:pt x="0" y="1233"/>
                  </a:lnTo>
                  <a:cubicBezTo>
                    <a:pt x="6" y="1243"/>
                    <a:pt x="15" y="1254"/>
                    <a:pt x="22" y="1264"/>
                  </a:cubicBezTo>
                  <a:lnTo>
                    <a:pt x="946" y="831"/>
                  </a:lnTo>
                  <a:lnTo>
                    <a:pt x="947" y="831"/>
                  </a:lnTo>
                  <a:lnTo>
                    <a:pt x="971" y="820"/>
                  </a:lnTo>
                  <a:lnTo>
                    <a:pt x="972" y="820"/>
                  </a:lnTo>
                  <a:cubicBezTo>
                    <a:pt x="977" y="817"/>
                    <a:pt x="980" y="813"/>
                    <a:pt x="981" y="808"/>
                  </a:cubicBezTo>
                  <a:cubicBezTo>
                    <a:pt x="983" y="801"/>
                    <a:pt x="981" y="796"/>
                    <a:pt x="977" y="791"/>
                  </a:cubicBezTo>
                  <a:lnTo>
                    <a:pt x="967" y="778"/>
                  </a:lnTo>
                  <a:lnTo>
                    <a:pt x="967" y="776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62"/>
            <p:cNvSpPr/>
            <p:nvPr/>
          </p:nvSpPr>
          <p:spPr>
            <a:xfrm>
              <a:off x="1758875" y="3206550"/>
              <a:ext cx="32075" cy="45875"/>
            </a:xfrm>
            <a:custGeom>
              <a:avLst/>
              <a:gdLst/>
              <a:ahLst/>
              <a:cxnLst/>
              <a:rect l="l" t="t" r="r" b="b"/>
              <a:pathLst>
                <a:path w="1283" h="1835" extrusionOk="0">
                  <a:moveTo>
                    <a:pt x="573" y="1"/>
                  </a:moveTo>
                  <a:lnTo>
                    <a:pt x="1206" y="1072"/>
                  </a:lnTo>
                  <a:lnTo>
                    <a:pt x="1233" y="1119"/>
                  </a:lnTo>
                  <a:lnTo>
                    <a:pt x="1206" y="1134"/>
                  </a:lnTo>
                  <a:lnTo>
                    <a:pt x="0" y="1807"/>
                  </a:lnTo>
                  <a:cubicBezTo>
                    <a:pt x="10" y="1817"/>
                    <a:pt x="18" y="1826"/>
                    <a:pt x="29" y="1834"/>
                  </a:cubicBezTo>
                  <a:lnTo>
                    <a:pt x="1258" y="1150"/>
                  </a:lnTo>
                  <a:lnTo>
                    <a:pt x="1272" y="1142"/>
                  </a:lnTo>
                  <a:cubicBezTo>
                    <a:pt x="1278" y="1140"/>
                    <a:pt x="1280" y="1136"/>
                    <a:pt x="1281" y="1130"/>
                  </a:cubicBezTo>
                  <a:cubicBezTo>
                    <a:pt x="1283" y="1125"/>
                    <a:pt x="1281" y="1120"/>
                    <a:pt x="1279" y="1116"/>
                  </a:cubicBezTo>
                  <a:lnTo>
                    <a:pt x="1264" y="1093"/>
                  </a:lnTo>
                  <a:lnTo>
                    <a:pt x="618" y="3"/>
                  </a:lnTo>
                  <a:cubicBezTo>
                    <a:pt x="604" y="1"/>
                    <a:pt x="588" y="1"/>
                    <a:pt x="57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p62"/>
            <p:cNvSpPr/>
            <p:nvPr/>
          </p:nvSpPr>
          <p:spPr>
            <a:xfrm>
              <a:off x="1771875" y="3209175"/>
              <a:ext cx="34425" cy="52550"/>
            </a:xfrm>
            <a:custGeom>
              <a:avLst/>
              <a:gdLst/>
              <a:ahLst/>
              <a:cxnLst/>
              <a:rect l="l" t="t" r="r" b="b"/>
              <a:pathLst>
                <a:path w="1377" h="2102" extrusionOk="0">
                  <a:moveTo>
                    <a:pt x="889" y="1"/>
                  </a:moveTo>
                  <a:lnTo>
                    <a:pt x="1311" y="1183"/>
                  </a:lnTo>
                  <a:lnTo>
                    <a:pt x="1332" y="1242"/>
                  </a:lnTo>
                  <a:lnTo>
                    <a:pt x="1322" y="1248"/>
                  </a:lnTo>
                  <a:lnTo>
                    <a:pt x="1321" y="1248"/>
                  </a:lnTo>
                  <a:lnTo>
                    <a:pt x="0" y="2081"/>
                  </a:lnTo>
                  <a:cubicBezTo>
                    <a:pt x="13" y="2088"/>
                    <a:pt x="26" y="2094"/>
                    <a:pt x="40" y="2102"/>
                  </a:cubicBezTo>
                  <a:lnTo>
                    <a:pt x="1366" y="1267"/>
                  </a:lnTo>
                  <a:cubicBezTo>
                    <a:pt x="1367" y="1266"/>
                    <a:pt x="1369" y="1266"/>
                    <a:pt x="1369" y="1265"/>
                  </a:cubicBezTo>
                  <a:cubicBezTo>
                    <a:pt x="1375" y="1260"/>
                    <a:pt x="1376" y="1252"/>
                    <a:pt x="1374" y="1245"/>
                  </a:cubicBezTo>
                  <a:lnTo>
                    <a:pt x="1358" y="1200"/>
                  </a:lnTo>
                  <a:lnTo>
                    <a:pt x="1358" y="1199"/>
                  </a:lnTo>
                  <a:lnTo>
                    <a:pt x="933" y="12"/>
                  </a:lnTo>
                  <a:cubicBezTo>
                    <a:pt x="917" y="8"/>
                    <a:pt x="903" y="4"/>
                    <a:pt x="88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p62"/>
            <p:cNvSpPr/>
            <p:nvPr/>
          </p:nvSpPr>
          <p:spPr>
            <a:xfrm>
              <a:off x="1799025" y="3217200"/>
              <a:ext cx="27925" cy="51000"/>
            </a:xfrm>
            <a:custGeom>
              <a:avLst/>
              <a:gdLst/>
              <a:ahLst/>
              <a:cxnLst/>
              <a:rect l="l" t="t" r="r" b="b"/>
              <a:pathLst>
                <a:path w="1117" h="2040" extrusionOk="0">
                  <a:moveTo>
                    <a:pt x="603" y="1"/>
                  </a:moveTo>
                  <a:lnTo>
                    <a:pt x="1060" y="1140"/>
                  </a:lnTo>
                  <a:lnTo>
                    <a:pt x="1072" y="1171"/>
                  </a:lnTo>
                  <a:lnTo>
                    <a:pt x="1040" y="1195"/>
                  </a:lnTo>
                  <a:lnTo>
                    <a:pt x="1" y="2036"/>
                  </a:lnTo>
                  <a:cubicBezTo>
                    <a:pt x="21" y="2038"/>
                    <a:pt x="41" y="2038"/>
                    <a:pt x="61" y="2040"/>
                  </a:cubicBezTo>
                  <a:lnTo>
                    <a:pt x="1084" y="1209"/>
                  </a:lnTo>
                  <a:lnTo>
                    <a:pt x="1108" y="1192"/>
                  </a:lnTo>
                  <a:cubicBezTo>
                    <a:pt x="1114" y="1186"/>
                    <a:pt x="1116" y="1177"/>
                    <a:pt x="1114" y="1168"/>
                  </a:cubicBezTo>
                  <a:lnTo>
                    <a:pt x="1109" y="1156"/>
                  </a:lnTo>
                  <a:lnTo>
                    <a:pt x="657" y="34"/>
                  </a:lnTo>
                  <a:cubicBezTo>
                    <a:pt x="639" y="24"/>
                    <a:pt x="620" y="11"/>
                    <a:pt x="60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62"/>
            <p:cNvSpPr/>
            <p:nvPr/>
          </p:nvSpPr>
          <p:spPr>
            <a:xfrm>
              <a:off x="1862475" y="3063575"/>
              <a:ext cx="45650" cy="72250"/>
            </a:xfrm>
            <a:custGeom>
              <a:avLst/>
              <a:gdLst/>
              <a:ahLst/>
              <a:cxnLst/>
              <a:rect l="l" t="t" r="r" b="b"/>
              <a:pathLst>
                <a:path w="1826" h="2890" extrusionOk="0">
                  <a:moveTo>
                    <a:pt x="985" y="0"/>
                  </a:moveTo>
                  <a:cubicBezTo>
                    <a:pt x="964" y="0"/>
                    <a:pt x="942" y="2"/>
                    <a:pt x="919" y="6"/>
                  </a:cubicBezTo>
                  <a:cubicBezTo>
                    <a:pt x="0" y="159"/>
                    <a:pt x="1365" y="2889"/>
                    <a:pt x="1365" y="2889"/>
                  </a:cubicBezTo>
                  <a:lnTo>
                    <a:pt x="1574" y="2876"/>
                  </a:lnTo>
                  <a:cubicBezTo>
                    <a:pt x="1574" y="2876"/>
                    <a:pt x="1825" y="0"/>
                    <a:pt x="9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62"/>
            <p:cNvSpPr/>
            <p:nvPr/>
          </p:nvSpPr>
          <p:spPr>
            <a:xfrm>
              <a:off x="1892975" y="3141250"/>
              <a:ext cx="45675" cy="72250"/>
            </a:xfrm>
            <a:custGeom>
              <a:avLst/>
              <a:gdLst/>
              <a:ahLst/>
              <a:cxnLst/>
              <a:rect l="l" t="t" r="r" b="b"/>
              <a:pathLst>
                <a:path w="1827" h="2890" extrusionOk="0">
                  <a:moveTo>
                    <a:pt x="461" y="0"/>
                  </a:moveTo>
                  <a:lnTo>
                    <a:pt x="251" y="14"/>
                  </a:lnTo>
                  <a:cubicBezTo>
                    <a:pt x="251" y="14"/>
                    <a:pt x="0" y="2890"/>
                    <a:pt x="840" y="2890"/>
                  </a:cubicBezTo>
                  <a:cubicBezTo>
                    <a:pt x="862" y="2890"/>
                    <a:pt x="884" y="2888"/>
                    <a:pt x="907" y="2884"/>
                  </a:cubicBezTo>
                  <a:cubicBezTo>
                    <a:pt x="1826" y="2730"/>
                    <a:pt x="461" y="0"/>
                    <a:pt x="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62"/>
            <p:cNvSpPr/>
            <p:nvPr/>
          </p:nvSpPr>
          <p:spPr>
            <a:xfrm>
              <a:off x="1899700" y="3073275"/>
              <a:ext cx="62050" cy="64000"/>
            </a:xfrm>
            <a:custGeom>
              <a:avLst/>
              <a:gdLst/>
              <a:ahLst/>
              <a:cxnLst/>
              <a:rect l="l" t="t" r="r" b="b"/>
              <a:pathLst>
                <a:path w="2482" h="2560" extrusionOk="0">
                  <a:moveTo>
                    <a:pt x="1525" y="0"/>
                  </a:moveTo>
                  <a:cubicBezTo>
                    <a:pt x="807" y="0"/>
                    <a:pt x="0" y="2422"/>
                    <a:pt x="0" y="2422"/>
                  </a:cubicBezTo>
                  <a:lnTo>
                    <a:pt x="158" y="2559"/>
                  </a:lnTo>
                  <a:cubicBezTo>
                    <a:pt x="158" y="2559"/>
                    <a:pt x="2482" y="610"/>
                    <a:pt x="1723" y="68"/>
                  </a:cubicBezTo>
                  <a:cubicBezTo>
                    <a:pt x="1658" y="22"/>
                    <a:pt x="1592" y="0"/>
                    <a:pt x="1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62"/>
            <p:cNvSpPr/>
            <p:nvPr/>
          </p:nvSpPr>
          <p:spPr>
            <a:xfrm>
              <a:off x="1839350" y="3139775"/>
              <a:ext cx="62100" cy="64025"/>
            </a:xfrm>
            <a:custGeom>
              <a:avLst/>
              <a:gdLst/>
              <a:ahLst/>
              <a:cxnLst/>
              <a:rect l="l" t="t" r="r" b="b"/>
              <a:pathLst>
                <a:path w="2484" h="2561" extrusionOk="0">
                  <a:moveTo>
                    <a:pt x="2326" y="0"/>
                  </a:moveTo>
                  <a:cubicBezTo>
                    <a:pt x="2326" y="0"/>
                    <a:pt x="1" y="1951"/>
                    <a:pt x="759" y="2493"/>
                  </a:cubicBezTo>
                  <a:cubicBezTo>
                    <a:pt x="824" y="2539"/>
                    <a:pt x="891" y="2560"/>
                    <a:pt x="958" y="2560"/>
                  </a:cubicBezTo>
                  <a:cubicBezTo>
                    <a:pt x="1676" y="2560"/>
                    <a:pt x="2484" y="139"/>
                    <a:pt x="2484" y="139"/>
                  </a:cubicBezTo>
                  <a:lnTo>
                    <a:pt x="23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62"/>
            <p:cNvSpPr/>
            <p:nvPr/>
          </p:nvSpPr>
          <p:spPr>
            <a:xfrm>
              <a:off x="1903275" y="3115450"/>
              <a:ext cx="74550" cy="25225"/>
            </a:xfrm>
            <a:custGeom>
              <a:avLst/>
              <a:gdLst/>
              <a:ahLst/>
              <a:cxnLst/>
              <a:rect l="l" t="t" r="r" b="b"/>
              <a:pathLst>
                <a:path w="2982" h="1009" extrusionOk="0">
                  <a:moveTo>
                    <a:pt x="2362" y="1"/>
                  </a:moveTo>
                  <a:cubicBezTo>
                    <a:pt x="1528" y="1"/>
                    <a:pt x="0" y="765"/>
                    <a:pt x="0" y="765"/>
                  </a:cubicBezTo>
                  <a:lnTo>
                    <a:pt x="15" y="973"/>
                  </a:lnTo>
                  <a:cubicBezTo>
                    <a:pt x="15" y="973"/>
                    <a:pt x="419" y="1009"/>
                    <a:pt x="925" y="1009"/>
                  </a:cubicBezTo>
                  <a:cubicBezTo>
                    <a:pt x="1801" y="1009"/>
                    <a:pt x="2981" y="902"/>
                    <a:pt x="2884" y="319"/>
                  </a:cubicBezTo>
                  <a:cubicBezTo>
                    <a:pt x="2845" y="87"/>
                    <a:pt x="2643" y="1"/>
                    <a:pt x="2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62"/>
            <p:cNvSpPr/>
            <p:nvPr/>
          </p:nvSpPr>
          <p:spPr>
            <a:xfrm>
              <a:off x="1823300" y="3136375"/>
              <a:ext cx="74575" cy="25225"/>
            </a:xfrm>
            <a:custGeom>
              <a:avLst/>
              <a:gdLst/>
              <a:ahLst/>
              <a:cxnLst/>
              <a:rect l="l" t="t" r="r" b="b"/>
              <a:pathLst>
                <a:path w="2983" h="1009" extrusionOk="0">
                  <a:moveTo>
                    <a:pt x="2061" y="0"/>
                  </a:moveTo>
                  <a:cubicBezTo>
                    <a:pt x="1184" y="0"/>
                    <a:pt x="0" y="107"/>
                    <a:pt x="98" y="691"/>
                  </a:cubicBezTo>
                  <a:cubicBezTo>
                    <a:pt x="137" y="922"/>
                    <a:pt x="339" y="1009"/>
                    <a:pt x="620" y="1009"/>
                  </a:cubicBezTo>
                  <a:cubicBezTo>
                    <a:pt x="1454" y="1009"/>
                    <a:pt x="2982" y="245"/>
                    <a:pt x="2982" y="245"/>
                  </a:cubicBezTo>
                  <a:lnTo>
                    <a:pt x="2968" y="35"/>
                  </a:lnTo>
                  <a:cubicBezTo>
                    <a:pt x="2968" y="35"/>
                    <a:pt x="2565" y="0"/>
                    <a:pt x="20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62"/>
            <p:cNvSpPr/>
            <p:nvPr/>
          </p:nvSpPr>
          <p:spPr>
            <a:xfrm>
              <a:off x="1901825" y="3137650"/>
              <a:ext cx="75850" cy="46925"/>
            </a:xfrm>
            <a:custGeom>
              <a:avLst/>
              <a:gdLst/>
              <a:ahLst/>
              <a:cxnLst/>
              <a:rect l="l" t="t" r="r" b="b"/>
              <a:pathLst>
                <a:path w="3034" h="1877" extrusionOk="0">
                  <a:moveTo>
                    <a:pt x="138" y="0"/>
                  </a:moveTo>
                  <a:lnTo>
                    <a:pt x="0" y="158"/>
                  </a:lnTo>
                  <a:cubicBezTo>
                    <a:pt x="0" y="158"/>
                    <a:pt x="1442" y="1877"/>
                    <a:pt x="2191" y="1877"/>
                  </a:cubicBezTo>
                  <a:cubicBezTo>
                    <a:pt x="2313" y="1877"/>
                    <a:pt x="2417" y="1831"/>
                    <a:pt x="2493" y="1724"/>
                  </a:cubicBezTo>
                  <a:cubicBezTo>
                    <a:pt x="3033" y="966"/>
                    <a:pt x="138" y="0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62"/>
            <p:cNvSpPr/>
            <p:nvPr/>
          </p:nvSpPr>
          <p:spPr>
            <a:xfrm>
              <a:off x="1823450" y="3092475"/>
              <a:ext cx="75875" cy="46950"/>
            </a:xfrm>
            <a:custGeom>
              <a:avLst/>
              <a:gdLst/>
              <a:ahLst/>
              <a:cxnLst/>
              <a:rect l="l" t="t" r="r" b="b"/>
              <a:pathLst>
                <a:path w="3035" h="1878" extrusionOk="0">
                  <a:moveTo>
                    <a:pt x="844" y="1"/>
                  </a:moveTo>
                  <a:cubicBezTo>
                    <a:pt x="722" y="1"/>
                    <a:pt x="618" y="47"/>
                    <a:pt x="542" y="153"/>
                  </a:cubicBezTo>
                  <a:cubicBezTo>
                    <a:pt x="0" y="912"/>
                    <a:pt x="2895" y="1878"/>
                    <a:pt x="2895" y="1878"/>
                  </a:cubicBezTo>
                  <a:lnTo>
                    <a:pt x="3034" y="1720"/>
                  </a:lnTo>
                  <a:cubicBezTo>
                    <a:pt x="3034" y="1720"/>
                    <a:pt x="1593" y="1"/>
                    <a:pt x="8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62"/>
            <p:cNvSpPr/>
            <p:nvPr/>
          </p:nvSpPr>
          <p:spPr>
            <a:xfrm>
              <a:off x="1886700" y="3124500"/>
              <a:ext cx="24525" cy="24550"/>
            </a:xfrm>
            <a:custGeom>
              <a:avLst/>
              <a:gdLst/>
              <a:ahLst/>
              <a:cxnLst/>
              <a:rect l="l" t="t" r="r" b="b"/>
              <a:pathLst>
                <a:path w="981" h="982" extrusionOk="0">
                  <a:moveTo>
                    <a:pt x="491" y="0"/>
                  </a:moveTo>
                  <a:cubicBezTo>
                    <a:pt x="219" y="0"/>
                    <a:pt x="0" y="220"/>
                    <a:pt x="0" y="490"/>
                  </a:cubicBezTo>
                  <a:cubicBezTo>
                    <a:pt x="0" y="762"/>
                    <a:pt x="219" y="982"/>
                    <a:pt x="491" y="982"/>
                  </a:cubicBezTo>
                  <a:cubicBezTo>
                    <a:pt x="762" y="982"/>
                    <a:pt x="981" y="762"/>
                    <a:pt x="981" y="490"/>
                  </a:cubicBezTo>
                  <a:cubicBezTo>
                    <a:pt x="981" y="220"/>
                    <a:pt x="762" y="0"/>
                    <a:pt x="491" y="0"/>
                  </a:cubicBezTo>
                  <a:close/>
                </a:path>
              </a:pathLst>
            </a:custGeom>
            <a:solidFill>
              <a:srgbClr val="FFC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p62"/>
            <p:cNvSpPr/>
            <p:nvPr/>
          </p:nvSpPr>
          <p:spPr>
            <a:xfrm>
              <a:off x="1840725" y="3262425"/>
              <a:ext cx="40700" cy="39175"/>
            </a:xfrm>
            <a:custGeom>
              <a:avLst/>
              <a:gdLst/>
              <a:ahLst/>
              <a:cxnLst/>
              <a:rect l="l" t="t" r="r" b="b"/>
              <a:pathLst>
                <a:path w="1628" h="1567" extrusionOk="0">
                  <a:moveTo>
                    <a:pt x="982" y="391"/>
                  </a:moveTo>
                  <a:cubicBezTo>
                    <a:pt x="988" y="391"/>
                    <a:pt x="994" y="393"/>
                    <a:pt x="1000" y="395"/>
                  </a:cubicBezTo>
                  <a:cubicBezTo>
                    <a:pt x="1025" y="403"/>
                    <a:pt x="1036" y="431"/>
                    <a:pt x="1033" y="483"/>
                  </a:cubicBezTo>
                  <a:cubicBezTo>
                    <a:pt x="1030" y="535"/>
                    <a:pt x="1009" y="618"/>
                    <a:pt x="972" y="736"/>
                  </a:cubicBezTo>
                  <a:cubicBezTo>
                    <a:pt x="908" y="935"/>
                    <a:pt x="853" y="1034"/>
                    <a:pt x="807" y="1034"/>
                  </a:cubicBezTo>
                  <a:cubicBezTo>
                    <a:pt x="804" y="1034"/>
                    <a:pt x="800" y="1033"/>
                    <a:pt x="797" y="1032"/>
                  </a:cubicBezTo>
                  <a:cubicBezTo>
                    <a:pt x="760" y="1021"/>
                    <a:pt x="746" y="995"/>
                    <a:pt x="758" y="960"/>
                  </a:cubicBezTo>
                  <a:lnTo>
                    <a:pt x="934" y="418"/>
                  </a:lnTo>
                  <a:cubicBezTo>
                    <a:pt x="948" y="401"/>
                    <a:pt x="964" y="391"/>
                    <a:pt x="982" y="391"/>
                  </a:cubicBezTo>
                  <a:close/>
                  <a:moveTo>
                    <a:pt x="617" y="0"/>
                  </a:moveTo>
                  <a:cubicBezTo>
                    <a:pt x="604" y="0"/>
                    <a:pt x="591" y="0"/>
                    <a:pt x="578" y="1"/>
                  </a:cubicBezTo>
                  <a:cubicBezTo>
                    <a:pt x="492" y="6"/>
                    <a:pt x="442" y="23"/>
                    <a:pt x="434" y="53"/>
                  </a:cubicBezTo>
                  <a:lnTo>
                    <a:pt x="8" y="1369"/>
                  </a:lnTo>
                  <a:cubicBezTo>
                    <a:pt x="0" y="1388"/>
                    <a:pt x="11" y="1405"/>
                    <a:pt x="39" y="1421"/>
                  </a:cubicBezTo>
                  <a:cubicBezTo>
                    <a:pt x="63" y="1438"/>
                    <a:pt x="118" y="1459"/>
                    <a:pt x="202" y="1488"/>
                  </a:cubicBezTo>
                  <a:cubicBezTo>
                    <a:pt x="287" y="1515"/>
                    <a:pt x="368" y="1536"/>
                    <a:pt x="451" y="1553"/>
                  </a:cubicBezTo>
                  <a:cubicBezTo>
                    <a:pt x="494" y="1562"/>
                    <a:pt x="527" y="1567"/>
                    <a:pt x="549" y="1567"/>
                  </a:cubicBezTo>
                  <a:cubicBezTo>
                    <a:pt x="568" y="1567"/>
                    <a:pt x="579" y="1563"/>
                    <a:pt x="581" y="1556"/>
                  </a:cubicBezTo>
                  <a:lnTo>
                    <a:pt x="657" y="1322"/>
                  </a:lnTo>
                  <a:lnTo>
                    <a:pt x="688" y="1126"/>
                  </a:lnTo>
                  <a:lnTo>
                    <a:pt x="705" y="1131"/>
                  </a:lnTo>
                  <a:lnTo>
                    <a:pt x="700" y="1152"/>
                  </a:lnTo>
                  <a:cubicBezTo>
                    <a:pt x="697" y="1183"/>
                    <a:pt x="705" y="1222"/>
                    <a:pt x="728" y="1271"/>
                  </a:cubicBezTo>
                  <a:cubicBezTo>
                    <a:pt x="739" y="1294"/>
                    <a:pt x="760" y="1318"/>
                    <a:pt x="788" y="1342"/>
                  </a:cubicBezTo>
                  <a:cubicBezTo>
                    <a:pt x="818" y="1367"/>
                    <a:pt x="855" y="1385"/>
                    <a:pt x="899" y="1399"/>
                  </a:cubicBezTo>
                  <a:cubicBezTo>
                    <a:pt x="954" y="1417"/>
                    <a:pt x="1006" y="1426"/>
                    <a:pt x="1054" y="1426"/>
                  </a:cubicBezTo>
                  <a:cubicBezTo>
                    <a:pt x="1112" y="1426"/>
                    <a:pt x="1165" y="1413"/>
                    <a:pt x="1212" y="1386"/>
                  </a:cubicBezTo>
                  <a:cubicBezTo>
                    <a:pt x="1254" y="1362"/>
                    <a:pt x="1293" y="1331"/>
                    <a:pt x="1328" y="1295"/>
                  </a:cubicBezTo>
                  <a:cubicBezTo>
                    <a:pt x="1362" y="1258"/>
                    <a:pt x="1394" y="1213"/>
                    <a:pt x="1425" y="1157"/>
                  </a:cubicBezTo>
                  <a:cubicBezTo>
                    <a:pt x="1455" y="1102"/>
                    <a:pt x="1482" y="1047"/>
                    <a:pt x="1504" y="990"/>
                  </a:cubicBezTo>
                  <a:cubicBezTo>
                    <a:pt x="1526" y="933"/>
                    <a:pt x="1547" y="878"/>
                    <a:pt x="1566" y="818"/>
                  </a:cubicBezTo>
                  <a:cubicBezTo>
                    <a:pt x="1586" y="759"/>
                    <a:pt x="1598" y="714"/>
                    <a:pt x="1607" y="683"/>
                  </a:cubicBezTo>
                  <a:cubicBezTo>
                    <a:pt x="1614" y="651"/>
                    <a:pt x="1619" y="607"/>
                    <a:pt x="1624" y="551"/>
                  </a:cubicBezTo>
                  <a:cubicBezTo>
                    <a:pt x="1628" y="495"/>
                    <a:pt x="1624" y="446"/>
                    <a:pt x="1612" y="405"/>
                  </a:cubicBezTo>
                  <a:cubicBezTo>
                    <a:pt x="1599" y="364"/>
                    <a:pt x="1573" y="324"/>
                    <a:pt x="1535" y="283"/>
                  </a:cubicBezTo>
                  <a:cubicBezTo>
                    <a:pt x="1497" y="242"/>
                    <a:pt x="1450" y="212"/>
                    <a:pt x="1392" y="194"/>
                  </a:cubicBezTo>
                  <a:cubicBezTo>
                    <a:pt x="1334" y="175"/>
                    <a:pt x="1283" y="164"/>
                    <a:pt x="1235" y="164"/>
                  </a:cubicBezTo>
                  <a:cubicBezTo>
                    <a:pt x="1188" y="164"/>
                    <a:pt x="1150" y="168"/>
                    <a:pt x="1123" y="178"/>
                  </a:cubicBezTo>
                  <a:cubicBezTo>
                    <a:pt x="1093" y="187"/>
                    <a:pt x="1064" y="201"/>
                    <a:pt x="1035" y="220"/>
                  </a:cubicBezTo>
                  <a:cubicBezTo>
                    <a:pt x="1003" y="240"/>
                    <a:pt x="984" y="254"/>
                    <a:pt x="978" y="266"/>
                  </a:cubicBezTo>
                  <a:lnTo>
                    <a:pt x="961" y="261"/>
                  </a:lnTo>
                  <a:cubicBezTo>
                    <a:pt x="968" y="183"/>
                    <a:pt x="972" y="138"/>
                    <a:pt x="970" y="126"/>
                  </a:cubicBezTo>
                  <a:cubicBezTo>
                    <a:pt x="967" y="115"/>
                    <a:pt x="956" y="100"/>
                    <a:pt x="936" y="83"/>
                  </a:cubicBezTo>
                  <a:cubicBezTo>
                    <a:pt x="916" y="66"/>
                    <a:pt x="884" y="51"/>
                    <a:pt x="844" y="37"/>
                  </a:cubicBezTo>
                  <a:cubicBezTo>
                    <a:pt x="766" y="13"/>
                    <a:pt x="691" y="0"/>
                    <a:pt x="6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3" name="Google Shape;2753;p62"/>
            <p:cNvSpPr/>
            <p:nvPr/>
          </p:nvSpPr>
          <p:spPr>
            <a:xfrm>
              <a:off x="1882300" y="3260125"/>
              <a:ext cx="19225" cy="42175"/>
            </a:xfrm>
            <a:custGeom>
              <a:avLst/>
              <a:gdLst/>
              <a:ahLst/>
              <a:cxnLst/>
              <a:rect l="l" t="t" r="r" b="b"/>
              <a:pathLst>
                <a:path w="769" h="1687" extrusionOk="0">
                  <a:moveTo>
                    <a:pt x="482" y="0"/>
                  </a:moveTo>
                  <a:cubicBezTo>
                    <a:pt x="421" y="0"/>
                    <a:pt x="362" y="7"/>
                    <a:pt x="306" y="22"/>
                  </a:cubicBezTo>
                  <a:cubicBezTo>
                    <a:pt x="221" y="43"/>
                    <a:pt x="177" y="69"/>
                    <a:pt x="173" y="101"/>
                  </a:cubicBezTo>
                  <a:lnTo>
                    <a:pt x="4" y="1596"/>
                  </a:lnTo>
                  <a:cubicBezTo>
                    <a:pt x="1" y="1616"/>
                    <a:pt x="11" y="1629"/>
                    <a:pt x="36" y="1640"/>
                  </a:cubicBezTo>
                  <a:cubicBezTo>
                    <a:pt x="61" y="1652"/>
                    <a:pt x="116" y="1661"/>
                    <a:pt x="204" y="1671"/>
                  </a:cubicBezTo>
                  <a:cubicBezTo>
                    <a:pt x="290" y="1681"/>
                    <a:pt x="376" y="1686"/>
                    <a:pt x="458" y="1686"/>
                  </a:cubicBezTo>
                  <a:cubicBezTo>
                    <a:pt x="541" y="1686"/>
                    <a:pt x="585" y="1679"/>
                    <a:pt x="587" y="1663"/>
                  </a:cubicBezTo>
                  <a:lnTo>
                    <a:pt x="761" y="128"/>
                  </a:lnTo>
                  <a:cubicBezTo>
                    <a:pt x="769" y="61"/>
                    <a:pt x="707" y="20"/>
                    <a:pt x="574" y="5"/>
                  </a:cubicBezTo>
                  <a:cubicBezTo>
                    <a:pt x="543" y="2"/>
                    <a:pt x="512" y="0"/>
                    <a:pt x="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62"/>
            <p:cNvSpPr/>
            <p:nvPr/>
          </p:nvSpPr>
          <p:spPr>
            <a:xfrm>
              <a:off x="1904175" y="3270525"/>
              <a:ext cx="33300" cy="33125"/>
            </a:xfrm>
            <a:custGeom>
              <a:avLst/>
              <a:gdLst/>
              <a:ahLst/>
              <a:cxnLst/>
              <a:rect l="l" t="t" r="r" b="b"/>
              <a:pathLst>
                <a:path w="1332" h="1325" extrusionOk="0">
                  <a:moveTo>
                    <a:pt x="700" y="682"/>
                  </a:moveTo>
                  <a:lnTo>
                    <a:pt x="722" y="937"/>
                  </a:lnTo>
                  <a:cubicBezTo>
                    <a:pt x="723" y="948"/>
                    <a:pt x="717" y="959"/>
                    <a:pt x="708" y="968"/>
                  </a:cubicBezTo>
                  <a:cubicBezTo>
                    <a:pt x="697" y="979"/>
                    <a:pt x="684" y="985"/>
                    <a:pt x="665" y="986"/>
                  </a:cubicBezTo>
                  <a:cubicBezTo>
                    <a:pt x="663" y="986"/>
                    <a:pt x="661" y="986"/>
                    <a:pt x="660" y="986"/>
                  </a:cubicBezTo>
                  <a:cubicBezTo>
                    <a:pt x="620" y="986"/>
                    <a:pt x="595" y="940"/>
                    <a:pt x="587" y="849"/>
                  </a:cubicBezTo>
                  <a:cubicBezTo>
                    <a:pt x="584" y="808"/>
                    <a:pt x="592" y="771"/>
                    <a:pt x="612" y="738"/>
                  </a:cubicBezTo>
                  <a:cubicBezTo>
                    <a:pt x="632" y="705"/>
                    <a:pt x="663" y="686"/>
                    <a:pt x="700" y="682"/>
                  </a:cubicBezTo>
                  <a:close/>
                  <a:moveTo>
                    <a:pt x="719" y="0"/>
                  </a:moveTo>
                  <a:cubicBezTo>
                    <a:pt x="681" y="0"/>
                    <a:pt x="640" y="3"/>
                    <a:pt x="596" y="6"/>
                  </a:cubicBezTo>
                  <a:cubicBezTo>
                    <a:pt x="505" y="14"/>
                    <a:pt x="409" y="35"/>
                    <a:pt x="314" y="70"/>
                  </a:cubicBezTo>
                  <a:cubicBezTo>
                    <a:pt x="219" y="102"/>
                    <a:pt x="147" y="136"/>
                    <a:pt x="96" y="172"/>
                  </a:cubicBezTo>
                  <a:cubicBezTo>
                    <a:pt x="44" y="206"/>
                    <a:pt x="21" y="234"/>
                    <a:pt x="22" y="253"/>
                  </a:cubicBezTo>
                  <a:cubicBezTo>
                    <a:pt x="26" y="308"/>
                    <a:pt x="54" y="369"/>
                    <a:pt x="105" y="434"/>
                  </a:cubicBezTo>
                  <a:cubicBezTo>
                    <a:pt x="154" y="496"/>
                    <a:pt x="192" y="527"/>
                    <a:pt x="218" y="527"/>
                  </a:cubicBezTo>
                  <a:cubicBezTo>
                    <a:pt x="219" y="527"/>
                    <a:pt x="220" y="527"/>
                    <a:pt x="221" y="527"/>
                  </a:cubicBezTo>
                  <a:cubicBezTo>
                    <a:pt x="232" y="526"/>
                    <a:pt x="253" y="514"/>
                    <a:pt x="285" y="491"/>
                  </a:cubicBezTo>
                  <a:cubicBezTo>
                    <a:pt x="317" y="469"/>
                    <a:pt x="356" y="446"/>
                    <a:pt x="405" y="423"/>
                  </a:cubicBezTo>
                  <a:cubicBezTo>
                    <a:pt x="452" y="399"/>
                    <a:pt x="494" y="386"/>
                    <a:pt x="529" y="383"/>
                  </a:cubicBezTo>
                  <a:cubicBezTo>
                    <a:pt x="539" y="382"/>
                    <a:pt x="549" y="382"/>
                    <a:pt x="557" y="382"/>
                  </a:cubicBezTo>
                  <a:cubicBezTo>
                    <a:pt x="579" y="382"/>
                    <a:pt x="597" y="385"/>
                    <a:pt x="610" y="392"/>
                  </a:cubicBezTo>
                  <a:cubicBezTo>
                    <a:pt x="652" y="413"/>
                    <a:pt x="675" y="454"/>
                    <a:pt x="681" y="513"/>
                  </a:cubicBezTo>
                  <a:lnTo>
                    <a:pt x="610" y="519"/>
                  </a:lnTo>
                  <a:cubicBezTo>
                    <a:pt x="498" y="528"/>
                    <a:pt x="396" y="549"/>
                    <a:pt x="303" y="582"/>
                  </a:cubicBezTo>
                  <a:cubicBezTo>
                    <a:pt x="243" y="606"/>
                    <a:pt x="190" y="632"/>
                    <a:pt x="147" y="664"/>
                  </a:cubicBezTo>
                  <a:cubicBezTo>
                    <a:pt x="103" y="696"/>
                    <a:pt x="66" y="738"/>
                    <a:pt x="39" y="791"/>
                  </a:cubicBezTo>
                  <a:cubicBezTo>
                    <a:pt x="11" y="844"/>
                    <a:pt x="1" y="904"/>
                    <a:pt x="6" y="973"/>
                  </a:cubicBezTo>
                  <a:cubicBezTo>
                    <a:pt x="11" y="1041"/>
                    <a:pt x="28" y="1099"/>
                    <a:pt x="55" y="1148"/>
                  </a:cubicBezTo>
                  <a:cubicBezTo>
                    <a:pt x="82" y="1196"/>
                    <a:pt x="111" y="1232"/>
                    <a:pt x="144" y="1255"/>
                  </a:cubicBezTo>
                  <a:cubicBezTo>
                    <a:pt x="210" y="1301"/>
                    <a:pt x="295" y="1325"/>
                    <a:pt x="397" y="1325"/>
                  </a:cubicBezTo>
                  <a:cubicBezTo>
                    <a:pt x="418" y="1325"/>
                    <a:pt x="440" y="1324"/>
                    <a:pt x="463" y="1322"/>
                  </a:cubicBezTo>
                  <a:cubicBezTo>
                    <a:pt x="624" y="1307"/>
                    <a:pt x="717" y="1233"/>
                    <a:pt x="742" y="1105"/>
                  </a:cubicBezTo>
                  <a:lnTo>
                    <a:pt x="758" y="1103"/>
                  </a:lnTo>
                  <a:lnTo>
                    <a:pt x="786" y="1226"/>
                  </a:lnTo>
                  <a:cubicBezTo>
                    <a:pt x="790" y="1238"/>
                    <a:pt x="794" y="1249"/>
                    <a:pt x="799" y="1254"/>
                  </a:cubicBezTo>
                  <a:cubicBezTo>
                    <a:pt x="803" y="1259"/>
                    <a:pt x="817" y="1264"/>
                    <a:pt x="839" y="1266"/>
                  </a:cubicBezTo>
                  <a:cubicBezTo>
                    <a:pt x="846" y="1267"/>
                    <a:pt x="854" y="1267"/>
                    <a:pt x="864" y="1267"/>
                  </a:cubicBezTo>
                  <a:cubicBezTo>
                    <a:pt x="892" y="1267"/>
                    <a:pt x="933" y="1264"/>
                    <a:pt x="989" y="1259"/>
                  </a:cubicBezTo>
                  <a:cubicBezTo>
                    <a:pt x="1065" y="1253"/>
                    <a:pt x="1141" y="1242"/>
                    <a:pt x="1217" y="1226"/>
                  </a:cubicBezTo>
                  <a:cubicBezTo>
                    <a:pt x="1294" y="1210"/>
                    <a:pt x="1332" y="1194"/>
                    <a:pt x="1331" y="1178"/>
                  </a:cubicBezTo>
                  <a:lnTo>
                    <a:pt x="1274" y="526"/>
                  </a:lnTo>
                  <a:cubicBezTo>
                    <a:pt x="1268" y="448"/>
                    <a:pt x="1257" y="382"/>
                    <a:pt x="1242" y="329"/>
                  </a:cubicBezTo>
                  <a:cubicBezTo>
                    <a:pt x="1231" y="284"/>
                    <a:pt x="1216" y="247"/>
                    <a:pt x="1199" y="219"/>
                  </a:cubicBezTo>
                  <a:cubicBezTo>
                    <a:pt x="1181" y="192"/>
                    <a:pt x="1157" y="161"/>
                    <a:pt x="1124" y="127"/>
                  </a:cubicBezTo>
                  <a:cubicBezTo>
                    <a:pt x="1091" y="93"/>
                    <a:pt x="1053" y="69"/>
                    <a:pt x="1008" y="50"/>
                  </a:cubicBezTo>
                  <a:cubicBezTo>
                    <a:pt x="964" y="33"/>
                    <a:pt x="907" y="18"/>
                    <a:pt x="838" y="9"/>
                  </a:cubicBezTo>
                  <a:cubicBezTo>
                    <a:pt x="802" y="3"/>
                    <a:pt x="762" y="0"/>
                    <a:pt x="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p62"/>
            <p:cNvSpPr/>
            <p:nvPr/>
          </p:nvSpPr>
          <p:spPr>
            <a:xfrm>
              <a:off x="1937650" y="3259925"/>
              <a:ext cx="40500" cy="38425"/>
            </a:xfrm>
            <a:custGeom>
              <a:avLst/>
              <a:gdLst/>
              <a:ahLst/>
              <a:cxnLst/>
              <a:rect l="l" t="t" r="r" b="b"/>
              <a:pathLst>
                <a:path w="1620" h="1537" extrusionOk="0">
                  <a:moveTo>
                    <a:pt x="1001" y="1"/>
                  </a:moveTo>
                  <a:cubicBezTo>
                    <a:pt x="951" y="1"/>
                    <a:pt x="896" y="12"/>
                    <a:pt x="836" y="35"/>
                  </a:cubicBezTo>
                  <a:cubicBezTo>
                    <a:pt x="788" y="53"/>
                    <a:pt x="747" y="75"/>
                    <a:pt x="711" y="101"/>
                  </a:cubicBezTo>
                  <a:cubicBezTo>
                    <a:pt x="626" y="169"/>
                    <a:pt x="579" y="248"/>
                    <a:pt x="568" y="342"/>
                  </a:cubicBezTo>
                  <a:lnTo>
                    <a:pt x="554" y="347"/>
                  </a:lnTo>
                  <a:lnTo>
                    <a:pt x="503" y="264"/>
                  </a:lnTo>
                  <a:cubicBezTo>
                    <a:pt x="485" y="237"/>
                    <a:pt x="457" y="224"/>
                    <a:pt x="420" y="224"/>
                  </a:cubicBezTo>
                  <a:cubicBezTo>
                    <a:pt x="394" y="224"/>
                    <a:pt x="363" y="230"/>
                    <a:pt x="327" y="243"/>
                  </a:cubicBezTo>
                  <a:cubicBezTo>
                    <a:pt x="241" y="275"/>
                    <a:pt x="163" y="320"/>
                    <a:pt x="96" y="378"/>
                  </a:cubicBezTo>
                  <a:cubicBezTo>
                    <a:pt x="30" y="436"/>
                    <a:pt x="0" y="478"/>
                    <a:pt x="11" y="506"/>
                  </a:cubicBezTo>
                  <a:lnTo>
                    <a:pt x="383" y="1513"/>
                  </a:lnTo>
                  <a:cubicBezTo>
                    <a:pt x="389" y="1529"/>
                    <a:pt x="404" y="1536"/>
                    <a:pt x="430" y="1536"/>
                  </a:cubicBezTo>
                  <a:cubicBezTo>
                    <a:pt x="431" y="1536"/>
                    <a:pt x="433" y="1536"/>
                    <a:pt x="435" y="1536"/>
                  </a:cubicBezTo>
                  <a:cubicBezTo>
                    <a:pt x="462" y="1535"/>
                    <a:pt x="516" y="1519"/>
                    <a:pt x="599" y="1489"/>
                  </a:cubicBezTo>
                  <a:cubicBezTo>
                    <a:pt x="682" y="1458"/>
                    <a:pt x="759" y="1425"/>
                    <a:pt x="832" y="1388"/>
                  </a:cubicBezTo>
                  <a:cubicBezTo>
                    <a:pt x="906" y="1349"/>
                    <a:pt x="941" y="1323"/>
                    <a:pt x="935" y="1309"/>
                  </a:cubicBezTo>
                  <a:lnTo>
                    <a:pt x="638" y="505"/>
                  </a:lnTo>
                  <a:cubicBezTo>
                    <a:pt x="625" y="468"/>
                    <a:pt x="637" y="443"/>
                    <a:pt x="675" y="428"/>
                  </a:cubicBezTo>
                  <a:cubicBezTo>
                    <a:pt x="682" y="426"/>
                    <a:pt x="689" y="425"/>
                    <a:pt x="695" y="425"/>
                  </a:cubicBezTo>
                  <a:cubicBezTo>
                    <a:pt x="712" y="425"/>
                    <a:pt x="727" y="433"/>
                    <a:pt x="741" y="448"/>
                  </a:cubicBezTo>
                  <a:cubicBezTo>
                    <a:pt x="750" y="462"/>
                    <a:pt x="761" y="478"/>
                    <a:pt x="772" y="495"/>
                  </a:cubicBezTo>
                  <a:cubicBezTo>
                    <a:pt x="784" y="513"/>
                    <a:pt x="801" y="551"/>
                    <a:pt x="824" y="612"/>
                  </a:cubicBezTo>
                  <a:lnTo>
                    <a:pt x="1063" y="1262"/>
                  </a:lnTo>
                  <a:cubicBezTo>
                    <a:pt x="1068" y="1278"/>
                    <a:pt x="1084" y="1286"/>
                    <a:pt x="1106" y="1286"/>
                  </a:cubicBezTo>
                  <a:cubicBezTo>
                    <a:pt x="1108" y="1286"/>
                    <a:pt x="1111" y="1286"/>
                    <a:pt x="1113" y="1286"/>
                  </a:cubicBezTo>
                  <a:cubicBezTo>
                    <a:pt x="1140" y="1285"/>
                    <a:pt x="1193" y="1269"/>
                    <a:pt x="1276" y="1238"/>
                  </a:cubicBezTo>
                  <a:cubicBezTo>
                    <a:pt x="1358" y="1207"/>
                    <a:pt x="1437" y="1174"/>
                    <a:pt x="1511" y="1136"/>
                  </a:cubicBezTo>
                  <a:cubicBezTo>
                    <a:pt x="1586" y="1099"/>
                    <a:pt x="1619" y="1072"/>
                    <a:pt x="1614" y="1058"/>
                  </a:cubicBezTo>
                  <a:lnTo>
                    <a:pt x="1382" y="428"/>
                  </a:lnTo>
                  <a:cubicBezTo>
                    <a:pt x="1313" y="243"/>
                    <a:pt x="1240" y="120"/>
                    <a:pt x="1159" y="54"/>
                  </a:cubicBezTo>
                  <a:cubicBezTo>
                    <a:pt x="1116" y="19"/>
                    <a:pt x="1063" y="1"/>
                    <a:pt x="10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p62"/>
            <p:cNvSpPr/>
            <p:nvPr/>
          </p:nvSpPr>
          <p:spPr>
            <a:xfrm>
              <a:off x="1967175" y="3239300"/>
              <a:ext cx="37150" cy="38150"/>
            </a:xfrm>
            <a:custGeom>
              <a:avLst/>
              <a:gdLst/>
              <a:ahLst/>
              <a:cxnLst/>
              <a:rect l="l" t="t" r="r" b="b"/>
              <a:pathLst>
                <a:path w="1486" h="1526" extrusionOk="0">
                  <a:moveTo>
                    <a:pt x="420" y="1"/>
                  </a:moveTo>
                  <a:cubicBezTo>
                    <a:pt x="381" y="1"/>
                    <a:pt x="331" y="22"/>
                    <a:pt x="268" y="63"/>
                  </a:cubicBezTo>
                  <a:cubicBezTo>
                    <a:pt x="197" y="111"/>
                    <a:pt x="133" y="171"/>
                    <a:pt x="75" y="241"/>
                  </a:cubicBezTo>
                  <a:cubicBezTo>
                    <a:pt x="18" y="313"/>
                    <a:pt x="1" y="368"/>
                    <a:pt x="26" y="404"/>
                  </a:cubicBezTo>
                  <a:lnTo>
                    <a:pt x="171" y="624"/>
                  </a:lnTo>
                  <a:lnTo>
                    <a:pt x="113" y="662"/>
                  </a:lnTo>
                  <a:cubicBezTo>
                    <a:pt x="89" y="678"/>
                    <a:pt x="82" y="709"/>
                    <a:pt x="91" y="757"/>
                  </a:cubicBezTo>
                  <a:cubicBezTo>
                    <a:pt x="101" y="804"/>
                    <a:pt x="121" y="853"/>
                    <a:pt x="153" y="900"/>
                  </a:cubicBezTo>
                  <a:cubicBezTo>
                    <a:pt x="186" y="947"/>
                    <a:pt x="216" y="983"/>
                    <a:pt x="244" y="1004"/>
                  </a:cubicBezTo>
                  <a:cubicBezTo>
                    <a:pt x="263" y="1019"/>
                    <a:pt x="280" y="1027"/>
                    <a:pt x="292" y="1027"/>
                  </a:cubicBezTo>
                  <a:cubicBezTo>
                    <a:pt x="297" y="1027"/>
                    <a:pt x="302" y="1025"/>
                    <a:pt x="306" y="1023"/>
                  </a:cubicBezTo>
                  <a:lnTo>
                    <a:pt x="396" y="962"/>
                  </a:lnTo>
                  <a:lnTo>
                    <a:pt x="585" y="1245"/>
                  </a:lnTo>
                  <a:cubicBezTo>
                    <a:pt x="708" y="1431"/>
                    <a:pt x="834" y="1526"/>
                    <a:pt x="962" y="1526"/>
                  </a:cubicBezTo>
                  <a:cubicBezTo>
                    <a:pt x="1027" y="1526"/>
                    <a:pt x="1090" y="1514"/>
                    <a:pt x="1147" y="1490"/>
                  </a:cubicBezTo>
                  <a:cubicBezTo>
                    <a:pt x="1205" y="1468"/>
                    <a:pt x="1273" y="1430"/>
                    <a:pt x="1349" y="1379"/>
                  </a:cubicBezTo>
                  <a:cubicBezTo>
                    <a:pt x="1426" y="1326"/>
                    <a:pt x="1469" y="1284"/>
                    <a:pt x="1477" y="1249"/>
                  </a:cubicBezTo>
                  <a:cubicBezTo>
                    <a:pt x="1485" y="1214"/>
                    <a:pt x="1462" y="1157"/>
                    <a:pt x="1410" y="1076"/>
                  </a:cubicBezTo>
                  <a:cubicBezTo>
                    <a:pt x="1383" y="1033"/>
                    <a:pt x="1360" y="1004"/>
                    <a:pt x="1342" y="987"/>
                  </a:cubicBezTo>
                  <a:cubicBezTo>
                    <a:pt x="1331" y="978"/>
                    <a:pt x="1321" y="973"/>
                    <a:pt x="1310" y="973"/>
                  </a:cubicBezTo>
                  <a:cubicBezTo>
                    <a:pt x="1301" y="973"/>
                    <a:pt x="1292" y="976"/>
                    <a:pt x="1283" y="982"/>
                  </a:cubicBezTo>
                  <a:cubicBezTo>
                    <a:pt x="1262" y="995"/>
                    <a:pt x="1233" y="1005"/>
                    <a:pt x="1196" y="1009"/>
                  </a:cubicBezTo>
                  <a:cubicBezTo>
                    <a:pt x="1192" y="1010"/>
                    <a:pt x="1187" y="1010"/>
                    <a:pt x="1183" y="1010"/>
                  </a:cubicBezTo>
                  <a:cubicBezTo>
                    <a:pt x="1152" y="1010"/>
                    <a:pt x="1128" y="996"/>
                    <a:pt x="1107" y="967"/>
                  </a:cubicBezTo>
                  <a:lnTo>
                    <a:pt x="887" y="636"/>
                  </a:lnTo>
                  <a:lnTo>
                    <a:pt x="994" y="565"/>
                  </a:lnTo>
                  <a:cubicBezTo>
                    <a:pt x="1016" y="551"/>
                    <a:pt x="1021" y="520"/>
                    <a:pt x="1010" y="473"/>
                  </a:cubicBezTo>
                  <a:cubicBezTo>
                    <a:pt x="997" y="425"/>
                    <a:pt x="973" y="373"/>
                    <a:pt x="933" y="314"/>
                  </a:cubicBezTo>
                  <a:cubicBezTo>
                    <a:pt x="885" y="241"/>
                    <a:pt x="845" y="204"/>
                    <a:pt x="815" y="204"/>
                  </a:cubicBezTo>
                  <a:cubicBezTo>
                    <a:pt x="808" y="204"/>
                    <a:pt x="802" y="206"/>
                    <a:pt x="796" y="210"/>
                  </a:cubicBezTo>
                  <a:lnTo>
                    <a:pt x="662" y="299"/>
                  </a:lnTo>
                  <a:lnTo>
                    <a:pt x="487" y="36"/>
                  </a:lnTo>
                  <a:cubicBezTo>
                    <a:pt x="471" y="13"/>
                    <a:pt x="449" y="1"/>
                    <a:pt x="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7" name="Google Shape;2757;p62"/>
            <p:cNvSpPr/>
            <p:nvPr/>
          </p:nvSpPr>
          <p:spPr>
            <a:xfrm>
              <a:off x="1994175" y="3223375"/>
              <a:ext cx="36800" cy="40050"/>
            </a:xfrm>
            <a:custGeom>
              <a:avLst/>
              <a:gdLst/>
              <a:ahLst/>
              <a:cxnLst/>
              <a:rect l="l" t="t" r="r" b="b"/>
              <a:pathLst>
                <a:path w="1472" h="1602" extrusionOk="0">
                  <a:moveTo>
                    <a:pt x="684" y="0"/>
                  </a:moveTo>
                  <a:cubicBezTo>
                    <a:pt x="669" y="0"/>
                    <a:pt x="652" y="4"/>
                    <a:pt x="631" y="10"/>
                  </a:cubicBezTo>
                  <a:cubicBezTo>
                    <a:pt x="605" y="19"/>
                    <a:pt x="575" y="32"/>
                    <a:pt x="541" y="53"/>
                  </a:cubicBezTo>
                  <a:cubicBezTo>
                    <a:pt x="506" y="75"/>
                    <a:pt x="463" y="108"/>
                    <a:pt x="411" y="151"/>
                  </a:cubicBezTo>
                  <a:cubicBezTo>
                    <a:pt x="361" y="194"/>
                    <a:pt x="300" y="252"/>
                    <a:pt x="230" y="325"/>
                  </a:cubicBezTo>
                  <a:cubicBezTo>
                    <a:pt x="161" y="397"/>
                    <a:pt x="106" y="470"/>
                    <a:pt x="68" y="546"/>
                  </a:cubicBezTo>
                  <a:cubicBezTo>
                    <a:pt x="31" y="621"/>
                    <a:pt x="10" y="683"/>
                    <a:pt x="4" y="731"/>
                  </a:cubicBezTo>
                  <a:cubicBezTo>
                    <a:pt x="0" y="779"/>
                    <a:pt x="9" y="829"/>
                    <a:pt x="27" y="877"/>
                  </a:cubicBezTo>
                  <a:cubicBezTo>
                    <a:pt x="48" y="926"/>
                    <a:pt x="67" y="960"/>
                    <a:pt x="84" y="981"/>
                  </a:cubicBezTo>
                  <a:cubicBezTo>
                    <a:pt x="101" y="1002"/>
                    <a:pt x="129" y="1031"/>
                    <a:pt x="168" y="1069"/>
                  </a:cubicBezTo>
                  <a:cubicBezTo>
                    <a:pt x="206" y="1108"/>
                    <a:pt x="254" y="1132"/>
                    <a:pt x="308" y="1144"/>
                  </a:cubicBezTo>
                  <a:cubicBezTo>
                    <a:pt x="330" y="1149"/>
                    <a:pt x="350" y="1151"/>
                    <a:pt x="370" y="1151"/>
                  </a:cubicBezTo>
                  <a:cubicBezTo>
                    <a:pt x="401" y="1151"/>
                    <a:pt x="429" y="1146"/>
                    <a:pt x="457" y="1136"/>
                  </a:cubicBezTo>
                  <a:cubicBezTo>
                    <a:pt x="503" y="1119"/>
                    <a:pt x="546" y="1097"/>
                    <a:pt x="590" y="1071"/>
                  </a:cubicBezTo>
                  <a:cubicBezTo>
                    <a:pt x="634" y="1042"/>
                    <a:pt x="673" y="1015"/>
                    <a:pt x="706" y="988"/>
                  </a:cubicBezTo>
                  <a:cubicBezTo>
                    <a:pt x="740" y="960"/>
                    <a:pt x="771" y="939"/>
                    <a:pt x="800" y="927"/>
                  </a:cubicBezTo>
                  <a:cubicBezTo>
                    <a:pt x="813" y="921"/>
                    <a:pt x="825" y="919"/>
                    <a:pt x="835" y="919"/>
                  </a:cubicBezTo>
                  <a:cubicBezTo>
                    <a:pt x="848" y="919"/>
                    <a:pt x="858" y="923"/>
                    <a:pt x="866" y="931"/>
                  </a:cubicBezTo>
                  <a:cubicBezTo>
                    <a:pt x="882" y="946"/>
                    <a:pt x="885" y="961"/>
                    <a:pt x="878" y="979"/>
                  </a:cubicBezTo>
                  <a:cubicBezTo>
                    <a:pt x="869" y="998"/>
                    <a:pt x="846" y="1029"/>
                    <a:pt x="806" y="1069"/>
                  </a:cubicBezTo>
                  <a:cubicBezTo>
                    <a:pt x="766" y="1110"/>
                    <a:pt x="705" y="1150"/>
                    <a:pt x="625" y="1188"/>
                  </a:cubicBezTo>
                  <a:cubicBezTo>
                    <a:pt x="543" y="1225"/>
                    <a:pt x="499" y="1250"/>
                    <a:pt x="488" y="1260"/>
                  </a:cubicBezTo>
                  <a:cubicBezTo>
                    <a:pt x="469" y="1278"/>
                    <a:pt x="478" y="1329"/>
                    <a:pt x="510" y="1409"/>
                  </a:cubicBezTo>
                  <a:cubicBezTo>
                    <a:pt x="545" y="1488"/>
                    <a:pt x="581" y="1551"/>
                    <a:pt x="625" y="1592"/>
                  </a:cubicBezTo>
                  <a:cubicBezTo>
                    <a:pt x="632" y="1598"/>
                    <a:pt x="642" y="1602"/>
                    <a:pt x="656" y="1602"/>
                  </a:cubicBezTo>
                  <a:cubicBezTo>
                    <a:pt x="675" y="1602"/>
                    <a:pt x="702" y="1595"/>
                    <a:pt x="735" y="1581"/>
                  </a:cubicBezTo>
                  <a:cubicBezTo>
                    <a:pt x="846" y="1534"/>
                    <a:pt x="985" y="1423"/>
                    <a:pt x="1152" y="1250"/>
                  </a:cubicBezTo>
                  <a:cubicBezTo>
                    <a:pt x="1434" y="958"/>
                    <a:pt x="1472" y="714"/>
                    <a:pt x="1269" y="511"/>
                  </a:cubicBezTo>
                  <a:cubicBezTo>
                    <a:pt x="1209" y="453"/>
                    <a:pt x="1145" y="421"/>
                    <a:pt x="1076" y="411"/>
                  </a:cubicBezTo>
                  <a:cubicBezTo>
                    <a:pt x="1061" y="410"/>
                    <a:pt x="1047" y="409"/>
                    <a:pt x="1033" y="409"/>
                  </a:cubicBezTo>
                  <a:cubicBezTo>
                    <a:pt x="981" y="409"/>
                    <a:pt x="933" y="419"/>
                    <a:pt x="889" y="441"/>
                  </a:cubicBezTo>
                  <a:cubicBezTo>
                    <a:pt x="834" y="468"/>
                    <a:pt x="782" y="498"/>
                    <a:pt x="732" y="532"/>
                  </a:cubicBezTo>
                  <a:cubicBezTo>
                    <a:pt x="684" y="567"/>
                    <a:pt x="642" y="594"/>
                    <a:pt x="605" y="616"/>
                  </a:cubicBezTo>
                  <a:cubicBezTo>
                    <a:pt x="583" y="630"/>
                    <a:pt x="565" y="637"/>
                    <a:pt x="551" y="637"/>
                  </a:cubicBezTo>
                  <a:cubicBezTo>
                    <a:pt x="541" y="637"/>
                    <a:pt x="533" y="633"/>
                    <a:pt x="526" y="627"/>
                  </a:cubicBezTo>
                  <a:cubicBezTo>
                    <a:pt x="501" y="604"/>
                    <a:pt x="510" y="569"/>
                    <a:pt x="552" y="526"/>
                  </a:cubicBezTo>
                  <a:cubicBezTo>
                    <a:pt x="579" y="500"/>
                    <a:pt x="629" y="466"/>
                    <a:pt x="703" y="426"/>
                  </a:cubicBezTo>
                  <a:cubicBezTo>
                    <a:pt x="777" y="387"/>
                    <a:pt x="821" y="358"/>
                    <a:pt x="838" y="341"/>
                  </a:cubicBezTo>
                  <a:cubicBezTo>
                    <a:pt x="855" y="324"/>
                    <a:pt x="851" y="274"/>
                    <a:pt x="826" y="194"/>
                  </a:cubicBezTo>
                  <a:cubicBezTo>
                    <a:pt x="801" y="113"/>
                    <a:pt x="768" y="53"/>
                    <a:pt x="727" y="15"/>
                  </a:cubicBezTo>
                  <a:cubicBezTo>
                    <a:pt x="717" y="5"/>
                    <a:pt x="702" y="0"/>
                    <a:pt x="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8" name="Google Shape;2758;p62"/>
            <p:cNvSpPr/>
            <p:nvPr/>
          </p:nvSpPr>
          <p:spPr>
            <a:xfrm>
              <a:off x="1765600" y="2953000"/>
              <a:ext cx="66975" cy="65900"/>
            </a:xfrm>
            <a:custGeom>
              <a:avLst/>
              <a:gdLst/>
              <a:ahLst/>
              <a:cxnLst/>
              <a:rect l="l" t="t" r="r" b="b"/>
              <a:pathLst>
                <a:path w="2679" h="2636" extrusionOk="0">
                  <a:moveTo>
                    <a:pt x="1953" y="1"/>
                  </a:moveTo>
                  <a:cubicBezTo>
                    <a:pt x="1899" y="1"/>
                    <a:pt x="1829" y="37"/>
                    <a:pt x="1741" y="108"/>
                  </a:cubicBezTo>
                  <a:cubicBezTo>
                    <a:pt x="1651" y="178"/>
                    <a:pt x="1569" y="262"/>
                    <a:pt x="1496" y="355"/>
                  </a:cubicBezTo>
                  <a:cubicBezTo>
                    <a:pt x="1422" y="448"/>
                    <a:pt x="1400" y="516"/>
                    <a:pt x="1427" y="560"/>
                  </a:cubicBezTo>
                  <a:lnTo>
                    <a:pt x="1901" y="1260"/>
                  </a:lnTo>
                  <a:lnTo>
                    <a:pt x="1872" y="1283"/>
                  </a:lnTo>
                  <a:lnTo>
                    <a:pt x="1259" y="660"/>
                  </a:lnTo>
                  <a:cubicBezTo>
                    <a:pt x="1232" y="632"/>
                    <a:pt x="1199" y="618"/>
                    <a:pt x="1161" y="618"/>
                  </a:cubicBezTo>
                  <a:cubicBezTo>
                    <a:pt x="1121" y="618"/>
                    <a:pt x="1068" y="646"/>
                    <a:pt x="999" y="700"/>
                  </a:cubicBezTo>
                  <a:cubicBezTo>
                    <a:pt x="819" y="845"/>
                    <a:pt x="758" y="961"/>
                    <a:pt x="817" y="1047"/>
                  </a:cubicBezTo>
                  <a:lnTo>
                    <a:pt x="1287" y="1751"/>
                  </a:lnTo>
                  <a:lnTo>
                    <a:pt x="1258" y="1774"/>
                  </a:lnTo>
                  <a:lnTo>
                    <a:pt x="659" y="1174"/>
                  </a:lnTo>
                  <a:cubicBezTo>
                    <a:pt x="629" y="1143"/>
                    <a:pt x="593" y="1127"/>
                    <a:pt x="553" y="1127"/>
                  </a:cubicBezTo>
                  <a:cubicBezTo>
                    <a:pt x="497" y="1127"/>
                    <a:pt x="430" y="1158"/>
                    <a:pt x="354" y="1219"/>
                  </a:cubicBezTo>
                  <a:cubicBezTo>
                    <a:pt x="253" y="1299"/>
                    <a:pt x="168" y="1398"/>
                    <a:pt x="96" y="1510"/>
                  </a:cubicBezTo>
                  <a:cubicBezTo>
                    <a:pt x="26" y="1625"/>
                    <a:pt x="1" y="1694"/>
                    <a:pt x="22" y="1721"/>
                  </a:cubicBezTo>
                  <a:lnTo>
                    <a:pt x="1495" y="2618"/>
                  </a:lnTo>
                  <a:cubicBezTo>
                    <a:pt x="1513" y="2630"/>
                    <a:pt x="1531" y="2635"/>
                    <a:pt x="1551" y="2635"/>
                  </a:cubicBezTo>
                  <a:cubicBezTo>
                    <a:pt x="1559" y="2635"/>
                    <a:pt x="1568" y="2634"/>
                    <a:pt x="1578" y="2632"/>
                  </a:cubicBezTo>
                  <a:cubicBezTo>
                    <a:pt x="1606" y="2624"/>
                    <a:pt x="1653" y="2594"/>
                    <a:pt x="1720" y="2541"/>
                  </a:cubicBezTo>
                  <a:cubicBezTo>
                    <a:pt x="1899" y="2399"/>
                    <a:pt x="1976" y="2301"/>
                    <a:pt x="1956" y="2250"/>
                  </a:cubicBezTo>
                  <a:lnTo>
                    <a:pt x="1775" y="1802"/>
                  </a:lnTo>
                  <a:lnTo>
                    <a:pt x="1801" y="1782"/>
                  </a:lnTo>
                  <a:lnTo>
                    <a:pt x="2198" y="2055"/>
                  </a:lnTo>
                  <a:cubicBezTo>
                    <a:pt x="2218" y="2069"/>
                    <a:pt x="2237" y="2075"/>
                    <a:pt x="2257" y="2075"/>
                  </a:cubicBezTo>
                  <a:cubicBezTo>
                    <a:pt x="2264" y="2075"/>
                    <a:pt x="2271" y="2074"/>
                    <a:pt x="2277" y="2073"/>
                  </a:cubicBezTo>
                  <a:cubicBezTo>
                    <a:pt x="2305" y="2067"/>
                    <a:pt x="2347" y="2042"/>
                    <a:pt x="2404" y="1996"/>
                  </a:cubicBezTo>
                  <a:cubicBezTo>
                    <a:pt x="2593" y="1845"/>
                    <a:pt x="2678" y="1741"/>
                    <a:pt x="2658" y="1685"/>
                  </a:cubicBezTo>
                  <a:lnTo>
                    <a:pt x="2070" y="45"/>
                  </a:lnTo>
                  <a:cubicBezTo>
                    <a:pt x="2047" y="15"/>
                    <a:pt x="2009" y="1"/>
                    <a:pt x="1955" y="1"/>
                  </a:cubicBezTo>
                  <a:cubicBezTo>
                    <a:pt x="1955" y="1"/>
                    <a:pt x="1954" y="1"/>
                    <a:pt x="19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62"/>
            <p:cNvSpPr/>
            <p:nvPr/>
          </p:nvSpPr>
          <p:spPr>
            <a:xfrm>
              <a:off x="1835650" y="2943950"/>
              <a:ext cx="46400" cy="43300"/>
            </a:xfrm>
            <a:custGeom>
              <a:avLst/>
              <a:gdLst/>
              <a:ahLst/>
              <a:cxnLst/>
              <a:rect l="l" t="t" r="r" b="b"/>
              <a:pathLst>
                <a:path w="1856" h="1732" extrusionOk="0">
                  <a:moveTo>
                    <a:pt x="943" y="855"/>
                  </a:moveTo>
                  <a:lnTo>
                    <a:pt x="1049" y="1146"/>
                  </a:lnTo>
                  <a:cubicBezTo>
                    <a:pt x="1054" y="1160"/>
                    <a:pt x="1052" y="1175"/>
                    <a:pt x="1044" y="1188"/>
                  </a:cubicBezTo>
                  <a:cubicBezTo>
                    <a:pt x="1037" y="1204"/>
                    <a:pt x="1021" y="1216"/>
                    <a:pt x="1000" y="1224"/>
                  </a:cubicBezTo>
                  <a:cubicBezTo>
                    <a:pt x="993" y="1227"/>
                    <a:pt x="986" y="1228"/>
                    <a:pt x="979" y="1228"/>
                  </a:cubicBezTo>
                  <a:cubicBezTo>
                    <a:pt x="937" y="1228"/>
                    <a:pt x="899" y="1181"/>
                    <a:pt x="864" y="1087"/>
                  </a:cubicBezTo>
                  <a:cubicBezTo>
                    <a:pt x="848" y="1041"/>
                    <a:pt x="845" y="994"/>
                    <a:pt x="859" y="948"/>
                  </a:cubicBezTo>
                  <a:cubicBezTo>
                    <a:pt x="871" y="902"/>
                    <a:pt x="900" y="871"/>
                    <a:pt x="943" y="855"/>
                  </a:cubicBezTo>
                  <a:close/>
                  <a:moveTo>
                    <a:pt x="1030" y="1"/>
                  </a:moveTo>
                  <a:cubicBezTo>
                    <a:pt x="988" y="1"/>
                    <a:pt x="942" y="4"/>
                    <a:pt x="891" y="10"/>
                  </a:cubicBezTo>
                  <a:cubicBezTo>
                    <a:pt x="807" y="21"/>
                    <a:pt x="713" y="46"/>
                    <a:pt x="606" y="86"/>
                  </a:cubicBezTo>
                  <a:cubicBezTo>
                    <a:pt x="499" y="125"/>
                    <a:pt x="396" y="181"/>
                    <a:pt x="294" y="250"/>
                  </a:cubicBezTo>
                  <a:cubicBezTo>
                    <a:pt x="193" y="321"/>
                    <a:pt x="118" y="384"/>
                    <a:pt x="70" y="441"/>
                  </a:cubicBezTo>
                  <a:cubicBezTo>
                    <a:pt x="21" y="499"/>
                    <a:pt x="0" y="539"/>
                    <a:pt x="8" y="560"/>
                  </a:cubicBezTo>
                  <a:cubicBezTo>
                    <a:pt x="32" y="626"/>
                    <a:pt x="84" y="688"/>
                    <a:pt x="164" y="749"/>
                  </a:cubicBezTo>
                  <a:cubicBezTo>
                    <a:pt x="232" y="800"/>
                    <a:pt x="283" y="825"/>
                    <a:pt x="314" y="825"/>
                  </a:cubicBezTo>
                  <a:cubicBezTo>
                    <a:pt x="320" y="825"/>
                    <a:pt x="325" y="824"/>
                    <a:pt x="330" y="822"/>
                  </a:cubicBezTo>
                  <a:cubicBezTo>
                    <a:pt x="343" y="816"/>
                    <a:pt x="364" y="797"/>
                    <a:pt x="395" y="760"/>
                  </a:cubicBezTo>
                  <a:cubicBezTo>
                    <a:pt x="424" y="725"/>
                    <a:pt x="464" y="683"/>
                    <a:pt x="514" y="641"/>
                  </a:cubicBezTo>
                  <a:cubicBezTo>
                    <a:pt x="564" y="598"/>
                    <a:pt x="608" y="570"/>
                    <a:pt x="649" y="555"/>
                  </a:cubicBezTo>
                  <a:cubicBezTo>
                    <a:pt x="681" y="544"/>
                    <a:pt x="708" y="538"/>
                    <a:pt x="730" y="538"/>
                  </a:cubicBezTo>
                  <a:cubicBezTo>
                    <a:pt x="736" y="538"/>
                    <a:pt x="742" y="538"/>
                    <a:pt x="747" y="539"/>
                  </a:cubicBezTo>
                  <a:cubicBezTo>
                    <a:pt x="805" y="551"/>
                    <a:pt x="845" y="590"/>
                    <a:pt x="870" y="658"/>
                  </a:cubicBezTo>
                  <a:lnTo>
                    <a:pt x="787" y="689"/>
                  </a:lnTo>
                  <a:cubicBezTo>
                    <a:pt x="658" y="736"/>
                    <a:pt x="543" y="794"/>
                    <a:pt x="445" y="862"/>
                  </a:cubicBezTo>
                  <a:cubicBezTo>
                    <a:pt x="381" y="909"/>
                    <a:pt x="329" y="957"/>
                    <a:pt x="286" y="1009"/>
                  </a:cubicBezTo>
                  <a:cubicBezTo>
                    <a:pt x="244" y="1058"/>
                    <a:pt x="216" y="1120"/>
                    <a:pt x="200" y="1193"/>
                  </a:cubicBezTo>
                  <a:cubicBezTo>
                    <a:pt x="182" y="1263"/>
                    <a:pt x="190" y="1340"/>
                    <a:pt x="218" y="1418"/>
                  </a:cubicBezTo>
                  <a:cubicBezTo>
                    <a:pt x="245" y="1497"/>
                    <a:pt x="284" y="1560"/>
                    <a:pt x="332" y="1608"/>
                  </a:cubicBezTo>
                  <a:cubicBezTo>
                    <a:pt x="379" y="1657"/>
                    <a:pt x="424" y="1690"/>
                    <a:pt x="471" y="1707"/>
                  </a:cubicBezTo>
                  <a:cubicBezTo>
                    <a:pt x="517" y="1723"/>
                    <a:pt x="567" y="1732"/>
                    <a:pt x="621" y="1732"/>
                  </a:cubicBezTo>
                  <a:cubicBezTo>
                    <a:pt x="696" y="1732"/>
                    <a:pt x="778" y="1715"/>
                    <a:pt x="866" y="1683"/>
                  </a:cubicBezTo>
                  <a:cubicBezTo>
                    <a:pt x="1053" y="1615"/>
                    <a:pt x="1140" y="1498"/>
                    <a:pt x="1130" y="1334"/>
                  </a:cubicBezTo>
                  <a:lnTo>
                    <a:pt x="1150" y="1325"/>
                  </a:lnTo>
                  <a:lnTo>
                    <a:pt x="1223" y="1461"/>
                  </a:lnTo>
                  <a:cubicBezTo>
                    <a:pt x="1232" y="1477"/>
                    <a:pt x="1240" y="1486"/>
                    <a:pt x="1248" y="1491"/>
                  </a:cubicBezTo>
                  <a:cubicBezTo>
                    <a:pt x="1252" y="1493"/>
                    <a:pt x="1258" y="1494"/>
                    <a:pt x="1267" y="1494"/>
                  </a:cubicBezTo>
                  <a:cubicBezTo>
                    <a:pt x="1276" y="1494"/>
                    <a:pt x="1287" y="1493"/>
                    <a:pt x="1301" y="1491"/>
                  </a:cubicBezTo>
                  <a:cubicBezTo>
                    <a:pt x="1328" y="1486"/>
                    <a:pt x="1386" y="1467"/>
                    <a:pt x="1472" y="1436"/>
                  </a:cubicBezTo>
                  <a:cubicBezTo>
                    <a:pt x="1561" y="1404"/>
                    <a:pt x="1646" y="1366"/>
                    <a:pt x="1732" y="1323"/>
                  </a:cubicBezTo>
                  <a:cubicBezTo>
                    <a:pt x="1816" y="1280"/>
                    <a:pt x="1855" y="1249"/>
                    <a:pt x="1849" y="1231"/>
                  </a:cubicBezTo>
                  <a:lnTo>
                    <a:pt x="1573" y="479"/>
                  </a:lnTo>
                  <a:cubicBezTo>
                    <a:pt x="1539" y="389"/>
                    <a:pt x="1506" y="316"/>
                    <a:pt x="1471" y="258"/>
                  </a:cubicBezTo>
                  <a:cubicBezTo>
                    <a:pt x="1443" y="209"/>
                    <a:pt x="1415" y="170"/>
                    <a:pt x="1385" y="144"/>
                  </a:cubicBezTo>
                  <a:cubicBezTo>
                    <a:pt x="1355" y="115"/>
                    <a:pt x="1316" y="88"/>
                    <a:pt x="1266" y="60"/>
                  </a:cubicBezTo>
                  <a:cubicBezTo>
                    <a:pt x="1216" y="30"/>
                    <a:pt x="1163" y="12"/>
                    <a:pt x="1105" y="5"/>
                  </a:cubicBezTo>
                  <a:cubicBezTo>
                    <a:pt x="1082" y="2"/>
                    <a:pt x="1057" y="1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62"/>
            <p:cNvSpPr/>
            <p:nvPr/>
          </p:nvSpPr>
          <p:spPr>
            <a:xfrm>
              <a:off x="1878700" y="2923350"/>
              <a:ext cx="32675" cy="51250"/>
            </a:xfrm>
            <a:custGeom>
              <a:avLst/>
              <a:gdLst/>
              <a:ahLst/>
              <a:cxnLst/>
              <a:rect l="l" t="t" r="r" b="b"/>
              <a:pathLst>
                <a:path w="1307" h="2050" extrusionOk="0">
                  <a:moveTo>
                    <a:pt x="676" y="1"/>
                  </a:moveTo>
                  <a:cubicBezTo>
                    <a:pt x="649" y="1"/>
                    <a:pt x="619" y="3"/>
                    <a:pt x="585" y="7"/>
                  </a:cubicBezTo>
                  <a:cubicBezTo>
                    <a:pt x="483" y="21"/>
                    <a:pt x="382" y="50"/>
                    <a:pt x="279" y="98"/>
                  </a:cubicBezTo>
                  <a:cubicBezTo>
                    <a:pt x="178" y="145"/>
                    <a:pt x="131" y="197"/>
                    <a:pt x="137" y="250"/>
                  </a:cubicBezTo>
                  <a:lnTo>
                    <a:pt x="178" y="569"/>
                  </a:lnTo>
                  <a:lnTo>
                    <a:pt x="94" y="580"/>
                  </a:lnTo>
                  <a:cubicBezTo>
                    <a:pt x="58" y="585"/>
                    <a:pt x="33" y="615"/>
                    <a:pt x="18" y="671"/>
                  </a:cubicBezTo>
                  <a:cubicBezTo>
                    <a:pt x="3" y="728"/>
                    <a:pt x="1" y="792"/>
                    <a:pt x="10" y="863"/>
                  </a:cubicBezTo>
                  <a:cubicBezTo>
                    <a:pt x="17" y="932"/>
                    <a:pt x="32" y="987"/>
                    <a:pt x="52" y="1026"/>
                  </a:cubicBezTo>
                  <a:cubicBezTo>
                    <a:pt x="70" y="1062"/>
                    <a:pt x="88" y="1079"/>
                    <a:pt x="107" y="1079"/>
                  </a:cubicBezTo>
                  <a:cubicBezTo>
                    <a:pt x="108" y="1079"/>
                    <a:pt x="109" y="1079"/>
                    <a:pt x="110" y="1079"/>
                  </a:cubicBezTo>
                  <a:lnTo>
                    <a:pt x="241" y="1062"/>
                  </a:lnTo>
                  <a:lnTo>
                    <a:pt x="295" y="1474"/>
                  </a:lnTo>
                  <a:cubicBezTo>
                    <a:pt x="330" y="1746"/>
                    <a:pt x="417" y="1917"/>
                    <a:pt x="557" y="1986"/>
                  </a:cubicBezTo>
                  <a:cubicBezTo>
                    <a:pt x="630" y="2021"/>
                    <a:pt x="702" y="2042"/>
                    <a:pt x="779" y="2047"/>
                  </a:cubicBezTo>
                  <a:cubicBezTo>
                    <a:pt x="799" y="2049"/>
                    <a:pt x="819" y="2049"/>
                    <a:pt x="841" y="2049"/>
                  </a:cubicBezTo>
                  <a:cubicBezTo>
                    <a:pt x="904" y="2049"/>
                    <a:pt x="977" y="2043"/>
                    <a:pt x="1062" y="2032"/>
                  </a:cubicBezTo>
                  <a:cubicBezTo>
                    <a:pt x="1175" y="2018"/>
                    <a:pt x="1245" y="1995"/>
                    <a:pt x="1272" y="1960"/>
                  </a:cubicBezTo>
                  <a:cubicBezTo>
                    <a:pt x="1300" y="1926"/>
                    <a:pt x="1306" y="1851"/>
                    <a:pt x="1294" y="1733"/>
                  </a:cubicBezTo>
                  <a:cubicBezTo>
                    <a:pt x="1285" y="1674"/>
                    <a:pt x="1277" y="1628"/>
                    <a:pt x="1266" y="1600"/>
                  </a:cubicBezTo>
                  <a:cubicBezTo>
                    <a:pt x="1255" y="1574"/>
                    <a:pt x="1238" y="1562"/>
                    <a:pt x="1214" y="1562"/>
                  </a:cubicBezTo>
                  <a:cubicBezTo>
                    <a:pt x="1211" y="1562"/>
                    <a:pt x="1207" y="1563"/>
                    <a:pt x="1203" y="1563"/>
                  </a:cubicBezTo>
                  <a:cubicBezTo>
                    <a:pt x="1196" y="1564"/>
                    <a:pt x="1188" y="1565"/>
                    <a:pt x="1181" y="1565"/>
                  </a:cubicBezTo>
                  <a:cubicBezTo>
                    <a:pt x="1155" y="1565"/>
                    <a:pt x="1126" y="1559"/>
                    <a:pt x="1093" y="1547"/>
                  </a:cubicBezTo>
                  <a:cubicBezTo>
                    <a:pt x="1048" y="1533"/>
                    <a:pt x="1025" y="1501"/>
                    <a:pt x="1019" y="1454"/>
                  </a:cubicBezTo>
                  <a:lnTo>
                    <a:pt x="956" y="971"/>
                  </a:lnTo>
                  <a:lnTo>
                    <a:pt x="1110" y="952"/>
                  </a:lnTo>
                  <a:cubicBezTo>
                    <a:pt x="1142" y="948"/>
                    <a:pt x="1164" y="916"/>
                    <a:pt x="1178" y="858"/>
                  </a:cubicBezTo>
                  <a:cubicBezTo>
                    <a:pt x="1190" y="800"/>
                    <a:pt x="1193" y="728"/>
                    <a:pt x="1180" y="643"/>
                  </a:cubicBezTo>
                  <a:cubicBezTo>
                    <a:pt x="1164" y="515"/>
                    <a:pt x="1134" y="453"/>
                    <a:pt x="1091" y="453"/>
                  </a:cubicBezTo>
                  <a:cubicBezTo>
                    <a:pt x="1089" y="453"/>
                    <a:pt x="1087" y="453"/>
                    <a:pt x="1085" y="453"/>
                  </a:cubicBezTo>
                  <a:lnTo>
                    <a:pt x="891" y="479"/>
                  </a:lnTo>
                  <a:lnTo>
                    <a:pt x="841" y="96"/>
                  </a:lnTo>
                  <a:cubicBezTo>
                    <a:pt x="833" y="32"/>
                    <a:pt x="778" y="1"/>
                    <a:pt x="6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p62"/>
            <p:cNvSpPr/>
            <p:nvPr/>
          </p:nvSpPr>
          <p:spPr>
            <a:xfrm>
              <a:off x="1915000" y="2934925"/>
              <a:ext cx="40775" cy="40025"/>
            </a:xfrm>
            <a:custGeom>
              <a:avLst/>
              <a:gdLst/>
              <a:ahLst/>
              <a:cxnLst/>
              <a:rect l="l" t="t" r="r" b="b"/>
              <a:pathLst>
                <a:path w="1631" h="1601" extrusionOk="0">
                  <a:moveTo>
                    <a:pt x="849" y="382"/>
                  </a:moveTo>
                  <a:cubicBezTo>
                    <a:pt x="852" y="382"/>
                    <a:pt x="855" y="382"/>
                    <a:pt x="858" y="383"/>
                  </a:cubicBezTo>
                  <a:cubicBezTo>
                    <a:pt x="911" y="387"/>
                    <a:pt x="934" y="444"/>
                    <a:pt x="925" y="549"/>
                  </a:cubicBezTo>
                  <a:cubicBezTo>
                    <a:pt x="920" y="607"/>
                    <a:pt x="900" y="654"/>
                    <a:pt x="863" y="692"/>
                  </a:cubicBezTo>
                  <a:cubicBezTo>
                    <a:pt x="829" y="727"/>
                    <a:pt x="790" y="743"/>
                    <a:pt x="744" y="743"/>
                  </a:cubicBezTo>
                  <a:cubicBezTo>
                    <a:pt x="740" y="743"/>
                    <a:pt x="736" y="743"/>
                    <a:pt x="732" y="743"/>
                  </a:cubicBezTo>
                  <a:lnTo>
                    <a:pt x="747" y="567"/>
                  </a:lnTo>
                  <a:cubicBezTo>
                    <a:pt x="758" y="444"/>
                    <a:pt x="792" y="382"/>
                    <a:pt x="849" y="382"/>
                  </a:cubicBezTo>
                  <a:close/>
                  <a:moveTo>
                    <a:pt x="791" y="1"/>
                  </a:moveTo>
                  <a:cubicBezTo>
                    <a:pt x="725" y="1"/>
                    <a:pt x="664" y="5"/>
                    <a:pt x="607" y="13"/>
                  </a:cubicBezTo>
                  <a:cubicBezTo>
                    <a:pt x="504" y="29"/>
                    <a:pt x="406" y="65"/>
                    <a:pt x="318" y="119"/>
                  </a:cubicBezTo>
                  <a:cubicBezTo>
                    <a:pt x="139" y="225"/>
                    <a:pt x="36" y="440"/>
                    <a:pt x="7" y="760"/>
                  </a:cubicBezTo>
                  <a:cubicBezTo>
                    <a:pt x="0" y="844"/>
                    <a:pt x="1" y="926"/>
                    <a:pt x="12" y="1004"/>
                  </a:cubicBezTo>
                  <a:cubicBezTo>
                    <a:pt x="19" y="1058"/>
                    <a:pt x="32" y="1108"/>
                    <a:pt x="49" y="1153"/>
                  </a:cubicBezTo>
                  <a:cubicBezTo>
                    <a:pt x="67" y="1197"/>
                    <a:pt x="94" y="1246"/>
                    <a:pt x="133" y="1297"/>
                  </a:cubicBezTo>
                  <a:cubicBezTo>
                    <a:pt x="172" y="1349"/>
                    <a:pt x="219" y="1394"/>
                    <a:pt x="273" y="1432"/>
                  </a:cubicBezTo>
                  <a:cubicBezTo>
                    <a:pt x="328" y="1470"/>
                    <a:pt x="399" y="1504"/>
                    <a:pt x="489" y="1533"/>
                  </a:cubicBezTo>
                  <a:cubicBezTo>
                    <a:pt x="577" y="1562"/>
                    <a:pt x="688" y="1583"/>
                    <a:pt x="824" y="1595"/>
                  </a:cubicBezTo>
                  <a:cubicBezTo>
                    <a:pt x="870" y="1599"/>
                    <a:pt x="917" y="1601"/>
                    <a:pt x="965" y="1601"/>
                  </a:cubicBezTo>
                  <a:cubicBezTo>
                    <a:pt x="1056" y="1601"/>
                    <a:pt x="1148" y="1593"/>
                    <a:pt x="1243" y="1579"/>
                  </a:cubicBezTo>
                  <a:cubicBezTo>
                    <a:pt x="1388" y="1557"/>
                    <a:pt x="1463" y="1511"/>
                    <a:pt x="1469" y="1442"/>
                  </a:cubicBezTo>
                  <a:cubicBezTo>
                    <a:pt x="1473" y="1395"/>
                    <a:pt x="1453" y="1317"/>
                    <a:pt x="1408" y="1212"/>
                  </a:cubicBezTo>
                  <a:cubicBezTo>
                    <a:pt x="1363" y="1107"/>
                    <a:pt x="1322" y="1052"/>
                    <a:pt x="1289" y="1049"/>
                  </a:cubicBezTo>
                  <a:cubicBezTo>
                    <a:pt x="1289" y="1049"/>
                    <a:pt x="1289" y="1049"/>
                    <a:pt x="1289" y="1049"/>
                  </a:cubicBezTo>
                  <a:cubicBezTo>
                    <a:pt x="1281" y="1049"/>
                    <a:pt x="1226" y="1065"/>
                    <a:pt x="1122" y="1099"/>
                  </a:cubicBezTo>
                  <a:cubicBezTo>
                    <a:pt x="1030" y="1128"/>
                    <a:pt x="954" y="1142"/>
                    <a:pt x="895" y="1142"/>
                  </a:cubicBezTo>
                  <a:cubicBezTo>
                    <a:pt x="885" y="1142"/>
                    <a:pt x="876" y="1142"/>
                    <a:pt x="867" y="1141"/>
                  </a:cubicBezTo>
                  <a:cubicBezTo>
                    <a:pt x="758" y="1132"/>
                    <a:pt x="708" y="1069"/>
                    <a:pt x="719" y="954"/>
                  </a:cubicBezTo>
                  <a:lnTo>
                    <a:pt x="719" y="954"/>
                  </a:lnTo>
                  <a:lnTo>
                    <a:pt x="804" y="963"/>
                  </a:lnTo>
                  <a:cubicBezTo>
                    <a:pt x="864" y="969"/>
                    <a:pt x="920" y="971"/>
                    <a:pt x="972" y="971"/>
                  </a:cubicBezTo>
                  <a:cubicBezTo>
                    <a:pt x="1365" y="971"/>
                    <a:pt x="1574" y="827"/>
                    <a:pt x="1601" y="536"/>
                  </a:cubicBezTo>
                  <a:cubicBezTo>
                    <a:pt x="1630" y="226"/>
                    <a:pt x="1420" y="50"/>
                    <a:pt x="974" y="10"/>
                  </a:cubicBezTo>
                  <a:cubicBezTo>
                    <a:pt x="909" y="4"/>
                    <a:pt x="848" y="1"/>
                    <a:pt x="7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p62"/>
            <p:cNvSpPr/>
            <p:nvPr/>
          </p:nvSpPr>
          <p:spPr>
            <a:xfrm>
              <a:off x="1954300" y="2942325"/>
              <a:ext cx="45050" cy="38550"/>
            </a:xfrm>
            <a:custGeom>
              <a:avLst/>
              <a:gdLst/>
              <a:ahLst/>
              <a:cxnLst/>
              <a:rect l="l" t="t" r="r" b="b"/>
              <a:pathLst>
                <a:path w="1802" h="1542" extrusionOk="0">
                  <a:moveTo>
                    <a:pt x="644" y="1"/>
                  </a:moveTo>
                  <a:cubicBezTo>
                    <a:pt x="631" y="1"/>
                    <a:pt x="618" y="1"/>
                    <a:pt x="605" y="2"/>
                  </a:cubicBezTo>
                  <a:cubicBezTo>
                    <a:pt x="500" y="7"/>
                    <a:pt x="441" y="26"/>
                    <a:pt x="430" y="57"/>
                  </a:cubicBezTo>
                  <a:lnTo>
                    <a:pt x="8" y="1297"/>
                  </a:lnTo>
                  <a:cubicBezTo>
                    <a:pt x="0" y="1319"/>
                    <a:pt x="10" y="1340"/>
                    <a:pt x="37" y="1359"/>
                  </a:cubicBezTo>
                  <a:cubicBezTo>
                    <a:pt x="64" y="1379"/>
                    <a:pt x="129" y="1406"/>
                    <a:pt x="230" y="1441"/>
                  </a:cubicBezTo>
                  <a:cubicBezTo>
                    <a:pt x="332" y="1474"/>
                    <a:pt x="432" y="1504"/>
                    <a:pt x="530" y="1525"/>
                  </a:cubicBezTo>
                  <a:cubicBezTo>
                    <a:pt x="582" y="1536"/>
                    <a:pt x="621" y="1542"/>
                    <a:pt x="647" y="1542"/>
                  </a:cubicBezTo>
                  <a:cubicBezTo>
                    <a:pt x="670" y="1542"/>
                    <a:pt x="683" y="1537"/>
                    <a:pt x="686" y="1529"/>
                  </a:cubicBezTo>
                  <a:lnTo>
                    <a:pt x="936" y="794"/>
                  </a:lnTo>
                  <a:cubicBezTo>
                    <a:pt x="946" y="763"/>
                    <a:pt x="962" y="742"/>
                    <a:pt x="980" y="731"/>
                  </a:cubicBezTo>
                  <a:cubicBezTo>
                    <a:pt x="987" y="726"/>
                    <a:pt x="998" y="724"/>
                    <a:pt x="1011" y="724"/>
                  </a:cubicBezTo>
                  <a:cubicBezTo>
                    <a:pt x="1032" y="724"/>
                    <a:pt x="1061" y="730"/>
                    <a:pt x="1096" y="742"/>
                  </a:cubicBezTo>
                  <a:cubicBezTo>
                    <a:pt x="1154" y="762"/>
                    <a:pt x="1225" y="800"/>
                    <a:pt x="1305" y="856"/>
                  </a:cubicBezTo>
                  <a:cubicBezTo>
                    <a:pt x="1385" y="910"/>
                    <a:pt x="1433" y="942"/>
                    <a:pt x="1451" y="947"/>
                  </a:cubicBezTo>
                  <a:cubicBezTo>
                    <a:pt x="1458" y="950"/>
                    <a:pt x="1465" y="951"/>
                    <a:pt x="1473" y="951"/>
                  </a:cubicBezTo>
                  <a:cubicBezTo>
                    <a:pt x="1509" y="951"/>
                    <a:pt x="1549" y="921"/>
                    <a:pt x="1594" y="862"/>
                  </a:cubicBezTo>
                  <a:cubicBezTo>
                    <a:pt x="1647" y="790"/>
                    <a:pt x="1689" y="721"/>
                    <a:pt x="1719" y="654"/>
                  </a:cubicBezTo>
                  <a:cubicBezTo>
                    <a:pt x="1749" y="588"/>
                    <a:pt x="1772" y="532"/>
                    <a:pt x="1788" y="488"/>
                  </a:cubicBezTo>
                  <a:cubicBezTo>
                    <a:pt x="1801" y="442"/>
                    <a:pt x="1796" y="400"/>
                    <a:pt x="1770" y="359"/>
                  </a:cubicBezTo>
                  <a:cubicBezTo>
                    <a:pt x="1743" y="319"/>
                    <a:pt x="1688" y="283"/>
                    <a:pt x="1598" y="253"/>
                  </a:cubicBezTo>
                  <a:cubicBezTo>
                    <a:pt x="1538" y="233"/>
                    <a:pt x="1475" y="222"/>
                    <a:pt x="1409" y="222"/>
                  </a:cubicBezTo>
                  <a:cubicBezTo>
                    <a:pt x="1376" y="222"/>
                    <a:pt x="1343" y="225"/>
                    <a:pt x="1309" y="230"/>
                  </a:cubicBezTo>
                  <a:cubicBezTo>
                    <a:pt x="1205" y="243"/>
                    <a:pt x="1130" y="279"/>
                    <a:pt x="1085" y="335"/>
                  </a:cubicBezTo>
                  <a:lnTo>
                    <a:pt x="1068" y="330"/>
                  </a:lnTo>
                  <a:lnTo>
                    <a:pt x="1083" y="205"/>
                  </a:lnTo>
                  <a:cubicBezTo>
                    <a:pt x="1090" y="138"/>
                    <a:pt x="1039" y="87"/>
                    <a:pt x="928" y="51"/>
                  </a:cubicBezTo>
                  <a:cubicBezTo>
                    <a:pt x="831" y="17"/>
                    <a:pt x="737" y="1"/>
                    <a:pt x="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3" name="Google Shape;2763;p62"/>
            <p:cNvSpPr/>
            <p:nvPr/>
          </p:nvSpPr>
          <p:spPr>
            <a:xfrm>
              <a:off x="1998125" y="3027125"/>
              <a:ext cx="38675" cy="45675"/>
            </a:xfrm>
            <a:custGeom>
              <a:avLst/>
              <a:gdLst/>
              <a:ahLst/>
              <a:cxnLst/>
              <a:rect l="l" t="t" r="r" b="b"/>
              <a:pathLst>
                <a:path w="1547" h="1827" extrusionOk="0">
                  <a:moveTo>
                    <a:pt x="810" y="1"/>
                  </a:moveTo>
                  <a:cubicBezTo>
                    <a:pt x="786" y="1"/>
                    <a:pt x="761" y="15"/>
                    <a:pt x="751" y="43"/>
                  </a:cubicBezTo>
                  <a:cubicBezTo>
                    <a:pt x="694" y="213"/>
                    <a:pt x="614" y="375"/>
                    <a:pt x="505" y="516"/>
                  </a:cubicBezTo>
                  <a:cubicBezTo>
                    <a:pt x="385" y="669"/>
                    <a:pt x="229" y="797"/>
                    <a:pt x="51" y="872"/>
                  </a:cubicBezTo>
                  <a:cubicBezTo>
                    <a:pt x="1" y="894"/>
                    <a:pt x="1" y="965"/>
                    <a:pt x="53" y="986"/>
                  </a:cubicBezTo>
                  <a:cubicBezTo>
                    <a:pt x="397" y="1128"/>
                    <a:pt x="615" y="1396"/>
                    <a:pt x="764" y="1786"/>
                  </a:cubicBezTo>
                  <a:cubicBezTo>
                    <a:pt x="774" y="1813"/>
                    <a:pt x="798" y="1826"/>
                    <a:pt x="822" y="1826"/>
                  </a:cubicBezTo>
                  <a:cubicBezTo>
                    <a:pt x="845" y="1826"/>
                    <a:pt x="868" y="1814"/>
                    <a:pt x="878" y="1788"/>
                  </a:cubicBezTo>
                  <a:cubicBezTo>
                    <a:pt x="1009" y="1467"/>
                    <a:pt x="1189" y="1130"/>
                    <a:pt x="1500" y="969"/>
                  </a:cubicBezTo>
                  <a:cubicBezTo>
                    <a:pt x="1546" y="946"/>
                    <a:pt x="1545" y="881"/>
                    <a:pt x="1499" y="859"/>
                  </a:cubicBezTo>
                  <a:cubicBezTo>
                    <a:pt x="1324" y="773"/>
                    <a:pt x="1177" y="632"/>
                    <a:pt x="1068" y="468"/>
                  </a:cubicBezTo>
                  <a:cubicBezTo>
                    <a:pt x="977" y="331"/>
                    <a:pt x="915" y="193"/>
                    <a:pt x="869" y="45"/>
                  </a:cubicBezTo>
                  <a:cubicBezTo>
                    <a:pt x="860" y="15"/>
                    <a:pt x="835" y="1"/>
                    <a:pt x="8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p62"/>
            <p:cNvSpPr/>
            <p:nvPr/>
          </p:nvSpPr>
          <p:spPr>
            <a:xfrm>
              <a:off x="2038225" y="3203975"/>
              <a:ext cx="38650" cy="45675"/>
            </a:xfrm>
            <a:custGeom>
              <a:avLst/>
              <a:gdLst/>
              <a:ahLst/>
              <a:cxnLst/>
              <a:rect l="l" t="t" r="r" b="b"/>
              <a:pathLst>
                <a:path w="1546" h="1827" extrusionOk="0">
                  <a:moveTo>
                    <a:pt x="809" y="1"/>
                  </a:moveTo>
                  <a:cubicBezTo>
                    <a:pt x="784" y="1"/>
                    <a:pt x="760" y="15"/>
                    <a:pt x="750" y="44"/>
                  </a:cubicBezTo>
                  <a:cubicBezTo>
                    <a:pt x="694" y="213"/>
                    <a:pt x="614" y="375"/>
                    <a:pt x="504" y="515"/>
                  </a:cubicBezTo>
                  <a:cubicBezTo>
                    <a:pt x="384" y="670"/>
                    <a:pt x="228" y="797"/>
                    <a:pt x="51" y="872"/>
                  </a:cubicBezTo>
                  <a:cubicBezTo>
                    <a:pt x="0" y="893"/>
                    <a:pt x="0" y="965"/>
                    <a:pt x="52" y="986"/>
                  </a:cubicBezTo>
                  <a:cubicBezTo>
                    <a:pt x="396" y="1128"/>
                    <a:pt x="615" y="1397"/>
                    <a:pt x="763" y="1786"/>
                  </a:cubicBezTo>
                  <a:cubicBezTo>
                    <a:pt x="774" y="1813"/>
                    <a:pt x="798" y="1827"/>
                    <a:pt x="822" y="1827"/>
                  </a:cubicBezTo>
                  <a:cubicBezTo>
                    <a:pt x="845" y="1827"/>
                    <a:pt x="868" y="1814"/>
                    <a:pt x="878" y="1787"/>
                  </a:cubicBezTo>
                  <a:cubicBezTo>
                    <a:pt x="1008" y="1466"/>
                    <a:pt x="1188" y="1129"/>
                    <a:pt x="1499" y="969"/>
                  </a:cubicBezTo>
                  <a:cubicBezTo>
                    <a:pt x="1546" y="945"/>
                    <a:pt x="1545" y="881"/>
                    <a:pt x="1498" y="859"/>
                  </a:cubicBezTo>
                  <a:cubicBezTo>
                    <a:pt x="1324" y="772"/>
                    <a:pt x="1177" y="632"/>
                    <a:pt x="1067" y="469"/>
                  </a:cubicBezTo>
                  <a:cubicBezTo>
                    <a:pt x="976" y="330"/>
                    <a:pt x="915" y="193"/>
                    <a:pt x="868" y="45"/>
                  </a:cubicBezTo>
                  <a:cubicBezTo>
                    <a:pt x="859" y="15"/>
                    <a:pt x="83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p62"/>
            <p:cNvSpPr/>
            <p:nvPr/>
          </p:nvSpPr>
          <p:spPr>
            <a:xfrm>
              <a:off x="1740575" y="2945750"/>
              <a:ext cx="33950" cy="40150"/>
            </a:xfrm>
            <a:custGeom>
              <a:avLst/>
              <a:gdLst/>
              <a:ahLst/>
              <a:cxnLst/>
              <a:rect l="l" t="t" r="r" b="b"/>
              <a:pathLst>
                <a:path w="1358" h="1606" extrusionOk="0">
                  <a:moveTo>
                    <a:pt x="710" y="1"/>
                  </a:moveTo>
                  <a:cubicBezTo>
                    <a:pt x="689" y="1"/>
                    <a:pt x="667" y="13"/>
                    <a:pt x="659" y="38"/>
                  </a:cubicBezTo>
                  <a:cubicBezTo>
                    <a:pt x="608" y="189"/>
                    <a:pt x="539" y="331"/>
                    <a:pt x="443" y="454"/>
                  </a:cubicBezTo>
                  <a:cubicBezTo>
                    <a:pt x="338" y="589"/>
                    <a:pt x="201" y="701"/>
                    <a:pt x="44" y="767"/>
                  </a:cubicBezTo>
                  <a:cubicBezTo>
                    <a:pt x="0" y="785"/>
                    <a:pt x="1" y="848"/>
                    <a:pt x="45" y="867"/>
                  </a:cubicBezTo>
                  <a:cubicBezTo>
                    <a:pt x="348" y="990"/>
                    <a:pt x="540" y="1227"/>
                    <a:pt x="670" y="1569"/>
                  </a:cubicBezTo>
                  <a:cubicBezTo>
                    <a:pt x="680" y="1593"/>
                    <a:pt x="701" y="1605"/>
                    <a:pt x="723" y="1605"/>
                  </a:cubicBezTo>
                  <a:cubicBezTo>
                    <a:pt x="743" y="1605"/>
                    <a:pt x="763" y="1594"/>
                    <a:pt x="771" y="1571"/>
                  </a:cubicBezTo>
                  <a:cubicBezTo>
                    <a:pt x="885" y="1289"/>
                    <a:pt x="1044" y="993"/>
                    <a:pt x="1317" y="852"/>
                  </a:cubicBezTo>
                  <a:cubicBezTo>
                    <a:pt x="1357" y="831"/>
                    <a:pt x="1357" y="775"/>
                    <a:pt x="1316" y="756"/>
                  </a:cubicBezTo>
                  <a:cubicBezTo>
                    <a:pt x="1164" y="679"/>
                    <a:pt x="1033" y="555"/>
                    <a:pt x="937" y="412"/>
                  </a:cubicBezTo>
                  <a:cubicBezTo>
                    <a:pt x="858" y="291"/>
                    <a:pt x="802" y="170"/>
                    <a:pt x="763" y="40"/>
                  </a:cubicBezTo>
                  <a:cubicBezTo>
                    <a:pt x="755" y="14"/>
                    <a:pt x="732" y="1"/>
                    <a:pt x="7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p62"/>
            <p:cNvSpPr/>
            <p:nvPr/>
          </p:nvSpPr>
          <p:spPr>
            <a:xfrm>
              <a:off x="1697375" y="3161725"/>
              <a:ext cx="33950" cy="40125"/>
            </a:xfrm>
            <a:custGeom>
              <a:avLst/>
              <a:gdLst/>
              <a:ahLst/>
              <a:cxnLst/>
              <a:rect l="l" t="t" r="r" b="b"/>
              <a:pathLst>
                <a:path w="1358" h="1605" extrusionOk="0">
                  <a:moveTo>
                    <a:pt x="712" y="1"/>
                  </a:moveTo>
                  <a:cubicBezTo>
                    <a:pt x="690" y="1"/>
                    <a:pt x="669" y="13"/>
                    <a:pt x="660" y="39"/>
                  </a:cubicBezTo>
                  <a:cubicBezTo>
                    <a:pt x="610" y="188"/>
                    <a:pt x="540" y="330"/>
                    <a:pt x="445" y="454"/>
                  </a:cubicBezTo>
                  <a:cubicBezTo>
                    <a:pt x="339" y="589"/>
                    <a:pt x="203" y="700"/>
                    <a:pt x="46" y="767"/>
                  </a:cubicBezTo>
                  <a:cubicBezTo>
                    <a:pt x="1" y="785"/>
                    <a:pt x="3" y="849"/>
                    <a:pt x="47" y="867"/>
                  </a:cubicBezTo>
                  <a:cubicBezTo>
                    <a:pt x="350" y="990"/>
                    <a:pt x="541" y="1226"/>
                    <a:pt x="672" y="1568"/>
                  </a:cubicBezTo>
                  <a:cubicBezTo>
                    <a:pt x="680" y="1592"/>
                    <a:pt x="702" y="1604"/>
                    <a:pt x="723" y="1604"/>
                  </a:cubicBezTo>
                  <a:cubicBezTo>
                    <a:pt x="744" y="1604"/>
                    <a:pt x="764" y="1593"/>
                    <a:pt x="773" y="1570"/>
                  </a:cubicBezTo>
                  <a:cubicBezTo>
                    <a:pt x="886" y="1289"/>
                    <a:pt x="1045" y="993"/>
                    <a:pt x="1319" y="852"/>
                  </a:cubicBezTo>
                  <a:cubicBezTo>
                    <a:pt x="1358" y="831"/>
                    <a:pt x="1358" y="775"/>
                    <a:pt x="1318" y="755"/>
                  </a:cubicBezTo>
                  <a:cubicBezTo>
                    <a:pt x="1165" y="678"/>
                    <a:pt x="1035" y="555"/>
                    <a:pt x="939" y="411"/>
                  </a:cubicBezTo>
                  <a:cubicBezTo>
                    <a:pt x="858" y="291"/>
                    <a:pt x="803" y="170"/>
                    <a:pt x="763" y="40"/>
                  </a:cubicBezTo>
                  <a:cubicBezTo>
                    <a:pt x="755" y="14"/>
                    <a:pt x="733" y="1"/>
                    <a:pt x="7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7" name="Google Shape;2767;p62"/>
          <p:cNvSpPr/>
          <p:nvPr/>
        </p:nvSpPr>
        <p:spPr>
          <a:xfrm>
            <a:off x="1362712" y="1277234"/>
            <a:ext cx="166902" cy="197104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62"/>
          <p:cNvSpPr/>
          <p:nvPr/>
        </p:nvSpPr>
        <p:spPr>
          <a:xfrm>
            <a:off x="7034912" y="1782284"/>
            <a:ext cx="166902" cy="197104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9" name="Google Shape;276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5173" y="938523"/>
            <a:ext cx="4031624" cy="3023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4" name="Google Shape;2774;p63"/>
          <p:cNvGrpSpPr/>
          <p:nvPr/>
        </p:nvGrpSpPr>
        <p:grpSpPr>
          <a:xfrm>
            <a:off x="8086186" y="2318781"/>
            <a:ext cx="380623" cy="505928"/>
            <a:chOff x="5382225" y="1510350"/>
            <a:chExt cx="54075" cy="71875"/>
          </a:xfrm>
        </p:grpSpPr>
        <p:sp>
          <p:nvSpPr>
            <p:cNvPr id="2775" name="Google Shape;2775;p63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63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7" name="Google Shape;2777;p63"/>
          <p:cNvGrpSpPr/>
          <p:nvPr/>
        </p:nvGrpSpPr>
        <p:grpSpPr>
          <a:xfrm>
            <a:off x="6852345" y="3409526"/>
            <a:ext cx="1405647" cy="1251120"/>
            <a:chOff x="1640600" y="2901325"/>
            <a:chExt cx="464600" cy="413525"/>
          </a:xfrm>
        </p:grpSpPr>
        <p:sp>
          <p:nvSpPr>
            <p:cNvPr id="2778" name="Google Shape;2778;p63"/>
            <p:cNvSpPr/>
            <p:nvPr/>
          </p:nvSpPr>
          <p:spPr>
            <a:xfrm>
              <a:off x="1640600" y="2901325"/>
              <a:ext cx="464600" cy="413525"/>
            </a:xfrm>
            <a:custGeom>
              <a:avLst/>
              <a:gdLst/>
              <a:ahLst/>
              <a:cxnLst/>
              <a:rect l="l" t="t" r="r" b="b"/>
              <a:pathLst>
                <a:path w="18584" h="16541" extrusionOk="0">
                  <a:moveTo>
                    <a:pt x="8325" y="0"/>
                  </a:moveTo>
                  <a:cubicBezTo>
                    <a:pt x="7626" y="0"/>
                    <a:pt x="6986" y="599"/>
                    <a:pt x="6781" y="1576"/>
                  </a:cubicBezTo>
                  <a:cubicBezTo>
                    <a:pt x="6434" y="1684"/>
                    <a:pt x="6231" y="1915"/>
                    <a:pt x="6027" y="2188"/>
                  </a:cubicBezTo>
                  <a:cubicBezTo>
                    <a:pt x="5916" y="2209"/>
                    <a:pt x="5821" y="2260"/>
                    <a:pt x="5747" y="2313"/>
                  </a:cubicBezTo>
                  <a:cubicBezTo>
                    <a:pt x="5660" y="2110"/>
                    <a:pt x="5432" y="2087"/>
                    <a:pt x="5315" y="1898"/>
                  </a:cubicBezTo>
                  <a:cubicBezTo>
                    <a:pt x="5182" y="1629"/>
                    <a:pt x="5075" y="1271"/>
                    <a:pt x="4715" y="1271"/>
                  </a:cubicBezTo>
                  <a:cubicBezTo>
                    <a:pt x="4705" y="1271"/>
                    <a:pt x="4695" y="1272"/>
                    <a:pt x="4685" y="1272"/>
                  </a:cubicBezTo>
                  <a:cubicBezTo>
                    <a:pt x="4672" y="1271"/>
                    <a:pt x="4659" y="1271"/>
                    <a:pt x="4646" y="1271"/>
                  </a:cubicBezTo>
                  <a:cubicBezTo>
                    <a:pt x="4167" y="1271"/>
                    <a:pt x="4202" y="1917"/>
                    <a:pt x="3833" y="2076"/>
                  </a:cubicBezTo>
                  <a:cubicBezTo>
                    <a:pt x="3398" y="2241"/>
                    <a:pt x="3402" y="2907"/>
                    <a:pt x="3837" y="3068"/>
                  </a:cubicBezTo>
                  <a:cubicBezTo>
                    <a:pt x="4085" y="3082"/>
                    <a:pt x="4196" y="3731"/>
                    <a:pt x="4510" y="3809"/>
                  </a:cubicBezTo>
                  <a:cubicBezTo>
                    <a:pt x="4516" y="3857"/>
                    <a:pt x="4528" y="3907"/>
                    <a:pt x="4550" y="3955"/>
                  </a:cubicBezTo>
                  <a:cubicBezTo>
                    <a:pt x="4250" y="3864"/>
                    <a:pt x="3877" y="3582"/>
                    <a:pt x="3525" y="3582"/>
                  </a:cubicBezTo>
                  <a:cubicBezTo>
                    <a:pt x="3448" y="3582"/>
                    <a:pt x="3372" y="3596"/>
                    <a:pt x="3298" y="3628"/>
                  </a:cubicBezTo>
                  <a:cubicBezTo>
                    <a:pt x="2766" y="4065"/>
                    <a:pt x="2877" y="5422"/>
                    <a:pt x="2960" y="6069"/>
                  </a:cubicBezTo>
                  <a:cubicBezTo>
                    <a:pt x="1850" y="6432"/>
                    <a:pt x="0" y="10205"/>
                    <a:pt x="1218" y="10894"/>
                  </a:cubicBezTo>
                  <a:cubicBezTo>
                    <a:pt x="1313" y="10933"/>
                    <a:pt x="1404" y="10950"/>
                    <a:pt x="1492" y="10950"/>
                  </a:cubicBezTo>
                  <a:cubicBezTo>
                    <a:pt x="1842" y="10950"/>
                    <a:pt x="2143" y="10670"/>
                    <a:pt x="2436" y="10311"/>
                  </a:cubicBezTo>
                  <a:lnTo>
                    <a:pt x="2436" y="10311"/>
                  </a:lnTo>
                  <a:cubicBezTo>
                    <a:pt x="2373" y="10484"/>
                    <a:pt x="2266" y="10643"/>
                    <a:pt x="2106" y="10713"/>
                  </a:cubicBezTo>
                  <a:cubicBezTo>
                    <a:pt x="1672" y="10879"/>
                    <a:pt x="1675" y="11545"/>
                    <a:pt x="2110" y="11707"/>
                  </a:cubicBezTo>
                  <a:cubicBezTo>
                    <a:pt x="2391" y="11755"/>
                    <a:pt x="2502" y="12485"/>
                    <a:pt x="2915" y="12485"/>
                  </a:cubicBezTo>
                  <a:cubicBezTo>
                    <a:pt x="2933" y="12485"/>
                    <a:pt x="2951" y="12484"/>
                    <a:pt x="2970" y="12481"/>
                  </a:cubicBezTo>
                  <a:cubicBezTo>
                    <a:pt x="3074" y="12481"/>
                    <a:pt x="3171" y="12450"/>
                    <a:pt x="3254" y="12398"/>
                  </a:cubicBezTo>
                  <a:cubicBezTo>
                    <a:pt x="3639" y="14017"/>
                    <a:pt x="4952" y="15147"/>
                    <a:pt x="6484" y="15147"/>
                  </a:cubicBezTo>
                  <a:cubicBezTo>
                    <a:pt x="6902" y="15147"/>
                    <a:pt x="7337" y="15063"/>
                    <a:pt x="7774" y="14881"/>
                  </a:cubicBezTo>
                  <a:lnTo>
                    <a:pt x="7774" y="14881"/>
                  </a:lnTo>
                  <a:cubicBezTo>
                    <a:pt x="7684" y="15264"/>
                    <a:pt x="7252" y="15964"/>
                    <a:pt x="7752" y="16245"/>
                  </a:cubicBezTo>
                  <a:cubicBezTo>
                    <a:pt x="7943" y="16344"/>
                    <a:pt x="8240" y="16466"/>
                    <a:pt x="8504" y="16466"/>
                  </a:cubicBezTo>
                  <a:cubicBezTo>
                    <a:pt x="8655" y="16466"/>
                    <a:pt x="8795" y="16427"/>
                    <a:pt x="8900" y="16320"/>
                  </a:cubicBezTo>
                  <a:cubicBezTo>
                    <a:pt x="8941" y="16326"/>
                    <a:pt x="8984" y="16330"/>
                    <a:pt x="9026" y="16330"/>
                  </a:cubicBezTo>
                  <a:cubicBezTo>
                    <a:pt x="9121" y="16330"/>
                    <a:pt x="9216" y="16313"/>
                    <a:pt x="9305" y="16281"/>
                  </a:cubicBezTo>
                  <a:cubicBezTo>
                    <a:pt x="9457" y="16435"/>
                    <a:pt x="9733" y="16501"/>
                    <a:pt x="9995" y="16501"/>
                  </a:cubicBezTo>
                  <a:cubicBezTo>
                    <a:pt x="10159" y="16501"/>
                    <a:pt x="10318" y="16475"/>
                    <a:pt x="10439" y="16428"/>
                  </a:cubicBezTo>
                  <a:cubicBezTo>
                    <a:pt x="10559" y="16508"/>
                    <a:pt x="10768" y="16540"/>
                    <a:pt x="11002" y="16540"/>
                  </a:cubicBezTo>
                  <a:cubicBezTo>
                    <a:pt x="11417" y="16540"/>
                    <a:pt x="11913" y="16438"/>
                    <a:pt x="12129" y="16318"/>
                  </a:cubicBezTo>
                  <a:cubicBezTo>
                    <a:pt x="12178" y="16332"/>
                    <a:pt x="12229" y="16339"/>
                    <a:pt x="12281" y="16339"/>
                  </a:cubicBezTo>
                  <a:cubicBezTo>
                    <a:pt x="12521" y="16339"/>
                    <a:pt x="12786" y="16202"/>
                    <a:pt x="12996" y="16090"/>
                  </a:cubicBezTo>
                  <a:cubicBezTo>
                    <a:pt x="13291" y="16062"/>
                    <a:pt x="13901" y="15806"/>
                    <a:pt x="13942" y="15501"/>
                  </a:cubicBezTo>
                  <a:cubicBezTo>
                    <a:pt x="13952" y="15502"/>
                    <a:pt x="13961" y="15502"/>
                    <a:pt x="13971" y="15502"/>
                  </a:cubicBezTo>
                  <a:cubicBezTo>
                    <a:pt x="14373" y="15502"/>
                    <a:pt x="14776" y="15309"/>
                    <a:pt x="14969" y="14912"/>
                  </a:cubicBezTo>
                  <a:cubicBezTo>
                    <a:pt x="15380" y="14771"/>
                    <a:pt x="15994" y="14176"/>
                    <a:pt x="15997" y="13693"/>
                  </a:cubicBezTo>
                  <a:cubicBezTo>
                    <a:pt x="16065" y="13771"/>
                    <a:pt x="16131" y="13881"/>
                    <a:pt x="16194" y="14042"/>
                  </a:cubicBezTo>
                  <a:cubicBezTo>
                    <a:pt x="16272" y="14272"/>
                    <a:pt x="16488" y="14388"/>
                    <a:pt x="16704" y="14388"/>
                  </a:cubicBezTo>
                  <a:cubicBezTo>
                    <a:pt x="16915" y="14388"/>
                    <a:pt x="17127" y="14277"/>
                    <a:pt x="17209" y="14053"/>
                  </a:cubicBezTo>
                  <a:cubicBezTo>
                    <a:pt x="17289" y="13854"/>
                    <a:pt x="17417" y="13579"/>
                    <a:pt x="17603" y="13483"/>
                  </a:cubicBezTo>
                  <a:cubicBezTo>
                    <a:pt x="17998" y="13296"/>
                    <a:pt x="17993" y="12686"/>
                    <a:pt x="17595" y="12507"/>
                  </a:cubicBezTo>
                  <a:cubicBezTo>
                    <a:pt x="17256" y="12371"/>
                    <a:pt x="17278" y="11883"/>
                    <a:pt x="16995" y="11693"/>
                  </a:cubicBezTo>
                  <a:cubicBezTo>
                    <a:pt x="17576" y="11096"/>
                    <a:pt x="17813" y="10320"/>
                    <a:pt x="17774" y="9489"/>
                  </a:cubicBezTo>
                  <a:cubicBezTo>
                    <a:pt x="17678" y="9030"/>
                    <a:pt x="17840" y="8061"/>
                    <a:pt x="17215" y="7884"/>
                  </a:cubicBezTo>
                  <a:cubicBezTo>
                    <a:pt x="18583" y="5571"/>
                    <a:pt x="17194" y="2947"/>
                    <a:pt x="15233" y="2947"/>
                  </a:cubicBezTo>
                  <a:cubicBezTo>
                    <a:pt x="14544" y="2947"/>
                    <a:pt x="13783" y="3271"/>
                    <a:pt x="13048" y="4049"/>
                  </a:cubicBezTo>
                  <a:lnTo>
                    <a:pt x="12861" y="3611"/>
                  </a:lnTo>
                  <a:cubicBezTo>
                    <a:pt x="12856" y="3602"/>
                    <a:pt x="12852" y="3593"/>
                    <a:pt x="12848" y="3585"/>
                  </a:cubicBezTo>
                  <a:lnTo>
                    <a:pt x="12848" y="3585"/>
                  </a:lnTo>
                  <a:cubicBezTo>
                    <a:pt x="12956" y="3623"/>
                    <a:pt x="13055" y="3642"/>
                    <a:pt x="13145" y="3642"/>
                  </a:cubicBezTo>
                  <a:cubicBezTo>
                    <a:pt x="13484" y="3642"/>
                    <a:pt x="13692" y="3383"/>
                    <a:pt x="13770" y="2998"/>
                  </a:cubicBezTo>
                  <a:cubicBezTo>
                    <a:pt x="13843" y="3020"/>
                    <a:pt x="13913" y="3030"/>
                    <a:pt x="13981" y="3030"/>
                  </a:cubicBezTo>
                  <a:cubicBezTo>
                    <a:pt x="14850" y="3030"/>
                    <a:pt x="15235" y="1350"/>
                    <a:pt x="13963" y="1350"/>
                  </a:cubicBezTo>
                  <a:cubicBezTo>
                    <a:pt x="13935" y="1350"/>
                    <a:pt x="13906" y="1350"/>
                    <a:pt x="13876" y="1352"/>
                  </a:cubicBezTo>
                  <a:cubicBezTo>
                    <a:pt x="13698" y="1206"/>
                    <a:pt x="13429" y="1129"/>
                    <a:pt x="13174" y="1129"/>
                  </a:cubicBezTo>
                  <a:cubicBezTo>
                    <a:pt x="13042" y="1129"/>
                    <a:pt x="12913" y="1150"/>
                    <a:pt x="12804" y="1193"/>
                  </a:cubicBezTo>
                  <a:cubicBezTo>
                    <a:pt x="12601" y="963"/>
                    <a:pt x="12180" y="833"/>
                    <a:pt x="11770" y="833"/>
                  </a:cubicBezTo>
                  <a:cubicBezTo>
                    <a:pt x="11486" y="833"/>
                    <a:pt x="11207" y="896"/>
                    <a:pt x="11009" y="1031"/>
                  </a:cubicBezTo>
                  <a:cubicBezTo>
                    <a:pt x="10950" y="956"/>
                    <a:pt x="10883" y="905"/>
                    <a:pt x="10819" y="875"/>
                  </a:cubicBezTo>
                  <a:cubicBezTo>
                    <a:pt x="10788" y="531"/>
                    <a:pt x="10465" y="383"/>
                    <a:pt x="10120" y="383"/>
                  </a:cubicBezTo>
                  <a:cubicBezTo>
                    <a:pt x="9884" y="383"/>
                    <a:pt x="9637" y="452"/>
                    <a:pt x="9466" y="575"/>
                  </a:cubicBezTo>
                  <a:cubicBezTo>
                    <a:pt x="9109" y="180"/>
                    <a:pt x="8708" y="0"/>
                    <a:pt x="83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9" name="Google Shape;2779;p63"/>
            <p:cNvSpPr/>
            <p:nvPr/>
          </p:nvSpPr>
          <p:spPr>
            <a:xfrm>
              <a:off x="1691800" y="3102100"/>
              <a:ext cx="140650" cy="125700"/>
            </a:xfrm>
            <a:custGeom>
              <a:avLst/>
              <a:gdLst/>
              <a:ahLst/>
              <a:cxnLst/>
              <a:rect l="l" t="t" r="r" b="b"/>
              <a:pathLst>
                <a:path w="5626" h="5028" extrusionOk="0">
                  <a:moveTo>
                    <a:pt x="358" y="1"/>
                  </a:moveTo>
                  <a:lnTo>
                    <a:pt x="1" y="435"/>
                  </a:lnTo>
                  <a:lnTo>
                    <a:pt x="331" y="705"/>
                  </a:lnTo>
                  <a:lnTo>
                    <a:pt x="1007" y="1257"/>
                  </a:lnTo>
                  <a:lnTo>
                    <a:pt x="4029" y="3723"/>
                  </a:lnTo>
                  <a:lnTo>
                    <a:pt x="5223" y="4697"/>
                  </a:lnTo>
                  <a:lnTo>
                    <a:pt x="5626" y="5028"/>
                  </a:lnTo>
                  <a:lnTo>
                    <a:pt x="5042" y="2294"/>
                  </a:lnTo>
                  <a:lnTo>
                    <a:pt x="5018" y="2282"/>
                  </a:lnTo>
                  <a:lnTo>
                    <a:pt x="4136" y="1851"/>
                  </a:lnTo>
                  <a:lnTo>
                    <a:pt x="1044" y="337"/>
                  </a:lnTo>
                  <a:lnTo>
                    <a:pt x="699" y="168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p63"/>
            <p:cNvSpPr/>
            <p:nvPr/>
          </p:nvSpPr>
          <p:spPr>
            <a:xfrm>
              <a:off x="1792500" y="3148375"/>
              <a:ext cx="29875" cy="71175"/>
            </a:xfrm>
            <a:custGeom>
              <a:avLst/>
              <a:gdLst/>
              <a:ahLst/>
              <a:cxnLst/>
              <a:rect l="l" t="t" r="r" b="b"/>
              <a:pathLst>
                <a:path w="1195" h="2847" extrusionOk="0">
                  <a:moveTo>
                    <a:pt x="108" y="0"/>
                  </a:moveTo>
                  <a:lnTo>
                    <a:pt x="1" y="1872"/>
                  </a:lnTo>
                  <a:lnTo>
                    <a:pt x="1195" y="2846"/>
                  </a:lnTo>
                  <a:lnTo>
                    <a:pt x="990" y="431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474DA2">
                <a:alpha val="6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p63"/>
            <p:cNvSpPr/>
            <p:nvPr/>
          </p:nvSpPr>
          <p:spPr>
            <a:xfrm>
              <a:off x="1700050" y="3106300"/>
              <a:ext cx="17925" cy="27225"/>
            </a:xfrm>
            <a:custGeom>
              <a:avLst/>
              <a:gdLst/>
              <a:ahLst/>
              <a:cxnLst/>
              <a:rect l="l" t="t" r="r" b="b"/>
              <a:pathLst>
                <a:path w="717" h="1089" extrusionOk="0">
                  <a:moveTo>
                    <a:pt x="367" y="0"/>
                  </a:moveTo>
                  <a:lnTo>
                    <a:pt x="1" y="536"/>
                  </a:lnTo>
                  <a:lnTo>
                    <a:pt x="677" y="1089"/>
                  </a:lnTo>
                  <a:lnTo>
                    <a:pt x="716" y="169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474DA2">
                <a:alpha val="6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p63"/>
            <p:cNvSpPr/>
            <p:nvPr/>
          </p:nvSpPr>
          <p:spPr>
            <a:xfrm>
              <a:off x="1669875" y="3065000"/>
              <a:ext cx="58225" cy="98575"/>
            </a:xfrm>
            <a:custGeom>
              <a:avLst/>
              <a:gdLst/>
              <a:ahLst/>
              <a:cxnLst/>
              <a:rect l="l" t="t" r="r" b="b"/>
              <a:pathLst>
                <a:path w="2329" h="3943" extrusionOk="0">
                  <a:moveTo>
                    <a:pt x="1990" y="1"/>
                  </a:moveTo>
                  <a:cubicBezTo>
                    <a:pt x="1691" y="1"/>
                    <a:pt x="1123" y="741"/>
                    <a:pt x="667" y="1746"/>
                  </a:cubicBezTo>
                  <a:cubicBezTo>
                    <a:pt x="176" y="2827"/>
                    <a:pt x="0" y="3805"/>
                    <a:pt x="275" y="3930"/>
                  </a:cubicBezTo>
                  <a:cubicBezTo>
                    <a:pt x="294" y="3939"/>
                    <a:pt x="315" y="3943"/>
                    <a:pt x="338" y="3943"/>
                  </a:cubicBezTo>
                  <a:cubicBezTo>
                    <a:pt x="636" y="3943"/>
                    <a:pt x="1205" y="3202"/>
                    <a:pt x="1661" y="2197"/>
                  </a:cubicBezTo>
                  <a:cubicBezTo>
                    <a:pt x="2153" y="1117"/>
                    <a:pt x="2328" y="138"/>
                    <a:pt x="2054" y="14"/>
                  </a:cubicBezTo>
                  <a:cubicBezTo>
                    <a:pt x="2034" y="5"/>
                    <a:pt x="2013" y="1"/>
                    <a:pt x="19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p63"/>
            <p:cNvSpPr/>
            <p:nvPr/>
          </p:nvSpPr>
          <p:spPr>
            <a:xfrm>
              <a:off x="1953775" y="2988200"/>
              <a:ext cx="121550" cy="179950"/>
            </a:xfrm>
            <a:custGeom>
              <a:avLst/>
              <a:gdLst/>
              <a:ahLst/>
              <a:cxnLst/>
              <a:rect l="l" t="t" r="r" b="b"/>
              <a:pathLst>
                <a:path w="4862" h="7198" extrusionOk="0">
                  <a:moveTo>
                    <a:pt x="2762" y="0"/>
                  </a:moveTo>
                  <a:cubicBezTo>
                    <a:pt x="2106" y="0"/>
                    <a:pt x="1456" y="330"/>
                    <a:pt x="1037" y="774"/>
                  </a:cubicBezTo>
                  <a:cubicBezTo>
                    <a:pt x="920" y="898"/>
                    <a:pt x="815" y="1031"/>
                    <a:pt x="723" y="1168"/>
                  </a:cubicBezTo>
                  <a:cubicBezTo>
                    <a:pt x="469" y="1543"/>
                    <a:pt x="302" y="1957"/>
                    <a:pt x="186" y="2347"/>
                  </a:cubicBezTo>
                  <a:cubicBezTo>
                    <a:pt x="100" y="2634"/>
                    <a:pt x="43" y="2909"/>
                    <a:pt x="0" y="3147"/>
                  </a:cubicBezTo>
                  <a:lnTo>
                    <a:pt x="472" y="3232"/>
                  </a:lnTo>
                  <a:lnTo>
                    <a:pt x="494" y="3236"/>
                  </a:lnTo>
                  <a:cubicBezTo>
                    <a:pt x="607" y="2602"/>
                    <a:pt x="768" y="2097"/>
                    <a:pt x="989" y="1692"/>
                  </a:cubicBezTo>
                  <a:cubicBezTo>
                    <a:pt x="1107" y="1473"/>
                    <a:pt x="1244" y="1282"/>
                    <a:pt x="1400" y="1117"/>
                  </a:cubicBezTo>
                  <a:cubicBezTo>
                    <a:pt x="1728" y="770"/>
                    <a:pt x="2251" y="502"/>
                    <a:pt x="2763" y="502"/>
                  </a:cubicBezTo>
                  <a:cubicBezTo>
                    <a:pt x="2967" y="502"/>
                    <a:pt x="3169" y="545"/>
                    <a:pt x="3356" y="642"/>
                  </a:cubicBezTo>
                  <a:cubicBezTo>
                    <a:pt x="3629" y="782"/>
                    <a:pt x="3866" y="1038"/>
                    <a:pt x="4028" y="1360"/>
                  </a:cubicBezTo>
                  <a:cubicBezTo>
                    <a:pt x="4323" y="1948"/>
                    <a:pt x="4344" y="2701"/>
                    <a:pt x="4087" y="3427"/>
                  </a:cubicBezTo>
                  <a:cubicBezTo>
                    <a:pt x="3871" y="4038"/>
                    <a:pt x="3471" y="4636"/>
                    <a:pt x="2861" y="5251"/>
                  </a:cubicBezTo>
                  <a:lnTo>
                    <a:pt x="2816" y="5294"/>
                  </a:lnTo>
                  <a:lnTo>
                    <a:pt x="2778" y="5334"/>
                  </a:lnTo>
                  <a:cubicBezTo>
                    <a:pt x="2569" y="5540"/>
                    <a:pt x="2356" y="5755"/>
                    <a:pt x="2209" y="6035"/>
                  </a:cubicBezTo>
                  <a:cubicBezTo>
                    <a:pt x="1999" y="6435"/>
                    <a:pt x="2010" y="6891"/>
                    <a:pt x="2233" y="7197"/>
                  </a:cubicBezTo>
                  <a:lnTo>
                    <a:pt x="2638" y="6903"/>
                  </a:lnTo>
                  <a:cubicBezTo>
                    <a:pt x="2510" y="6728"/>
                    <a:pt x="2553" y="6457"/>
                    <a:pt x="2652" y="6266"/>
                  </a:cubicBezTo>
                  <a:cubicBezTo>
                    <a:pt x="2748" y="6084"/>
                    <a:pt x="2894" y="5927"/>
                    <a:pt x="3055" y="5766"/>
                  </a:cubicBezTo>
                  <a:cubicBezTo>
                    <a:pt x="3078" y="5740"/>
                    <a:pt x="3104" y="5715"/>
                    <a:pt x="3130" y="5689"/>
                  </a:cubicBezTo>
                  <a:lnTo>
                    <a:pt x="3216" y="5603"/>
                  </a:lnTo>
                  <a:cubicBezTo>
                    <a:pt x="3878" y="4934"/>
                    <a:pt x="4318" y="4277"/>
                    <a:pt x="4560" y="3593"/>
                  </a:cubicBezTo>
                  <a:cubicBezTo>
                    <a:pt x="4862" y="2740"/>
                    <a:pt x="4831" y="1842"/>
                    <a:pt x="4477" y="1136"/>
                  </a:cubicBezTo>
                  <a:cubicBezTo>
                    <a:pt x="4268" y="720"/>
                    <a:pt x="3953" y="386"/>
                    <a:pt x="3588" y="197"/>
                  </a:cubicBezTo>
                  <a:cubicBezTo>
                    <a:pt x="3323" y="60"/>
                    <a:pt x="3042" y="0"/>
                    <a:pt x="2762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4" name="Google Shape;2784;p63"/>
            <p:cNvSpPr/>
            <p:nvPr/>
          </p:nvSpPr>
          <p:spPr>
            <a:xfrm>
              <a:off x="1958475" y="3017300"/>
              <a:ext cx="20075" cy="51750"/>
            </a:xfrm>
            <a:custGeom>
              <a:avLst/>
              <a:gdLst/>
              <a:ahLst/>
              <a:cxnLst/>
              <a:rect l="l" t="t" r="r" b="b"/>
              <a:pathLst>
                <a:path w="803" h="2070" extrusionOk="0">
                  <a:moveTo>
                    <a:pt x="535" y="1"/>
                  </a:moveTo>
                  <a:cubicBezTo>
                    <a:pt x="281" y="375"/>
                    <a:pt x="114" y="792"/>
                    <a:pt x="0" y="1181"/>
                  </a:cubicBezTo>
                  <a:cubicBezTo>
                    <a:pt x="83" y="1438"/>
                    <a:pt x="180" y="1740"/>
                    <a:pt x="286" y="2066"/>
                  </a:cubicBezTo>
                  <a:lnTo>
                    <a:pt x="307" y="2069"/>
                  </a:lnTo>
                  <a:cubicBezTo>
                    <a:pt x="421" y="1436"/>
                    <a:pt x="581" y="931"/>
                    <a:pt x="802" y="526"/>
                  </a:cubicBezTo>
                  <a:lnTo>
                    <a:pt x="535" y="1"/>
                  </a:lnTo>
                  <a:close/>
                </a:path>
              </a:pathLst>
            </a:custGeom>
            <a:solidFill>
              <a:srgbClr val="474DA2">
                <a:alpha val="6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p63"/>
            <p:cNvSpPr/>
            <p:nvPr/>
          </p:nvSpPr>
          <p:spPr>
            <a:xfrm>
              <a:off x="2003775" y="3120525"/>
              <a:ext cx="26425" cy="47600"/>
            </a:xfrm>
            <a:custGeom>
              <a:avLst/>
              <a:gdLst/>
              <a:ahLst/>
              <a:cxnLst/>
              <a:rect l="l" t="t" r="r" b="b"/>
              <a:pathLst>
                <a:path w="1057" h="1904" extrusionOk="0">
                  <a:moveTo>
                    <a:pt x="818" y="0"/>
                  </a:moveTo>
                  <a:lnTo>
                    <a:pt x="779" y="40"/>
                  </a:lnTo>
                  <a:cubicBezTo>
                    <a:pt x="571" y="246"/>
                    <a:pt x="357" y="461"/>
                    <a:pt x="211" y="741"/>
                  </a:cubicBezTo>
                  <a:cubicBezTo>
                    <a:pt x="0" y="1141"/>
                    <a:pt x="11" y="1597"/>
                    <a:pt x="235" y="1903"/>
                  </a:cubicBezTo>
                  <a:lnTo>
                    <a:pt x="640" y="1609"/>
                  </a:lnTo>
                  <a:cubicBezTo>
                    <a:pt x="511" y="1434"/>
                    <a:pt x="556" y="1163"/>
                    <a:pt x="653" y="972"/>
                  </a:cubicBezTo>
                  <a:cubicBezTo>
                    <a:pt x="748" y="790"/>
                    <a:pt x="895" y="633"/>
                    <a:pt x="1056" y="472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rgbClr val="474DA2">
                <a:alpha val="6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63"/>
            <p:cNvSpPr/>
            <p:nvPr/>
          </p:nvSpPr>
          <p:spPr>
            <a:xfrm>
              <a:off x="1799700" y="2996975"/>
              <a:ext cx="231900" cy="254775"/>
            </a:xfrm>
            <a:custGeom>
              <a:avLst/>
              <a:gdLst/>
              <a:ahLst/>
              <a:cxnLst/>
              <a:rect l="l" t="t" r="r" b="b"/>
              <a:pathLst>
                <a:path w="9276" h="10191" extrusionOk="0">
                  <a:moveTo>
                    <a:pt x="6076" y="1"/>
                  </a:moveTo>
                  <a:lnTo>
                    <a:pt x="0" y="1690"/>
                  </a:lnTo>
                  <a:lnTo>
                    <a:pt x="265" y="10112"/>
                  </a:lnTo>
                  <a:cubicBezTo>
                    <a:pt x="265" y="10112"/>
                    <a:pt x="773" y="10190"/>
                    <a:pt x="1603" y="10190"/>
                  </a:cubicBezTo>
                  <a:cubicBezTo>
                    <a:pt x="2551" y="10190"/>
                    <a:pt x="3920" y="10088"/>
                    <a:pt x="5435" y="9651"/>
                  </a:cubicBezTo>
                  <a:cubicBezTo>
                    <a:pt x="8278" y="8833"/>
                    <a:pt x="9275" y="7501"/>
                    <a:pt x="9275" y="7501"/>
                  </a:cubicBezTo>
                  <a:lnTo>
                    <a:pt x="6076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63"/>
            <p:cNvSpPr/>
            <p:nvPr/>
          </p:nvSpPr>
          <p:spPr>
            <a:xfrm>
              <a:off x="1940200" y="3022000"/>
              <a:ext cx="24950" cy="36750"/>
            </a:xfrm>
            <a:custGeom>
              <a:avLst/>
              <a:gdLst/>
              <a:ahLst/>
              <a:cxnLst/>
              <a:rect l="l" t="t" r="r" b="b"/>
              <a:pathLst>
                <a:path w="998" h="1470" extrusionOk="0">
                  <a:moveTo>
                    <a:pt x="308" y="1"/>
                  </a:moveTo>
                  <a:cubicBezTo>
                    <a:pt x="281" y="1"/>
                    <a:pt x="254" y="6"/>
                    <a:pt x="230" y="17"/>
                  </a:cubicBezTo>
                  <a:lnTo>
                    <a:pt x="176" y="41"/>
                  </a:lnTo>
                  <a:cubicBezTo>
                    <a:pt x="34" y="104"/>
                    <a:pt x="0" y="336"/>
                    <a:pt x="96" y="559"/>
                  </a:cubicBezTo>
                  <a:lnTo>
                    <a:pt x="348" y="1146"/>
                  </a:lnTo>
                  <a:cubicBezTo>
                    <a:pt x="433" y="1341"/>
                    <a:pt x="588" y="1470"/>
                    <a:pt x="723" y="1470"/>
                  </a:cubicBezTo>
                  <a:cubicBezTo>
                    <a:pt x="746" y="1470"/>
                    <a:pt x="768" y="1466"/>
                    <a:pt x="789" y="1458"/>
                  </a:cubicBezTo>
                  <a:lnTo>
                    <a:pt x="811" y="1451"/>
                  </a:lnTo>
                  <a:cubicBezTo>
                    <a:pt x="953" y="1398"/>
                    <a:pt x="998" y="1185"/>
                    <a:pt x="917" y="962"/>
                  </a:cubicBezTo>
                  <a:lnTo>
                    <a:pt x="696" y="360"/>
                  </a:lnTo>
                  <a:cubicBezTo>
                    <a:pt x="617" y="148"/>
                    <a:pt x="451" y="1"/>
                    <a:pt x="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63"/>
            <p:cNvSpPr/>
            <p:nvPr/>
          </p:nvSpPr>
          <p:spPr>
            <a:xfrm>
              <a:off x="1958800" y="3064400"/>
              <a:ext cx="15900" cy="17775"/>
            </a:xfrm>
            <a:custGeom>
              <a:avLst/>
              <a:gdLst/>
              <a:ahLst/>
              <a:cxnLst/>
              <a:rect l="l" t="t" r="r" b="b"/>
              <a:pathLst>
                <a:path w="636" h="711" extrusionOk="0">
                  <a:moveTo>
                    <a:pt x="274" y="0"/>
                  </a:moveTo>
                  <a:cubicBezTo>
                    <a:pt x="242" y="0"/>
                    <a:pt x="209" y="7"/>
                    <a:pt x="178" y="21"/>
                  </a:cubicBezTo>
                  <a:lnTo>
                    <a:pt x="174" y="23"/>
                  </a:lnTo>
                  <a:cubicBezTo>
                    <a:pt x="56" y="76"/>
                    <a:pt x="0" y="216"/>
                    <a:pt x="52" y="340"/>
                  </a:cubicBezTo>
                  <a:lnTo>
                    <a:pt x="136" y="550"/>
                  </a:lnTo>
                  <a:cubicBezTo>
                    <a:pt x="175" y="649"/>
                    <a:pt x="269" y="710"/>
                    <a:pt x="367" y="710"/>
                  </a:cubicBezTo>
                  <a:cubicBezTo>
                    <a:pt x="397" y="710"/>
                    <a:pt x="427" y="704"/>
                    <a:pt x="457" y="692"/>
                  </a:cubicBezTo>
                  <a:cubicBezTo>
                    <a:pt x="578" y="642"/>
                    <a:pt x="636" y="503"/>
                    <a:pt x="588" y="377"/>
                  </a:cubicBezTo>
                  <a:lnTo>
                    <a:pt x="508" y="165"/>
                  </a:lnTo>
                  <a:cubicBezTo>
                    <a:pt x="469" y="64"/>
                    <a:pt x="373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63"/>
            <p:cNvSpPr/>
            <p:nvPr/>
          </p:nvSpPr>
          <p:spPr>
            <a:xfrm>
              <a:off x="1902100" y="3009400"/>
              <a:ext cx="23475" cy="54125"/>
            </a:xfrm>
            <a:custGeom>
              <a:avLst/>
              <a:gdLst/>
              <a:ahLst/>
              <a:cxnLst/>
              <a:rect l="l" t="t" r="r" b="b"/>
              <a:pathLst>
                <a:path w="939" h="2165" extrusionOk="0">
                  <a:moveTo>
                    <a:pt x="193" y="0"/>
                  </a:moveTo>
                  <a:lnTo>
                    <a:pt x="1" y="53"/>
                  </a:lnTo>
                  <a:cubicBezTo>
                    <a:pt x="136" y="524"/>
                    <a:pt x="247" y="974"/>
                    <a:pt x="332" y="1352"/>
                  </a:cubicBezTo>
                  <a:cubicBezTo>
                    <a:pt x="186" y="1421"/>
                    <a:pt x="85" y="1568"/>
                    <a:pt x="85" y="1739"/>
                  </a:cubicBezTo>
                  <a:cubicBezTo>
                    <a:pt x="85" y="1974"/>
                    <a:pt x="278" y="2164"/>
                    <a:pt x="512" y="2164"/>
                  </a:cubicBezTo>
                  <a:cubicBezTo>
                    <a:pt x="748" y="2164"/>
                    <a:pt x="938" y="1974"/>
                    <a:pt x="938" y="1739"/>
                  </a:cubicBezTo>
                  <a:cubicBezTo>
                    <a:pt x="938" y="1509"/>
                    <a:pt x="757" y="1321"/>
                    <a:pt x="528" y="1313"/>
                  </a:cubicBezTo>
                  <a:cubicBezTo>
                    <a:pt x="454" y="989"/>
                    <a:pt x="342" y="521"/>
                    <a:pt x="193" y="0"/>
                  </a:cubicBezTo>
                  <a:close/>
                </a:path>
              </a:pathLst>
            </a:custGeom>
            <a:solidFill>
              <a:srgbClr val="F47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63"/>
            <p:cNvSpPr/>
            <p:nvPr/>
          </p:nvSpPr>
          <p:spPr>
            <a:xfrm>
              <a:off x="1801225" y="2998875"/>
              <a:ext cx="149125" cy="46475"/>
            </a:xfrm>
            <a:custGeom>
              <a:avLst/>
              <a:gdLst/>
              <a:ahLst/>
              <a:cxnLst/>
              <a:rect l="l" t="t" r="r" b="b"/>
              <a:pathLst>
                <a:path w="5965" h="1859" extrusionOk="0">
                  <a:moveTo>
                    <a:pt x="5964" y="0"/>
                  </a:moveTo>
                  <a:lnTo>
                    <a:pt x="0" y="1690"/>
                  </a:lnTo>
                  <a:cubicBezTo>
                    <a:pt x="0" y="1690"/>
                    <a:pt x="469" y="1859"/>
                    <a:pt x="1288" y="1859"/>
                  </a:cubicBezTo>
                  <a:cubicBezTo>
                    <a:pt x="1821" y="1859"/>
                    <a:pt x="2504" y="1787"/>
                    <a:pt x="3302" y="1550"/>
                  </a:cubicBezTo>
                  <a:cubicBezTo>
                    <a:pt x="5325" y="948"/>
                    <a:pt x="5964" y="0"/>
                    <a:pt x="59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63"/>
            <p:cNvSpPr/>
            <p:nvPr/>
          </p:nvSpPr>
          <p:spPr>
            <a:xfrm>
              <a:off x="1904225" y="3042175"/>
              <a:ext cx="21350" cy="21350"/>
            </a:xfrm>
            <a:custGeom>
              <a:avLst/>
              <a:gdLst/>
              <a:ahLst/>
              <a:cxnLst/>
              <a:rect l="l" t="t" r="r" b="b"/>
              <a:pathLst>
                <a:path w="854" h="854" extrusionOk="0">
                  <a:moveTo>
                    <a:pt x="426" y="0"/>
                  </a:moveTo>
                  <a:cubicBezTo>
                    <a:pt x="363" y="0"/>
                    <a:pt x="301" y="14"/>
                    <a:pt x="247" y="41"/>
                  </a:cubicBezTo>
                  <a:cubicBezTo>
                    <a:pt x="101" y="110"/>
                    <a:pt x="0" y="257"/>
                    <a:pt x="0" y="428"/>
                  </a:cubicBezTo>
                  <a:cubicBezTo>
                    <a:pt x="0" y="663"/>
                    <a:pt x="193" y="853"/>
                    <a:pt x="427" y="853"/>
                  </a:cubicBezTo>
                  <a:cubicBezTo>
                    <a:pt x="663" y="853"/>
                    <a:pt x="853" y="663"/>
                    <a:pt x="853" y="428"/>
                  </a:cubicBezTo>
                  <a:cubicBezTo>
                    <a:pt x="853" y="198"/>
                    <a:pt x="672" y="10"/>
                    <a:pt x="442" y="2"/>
                  </a:cubicBezTo>
                  <a:cubicBezTo>
                    <a:pt x="437" y="0"/>
                    <a:pt x="431" y="0"/>
                    <a:pt x="4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63"/>
            <p:cNvSpPr/>
            <p:nvPr/>
          </p:nvSpPr>
          <p:spPr>
            <a:xfrm>
              <a:off x="1808325" y="2914025"/>
              <a:ext cx="109475" cy="140625"/>
            </a:xfrm>
            <a:custGeom>
              <a:avLst/>
              <a:gdLst/>
              <a:ahLst/>
              <a:cxnLst/>
              <a:rect l="l" t="t" r="r" b="b"/>
              <a:pathLst>
                <a:path w="4379" h="5625" extrusionOk="0">
                  <a:moveTo>
                    <a:pt x="1648" y="1"/>
                  </a:moveTo>
                  <a:cubicBezTo>
                    <a:pt x="1610" y="1"/>
                    <a:pt x="1572" y="4"/>
                    <a:pt x="1533" y="10"/>
                  </a:cubicBezTo>
                  <a:cubicBezTo>
                    <a:pt x="0" y="257"/>
                    <a:pt x="428" y="4019"/>
                    <a:pt x="528" y="4763"/>
                  </a:cubicBezTo>
                  <a:lnTo>
                    <a:pt x="725" y="4709"/>
                  </a:lnTo>
                  <a:cubicBezTo>
                    <a:pt x="627" y="3946"/>
                    <a:pt x="248" y="421"/>
                    <a:pt x="1567" y="208"/>
                  </a:cubicBezTo>
                  <a:cubicBezTo>
                    <a:pt x="1595" y="203"/>
                    <a:pt x="1624" y="201"/>
                    <a:pt x="1652" y="201"/>
                  </a:cubicBezTo>
                  <a:cubicBezTo>
                    <a:pt x="2499" y="201"/>
                    <a:pt x="3269" y="2176"/>
                    <a:pt x="3753" y="3868"/>
                  </a:cubicBezTo>
                  <a:cubicBezTo>
                    <a:pt x="3888" y="4339"/>
                    <a:pt x="3999" y="4789"/>
                    <a:pt x="4084" y="5167"/>
                  </a:cubicBezTo>
                  <a:cubicBezTo>
                    <a:pt x="4124" y="5335"/>
                    <a:pt x="4156" y="5489"/>
                    <a:pt x="4183" y="5625"/>
                  </a:cubicBezTo>
                  <a:lnTo>
                    <a:pt x="4379" y="5585"/>
                  </a:lnTo>
                  <a:cubicBezTo>
                    <a:pt x="4373" y="5547"/>
                    <a:pt x="4339" y="5382"/>
                    <a:pt x="4280" y="5126"/>
                  </a:cubicBezTo>
                  <a:cubicBezTo>
                    <a:pt x="4207" y="4803"/>
                    <a:pt x="4094" y="4335"/>
                    <a:pt x="3945" y="3814"/>
                  </a:cubicBezTo>
                  <a:cubicBezTo>
                    <a:pt x="3480" y="2177"/>
                    <a:pt x="2670" y="1"/>
                    <a:pt x="1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63"/>
            <p:cNvSpPr/>
            <p:nvPr/>
          </p:nvSpPr>
          <p:spPr>
            <a:xfrm>
              <a:off x="1725350" y="3003875"/>
              <a:ext cx="64625" cy="112600"/>
            </a:xfrm>
            <a:custGeom>
              <a:avLst/>
              <a:gdLst/>
              <a:ahLst/>
              <a:cxnLst/>
              <a:rect l="l" t="t" r="r" b="b"/>
              <a:pathLst>
                <a:path w="2585" h="4504" extrusionOk="0">
                  <a:moveTo>
                    <a:pt x="170" y="0"/>
                  </a:moveTo>
                  <a:cubicBezTo>
                    <a:pt x="167" y="15"/>
                    <a:pt x="164" y="29"/>
                    <a:pt x="160" y="43"/>
                  </a:cubicBezTo>
                  <a:cubicBezTo>
                    <a:pt x="90" y="305"/>
                    <a:pt x="43" y="574"/>
                    <a:pt x="21" y="843"/>
                  </a:cubicBezTo>
                  <a:cubicBezTo>
                    <a:pt x="18" y="858"/>
                    <a:pt x="17" y="872"/>
                    <a:pt x="17" y="888"/>
                  </a:cubicBezTo>
                  <a:cubicBezTo>
                    <a:pt x="1" y="1104"/>
                    <a:pt x="1" y="1320"/>
                    <a:pt x="20" y="1533"/>
                  </a:cubicBezTo>
                  <a:cubicBezTo>
                    <a:pt x="21" y="1549"/>
                    <a:pt x="22" y="1565"/>
                    <a:pt x="25" y="1579"/>
                  </a:cubicBezTo>
                  <a:cubicBezTo>
                    <a:pt x="41" y="1738"/>
                    <a:pt x="65" y="1896"/>
                    <a:pt x="102" y="2053"/>
                  </a:cubicBezTo>
                  <a:cubicBezTo>
                    <a:pt x="126" y="2156"/>
                    <a:pt x="155" y="2258"/>
                    <a:pt x="189" y="2358"/>
                  </a:cubicBezTo>
                  <a:cubicBezTo>
                    <a:pt x="194" y="2374"/>
                    <a:pt x="199" y="2388"/>
                    <a:pt x="204" y="2403"/>
                  </a:cubicBezTo>
                  <a:cubicBezTo>
                    <a:pt x="293" y="2661"/>
                    <a:pt x="416" y="2908"/>
                    <a:pt x="567" y="3134"/>
                  </a:cubicBezTo>
                  <a:cubicBezTo>
                    <a:pt x="579" y="3151"/>
                    <a:pt x="591" y="3170"/>
                    <a:pt x="604" y="3187"/>
                  </a:cubicBezTo>
                  <a:cubicBezTo>
                    <a:pt x="763" y="3413"/>
                    <a:pt x="949" y="3617"/>
                    <a:pt x="1167" y="3788"/>
                  </a:cubicBezTo>
                  <a:cubicBezTo>
                    <a:pt x="1470" y="4029"/>
                    <a:pt x="1825" y="4203"/>
                    <a:pt x="2115" y="4460"/>
                  </a:cubicBezTo>
                  <a:cubicBezTo>
                    <a:pt x="2115" y="4460"/>
                    <a:pt x="2115" y="4460"/>
                    <a:pt x="2115" y="4460"/>
                  </a:cubicBezTo>
                  <a:cubicBezTo>
                    <a:pt x="2116" y="4460"/>
                    <a:pt x="2116" y="4460"/>
                    <a:pt x="2116" y="4460"/>
                  </a:cubicBezTo>
                  <a:lnTo>
                    <a:pt x="2163" y="4503"/>
                  </a:lnTo>
                  <a:cubicBezTo>
                    <a:pt x="2168" y="4488"/>
                    <a:pt x="2172" y="4475"/>
                    <a:pt x="2178" y="4460"/>
                  </a:cubicBezTo>
                  <a:cubicBezTo>
                    <a:pt x="2371" y="3892"/>
                    <a:pt x="2585" y="3305"/>
                    <a:pt x="2574" y="2707"/>
                  </a:cubicBezTo>
                  <a:cubicBezTo>
                    <a:pt x="2573" y="2619"/>
                    <a:pt x="2568" y="2529"/>
                    <a:pt x="2559" y="2441"/>
                  </a:cubicBezTo>
                  <a:cubicBezTo>
                    <a:pt x="2556" y="2423"/>
                    <a:pt x="2555" y="2403"/>
                    <a:pt x="2552" y="2383"/>
                  </a:cubicBezTo>
                  <a:cubicBezTo>
                    <a:pt x="2509" y="2021"/>
                    <a:pt x="2401" y="1667"/>
                    <a:pt x="2219" y="1357"/>
                  </a:cubicBezTo>
                  <a:cubicBezTo>
                    <a:pt x="2210" y="1343"/>
                    <a:pt x="2204" y="1331"/>
                    <a:pt x="2195" y="1319"/>
                  </a:cubicBezTo>
                  <a:cubicBezTo>
                    <a:pt x="2127" y="1209"/>
                    <a:pt x="2051" y="1108"/>
                    <a:pt x="1966" y="1011"/>
                  </a:cubicBezTo>
                  <a:cubicBezTo>
                    <a:pt x="1916" y="957"/>
                    <a:pt x="1863" y="904"/>
                    <a:pt x="1808" y="856"/>
                  </a:cubicBezTo>
                  <a:cubicBezTo>
                    <a:pt x="1799" y="846"/>
                    <a:pt x="1788" y="837"/>
                    <a:pt x="1778" y="829"/>
                  </a:cubicBezTo>
                  <a:cubicBezTo>
                    <a:pt x="1638" y="706"/>
                    <a:pt x="1485" y="601"/>
                    <a:pt x="1330" y="504"/>
                  </a:cubicBezTo>
                  <a:cubicBezTo>
                    <a:pt x="1303" y="488"/>
                    <a:pt x="1278" y="473"/>
                    <a:pt x="1252" y="458"/>
                  </a:cubicBezTo>
                  <a:cubicBezTo>
                    <a:pt x="1240" y="451"/>
                    <a:pt x="1230" y="443"/>
                    <a:pt x="1217" y="438"/>
                  </a:cubicBezTo>
                  <a:cubicBezTo>
                    <a:pt x="899" y="255"/>
                    <a:pt x="559" y="123"/>
                    <a:pt x="210" y="12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63"/>
            <p:cNvSpPr/>
            <p:nvPr/>
          </p:nvSpPr>
          <p:spPr>
            <a:xfrm>
              <a:off x="1728725" y="3003225"/>
              <a:ext cx="51050" cy="113275"/>
            </a:xfrm>
            <a:custGeom>
              <a:avLst/>
              <a:gdLst/>
              <a:ahLst/>
              <a:cxnLst/>
              <a:rect l="l" t="t" r="r" b="b"/>
              <a:pathLst>
                <a:path w="2042" h="4531" extrusionOk="0">
                  <a:moveTo>
                    <a:pt x="38" y="0"/>
                  </a:moveTo>
                  <a:cubicBezTo>
                    <a:pt x="32" y="0"/>
                    <a:pt x="26" y="3"/>
                    <a:pt x="20" y="8"/>
                  </a:cubicBezTo>
                  <a:cubicBezTo>
                    <a:pt x="6" y="15"/>
                    <a:pt x="1" y="33"/>
                    <a:pt x="7" y="46"/>
                  </a:cubicBezTo>
                  <a:cubicBezTo>
                    <a:pt x="7" y="47"/>
                    <a:pt x="12" y="58"/>
                    <a:pt x="22" y="77"/>
                  </a:cubicBezTo>
                  <a:cubicBezTo>
                    <a:pt x="86" y="201"/>
                    <a:pt x="345" y="713"/>
                    <a:pt x="666" y="1399"/>
                  </a:cubicBezTo>
                  <a:cubicBezTo>
                    <a:pt x="676" y="1421"/>
                    <a:pt x="687" y="1444"/>
                    <a:pt x="697" y="1468"/>
                  </a:cubicBezTo>
                  <a:lnTo>
                    <a:pt x="698" y="1468"/>
                  </a:lnTo>
                  <a:cubicBezTo>
                    <a:pt x="788" y="1657"/>
                    <a:pt x="880" y="1857"/>
                    <a:pt x="974" y="2066"/>
                  </a:cubicBezTo>
                  <a:lnTo>
                    <a:pt x="997" y="2118"/>
                  </a:lnTo>
                  <a:lnTo>
                    <a:pt x="1022" y="2173"/>
                  </a:lnTo>
                  <a:cubicBezTo>
                    <a:pt x="1102" y="2352"/>
                    <a:pt x="1182" y="2539"/>
                    <a:pt x="1261" y="2721"/>
                  </a:cubicBezTo>
                  <a:cubicBezTo>
                    <a:pt x="1268" y="2735"/>
                    <a:pt x="1275" y="2751"/>
                    <a:pt x="1281" y="2767"/>
                  </a:cubicBezTo>
                  <a:lnTo>
                    <a:pt x="1282" y="2767"/>
                  </a:lnTo>
                  <a:cubicBezTo>
                    <a:pt x="1396" y="3034"/>
                    <a:pt x="1505" y="3297"/>
                    <a:pt x="1601" y="3534"/>
                  </a:cubicBezTo>
                  <a:cubicBezTo>
                    <a:pt x="1606" y="3550"/>
                    <a:pt x="1612" y="3565"/>
                    <a:pt x="1619" y="3581"/>
                  </a:cubicBezTo>
                  <a:cubicBezTo>
                    <a:pt x="1795" y="4015"/>
                    <a:pt x="1928" y="4359"/>
                    <a:pt x="1979" y="4487"/>
                  </a:cubicBezTo>
                  <a:cubicBezTo>
                    <a:pt x="1979" y="4487"/>
                    <a:pt x="1979" y="4488"/>
                    <a:pt x="1979" y="4488"/>
                  </a:cubicBezTo>
                  <a:cubicBezTo>
                    <a:pt x="1980" y="4488"/>
                    <a:pt x="1980" y="4487"/>
                    <a:pt x="1980" y="4487"/>
                  </a:cubicBezTo>
                  <a:lnTo>
                    <a:pt x="2027" y="4530"/>
                  </a:lnTo>
                  <a:cubicBezTo>
                    <a:pt x="2032" y="4517"/>
                    <a:pt x="2036" y="4502"/>
                    <a:pt x="2042" y="4487"/>
                  </a:cubicBezTo>
                  <a:cubicBezTo>
                    <a:pt x="2000" y="4380"/>
                    <a:pt x="1859" y="4017"/>
                    <a:pt x="1670" y="3552"/>
                  </a:cubicBezTo>
                  <a:cubicBezTo>
                    <a:pt x="1665" y="3539"/>
                    <a:pt x="1659" y="3523"/>
                    <a:pt x="1653" y="3509"/>
                  </a:cubicBezTo>
                  <a:cubicBezTo>
                    <a:pt x="1560" y="3280"/>
                    <a:pt x="1456" y="3029"/>
                    <a:pt x="1347" y="2771"/>
                  </a:cubicBezTo>
                  <a:cubicBezTo>
                    <a:pt x="1340" y="2755"/>
                    <a:pt x="1334" y="2741"/>
                    <a:pt x="1327" y="2726"/>
                  </a:cubicBezTo>
                  <a:lnTo>
                    <a:pt x="1327" y="2725"/>
                  </a:lnTo>
                  <a:cubicBezTo>
                    <a:pt x="1247" y="2535"/>
                    <a:pt x="1163" y="2344"/>
                    <a:pt x="1080" y="2157"/>
                  </a:cubicBezTo>
                  <a:cubicBezTo>
                    <a:pt x="1074" y="2141"/>
                    <a:pt x="1065" y="2125"/>
                    <a:pt x="1059" y="2109"/>
                  </a:cubicBezTo>
                  <a:cubicBezTo>
                    <a:pt x="1049" y="2084"/>
                    <a:pt x="1038" y="2061"/>
                    <a:pt x="1027" y="2037"/>
                  </a:cubicBezTo>
                  <a:cubicBezTo>
                    <a:pt x="933" y="1828"/>
                    <a:pt x="840" y="1625"/>
                    <a:pt x="751" y="1437"/>
                  </a:cubicBezTo>
                  <a:lnTo>
                    <a:pt x="751" y="1436"/>
                  </a:lnTo>
                  <a:cubicBezTo>
                    <a:pt x="743" y="1420"/>
                    <a:pt x="735" y="1405"/>
                    <a:pt x="729" y="1389"/>
                  </a:cubicBezTo>
                  <a:cubicBezTo>
                    <a:pt x="398" y="684"/>
                    <a:pt x="133" y="158"/>
                    <a:pt x="72" y="40"/>
                  </a:cubicBezTo>
                  <a:cubicBezTo>
                    <a:pt x="65" y="24"/>
                    <a:pt x="60" y="16"/>
                    <a:pt x="60" y="15"/>
                  </a:cubicBezTo>
                  <a:cubicBezTo>
                    <a:pt x="55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63"/>
            <p:cNvSpPr/>
            <p:nvPr/>
          </p:nvSpPr>
          <p:spPr>
            <a:xfrm>
              <a:off x="1725700" y="3014800"/>
              <a:ext cx="30950" cy="25350"/>
            </a:xfrm>
            <a:custGeom>
              <a:avLst/>
              <a:gdLst/>
              <a:ahLst/>
              <a:cxnLst/>
              <a:rect l="l" t="t" r="r" b="b"/>
              <a:pathLst>
                <a:path w="1238" h="1014" extrusionOk="0">
                  <a:moveTo>
                    <a:pt x="1203" y="1"/>
                  </a:moveTo>
                  <a:lnTo>
                    <a:pt x="851" y="928"/>
                  </a:lnTo>
                  <a:lnTo>
                    <a:pt x="837" y="965"/>
                  </a:lnTo>
                  <a:lnTo>
                    <a:pt x="788" y="932"/>
                  </a:lnTo>
                  <a:lnTo>
                    <a:pt x="4" y="409"/>
                  </a:lnTo>
                  <a:cubicBezTo>
                    <a:pt x="2" y="423"/>
                    <a:pt x="1" y="438"/>
                    <a:pt x="1" y="453"/>
                  </a:cubicBezTo>
                  <a:lnTo>
                    <a:pt x="819" y="1000"/>
                  </a:lnTo>
                  <a:lnTo>
                    <a:pt x="821" y="1000"/>
                  </a:lnTo>
                  <a:lnTo>
                    <a:pt x="835" y="1010"/>
                  </a:lnTo>
                  <a:cubicBezTo>
                    <a:pt x="838" y="1013"/>
                    <a:pt x="842" y="1014"/>
                    <a:pt x="846" y="1014"/>
                  </a:cubicBezTo>
                  <a:cubicBezTo>
                    <a:pt x="848" y="1014"/>
                    <a:pt x="850" y="1013"/>
                    <a:pt x="852" y="1013"/>
                  </a:cubicBezTo>
                  <a:cubicBezTo>
                    <a:pt x="858" y="1010"/>
                    <a:pt x="861" y="1008"/>
                    <a:pt x="864" y="1003"/>
                  </a:cubicBezTo>
                  <a:lnTo>
                    <a:pt x="864" y="1000"/>
                  </a:lnTo>
                  <a:lnTo>
                    <a:pt x="874" y="976"/>
                  </a:lnTo>
                  <a:lnTo>
                    <a:pt x="874" y="974"/>
                  </a:lnTo>
                  <a:lnTo>
                    <a:pt x="1238" y="21"/>
                  </a:lnTo>
                  <a:cubicBezTo>
                    <a:pt x="1226" y="14"/>
                    <a:pt x="1216" y="6"/>
                    <a:pt x="120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63"/>
            <p:cNvSpPr/>
            <p:nvPr/>
          </p:nvSpPr>
          <p:spPr>
            <a:xfrm>
              <a:off x="1725750" y="3024600"/>
              <a:ext cx="44775" cy="33225"/>
            </a:xfrm>
            <a:custGeom>
              <a:avLst/>
              <a:gdLst/>
              <a:ahLst/>
              <a:cxnLst/>
              <a:rect l="l" t="t" r="r" b="b"/>
              <a:pathLst>
                <a:path w="1791" h="1329" extrusionOk="0">
                  <a:moveTo>
                    <a:pt x="1761" y="0"/>
                  </a:moveTo>
                  <a:lnTo>
                    <a:pt x="1179" y="1254"/>
                  </a:lnTo>
                  <a:lnTo>
                    <a:pt x="1166" y="1284"/>
                  </a:lnTo>
                  <a:lnTo>
                    <a:pt x="1116" y="1259"/>
                  </a:lnTo>
                  <a:lnTo>
                    <a:pt x="1" y="705"/>
                  </a:lnTo>
                  <a:lnTo>
                    <a:pt x="1" y="705"/>
                  </a:lnTo>
                  <a:cubicBezTo>
                    <a:pt x="2" y="721"/>
                    <a:pt x="4" y="737"/>
                    <a:pt x="6" y="750"/>
                  </a:cubicBezTo>
                  <a:lnTo>
                    <a:pt x="1141" y="1315"/>
                  </a:lnTo>
                  <a:lnTo>
                    <a:pt x="1166" y="1327"/>
                  </a:lnTo>
                  <a:cubicBezTo>
                    <a:pt x="1168" y="1328"/>
                    <a:pt x="1171" y="1329"/>
                    <a:pt x="1174" y="1329"/>
                  </a:cubicBezTo>
                  <a:cubicBezTo>
                    <a:pt x="1176" y="1329"/>
                    <a:pt x="1178" y="1328"/>
                    <a:pt x="1180" y="1328"/>
                  </a:cubicBezTo>
                  <a:cubicBezTo>
                    <a:pt x="1185" y="1326"/>
                    <a:pt x="1189" y="1323"/>
                    <a:pt x="1191" y="1318"/>
                  </a:cubicBezTo>
                  <a:lnTo>
                    <a:pt x="1199" y="1302"/>
                  </a:lnTo>
                  <a:lnTo>
                    <a:pt x="1790" y="27"/>
                  </a:lnTo>
                  <a:cubicBezTo>
                    <a:pt x="1782" y="17"/>
                    <a:pt x="1771" y="8"/>
                    <a:pt x="176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63"/>
            <p:cNvSpPr/>
            <p:nvPr/>
          </p:nvSpPr>
          <p:spPr>
            <a:xfrm>
              <a:off x="1729975" y="3036825"/>
              <a:ext cx="50775" cy="35850"/>
            </a:xfrm>
            <a:custGeom>
              <a:avLst/>
              <a:gdLst/>
              <a:ahLst/>
              <a:cxnLst/>
              <a:rect l="l" t="t" r="r" b="b"/>
              <a:pathLst>
                <a:path w="2031" h="1434" extrusionOk="0">
                  <a:moveTo>
                    <a:pt x="2007" y="1"/>
                  </a:moveTo>
                  <a:lnTo>
                    <a:pt x="1276" y="1381"/>
                  </a:lnTo>
                  <a:lnTo>
                    <a:pt x="1276" y="1382"/>
                  </a:lnTo>
                  <a:lnTo>
                    <a:pt x="1271" y="1391"/>
                  </a:lnTo>
                  <a:lnTo>
                    <a:pt x="1210" y="1375"/>
                  </a:lnTo>
                  <a:lnTo>
                    <a:pt x="0" y="1040"/>
                  </a:lnTo>
                  <a:lnTo>
                    <a:pt x="0" y="1040"/>
                  </a:lnTo>
                  <a:cubicBezTo>
                    <a:pt x="4" y="1056"/>
                    <a:pt x="10" y="1070"/>
                    <a:pt x="15" y="1085"/>
                  </a:cubicBezTo>
                  <a:lnTo>
                    <a:pt x="1229" y="1421"/>
                  </a:lnTo>
                  <a:lnTo>
                    <a:pt x="1230" y="1421"/>
                  </a:lnTo>
                  <a:lnTo>
                    <a:pt x="1276" y="1432"/>
                  </a:lnTo>
                  <a:cubicBezTo>
                    <a:pt x="1278" y="1433"/>
                    <a:pt x="1279" y="1433"/>
                    <a:pt x="1281" y="1433"/>
                  </a:cubicBezTo>
                  <a:cubicBezTo>
                    <a:pt x="1286" y="1433"/>
                    <a:pt x="1291" y="1431"/>
                    <a:pt x="1295" y="1426"/>
                  </a:cubicBezTo>
                  <a:cubicBezTo>
                    <a:pt x="1297" y="1426"/>
                    <a:pt x="1297" y="1424"/>
                    <a:pt x="1298" y="1423"/>
                  </a:cubicBezTo>
                  <a:lnTo>
                    <a:pt x="2031" y="39"/>
                  </a:lnTo>
                  <a:cubicBezTo>
                    <a:pt x="2023" y="25"/>
                    <a:pt x="2016" y="13"/>
                    <a:pt x="200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63"/>
            <p:cNvSpPr/>
            <p:nvPr/>
          </p:nvSpPr>
          <p:spPr>
            <a:xfrm>
              <a:off x="1739400" y="3063450"/>
              <a:ext cx="49875" cy="29375"/>
            </a:xfrm>
            <a:custGeom>
              <a:avLst/>
              <a:gdLst/>
              <a:ahLst/>
              <a:cxnLst/>
              <a:rect l="l" t="t" r="r" b="b"/>
              <a:pathLst>
                <a:path w="1995" h="1175" extrusionOk="0">
                  <a:moveTo>
                    <a:pt x="1988" y="0"/>
                  </a:moveTo>
                  <a:lnTo>
                    <a:pt x="1225" y="1098"/>
                  </a:lnTo>
                  <a:lnTo>
                    <a:pt x="1201" y="1131"/>
                  </a:lnTo>
                  <a:lnTo>
                    <a:pt x="1171" y="1122"/>
                  </a:lnTo>
                  <a:lnTo>
                    <a:pt x="1" y="750"/>
                  </a:lnTo>
                  <a:lnTo>
                    <a:pt x="1" y="750"/>
                  </a:lnTo>
                  <a:cubicBezTo>
                    <a:pt x="12" y="767"/>
                    <a:pt x="26" y="785"/>
                    <a:pt x="38" y="803"/>
                  </a:cubicBezTo>
                  <a:lnTo>
                    <a:pt x="1190" y="1169"/>
                  </a:lnTo>
                  <a:lnTo>
                    <a:pt x="1202" y="1173"/>
                  </a:lnTo>
                  <a:cubicBezTo>
                    <a:pt x="1204" y="1174"/>
                    <a:pt x="1207" y="1174"/>
                    <a:pt x="1209" y="1174"/>
                  </a:cubicBezTo>
                  <a:cubicBezTo>
                    <a:pt x="1216" y="1174"/>
                    <a:pt x="1222" y="1171"/>
                    <a:pt x="1225" y="1165"/>
                  </a:cubicBezTo>
                  <a:lnTo>
                    <a:pt x="1242" y="1142"/>
                  </a:lnTo>
                  <a:lnTo>
                    <a:pt x="1994" y="58"/>
                  </a:lnTo>
                  <a:cubicBezTo>
                    <a:pt x="1991" y="40"/>
                    <a:pt x="1990" y="20"/>
                    <a:pt x="198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63"/>
            <p:cNvSpPr/>
            <p:nvPr/>
          </p:nvSpPr>
          <p:spPr>
            <a:xfrm>
              <a:off x="1998725" y="3111650"/>
              <a:ext cx="74800" cy="100900"/>
            </a:xfrm>
            <a:custGeom>
              <a:avLst/>
              <a:gdLst/>
              <a:ahLst/>
              <a:cxnLst/>
              <a:rect l="l" t="t" r="r" b="b"/>
              <a:pathLst>
                <a:path w="2992" h="4036" extrusionOk="0">
                  <a:moveTo>
                    <a:pt x="2823" y="1"/>
                  </a:moveTo>
                  <a:cubicBezTo>
                    <a:pt x="2809" y="4"/>
                    <a:pt x="2795" y="9"/>
                    <a:pt x="2781" y="13"/>
                  </a:cubicBezTo>
                  <a:cubicBezTo>
                    <a:pt x="2522" y="90"/>
                    <a:pt x="2267" y="188"/>
                    <a:pt x="2025" y="308"/>
                  </a:cubicBezTo>
                  <a:cubicBezTo>
                    <a:pt x="2011" y="313"/>
                    <a:pt x="1997" y="319"/>
                    <a:pt x="1984" y="328"/>
                  </a:cubicBezTo>
                  <a:cubicBezTo>
                    <a:pt x="1792" y="425"/>
                    <a:pt x="1607" y="537"/>
                    <a:pt x="1433" y="663"/>
                  </a:cubicBezTo>
                  <a:cubicBezTo>
                    <a:pt x="1420" y="672"/>
                    <a:pt x="1408" y="681"/>
                    <a:pt x="1396" y="691"/>
                  </a:cubicBezTo>
                  <a:cubicBezTo>
                    <a:pt x="1268" y="786"/>
                    <a:pt x="1145" y="890"/>
                    <a:pt x="1031" y="1001"/>
                  </a:cubicBezTo>
                  <a:cubicBezTo>
                    <a:pt x="955" y="1075"/>
                    <a:pt x="884" y="1153"/>
                    <a:pt x="815" y="1234"/>
                  </a:cubicBezTo>
                  <a:cubicBezTo>
                    <a:pt x="805" y="1244"/>
                    <a:pt x="794" y="1256"/>
                    <a:pt x="785" y="1269"/>
                  </a:cubicBezTo>
                  <a:cubicBezTo>
                    <a:pt x="611" y="1480"/>
                    <a:pt x="461" y="1711"/>
                    <a:pt x="347" y="1959"/>
                  </a:cubicBezTo>
                  <a:cubicBezTo>
                    <a:pt x="338" y="1979"/>
                    <a:pt x="328" y="1997"/>
                    <a:pt x="321" y="2017"/>
                  </a:cubicBezTo>
                  <a:cubicBezTo>
                    <a:pt x="208" y="2271"/>
                    <a:pt x="132" y="2537"/>
                    <a:pt x="97" y="2811"/>
                  </a:cubicBezTo>
                  <a:cubicBezTo>
                    <a:pt x="48" y="3196"/>
                    <a:pt x="82" y="3590"/>
                    <a:pt x="13" y="3970"/>
                  </a:cubicBezTo>
                  <a:cubicBezTo>
                    <a:pt x="12" y="3972"/>
                    <a:pt x="13" y="3972"/>
                    <a:pt x="13" y="3972"/>
                  </a:cubicBezTo>
                  <a:cubicBezTo>
                    <a:pt x="7" y="3993"/>
                    <a:pt x="3" y="4014"/>
                    <a:pt x="0" y="4035"/>
                  </a:cubicBezTo>
                  <a:cubicBezTo>
                    <a:pt x="14" y="4032"/>
                    <a:pt x="30" y="4028"/>
                    <a:pt x="44" y="4026"/>
                  </a:cubicBezTo>
                  <a:cubicBezTo>
                    <a:pt x="631" y="3896"/>
                    <a:pt x="1243" y="3775"/>
                    <a:pt x="1750" y="3458"/>
                  </a:cubicBezTo>
                  <a:cubicBezTo>
                    <a:pt x="1825" y="3410"/>
                    <a:pt x="1898" y="3360"/>
                    <a:pt x="1970" y="3306"/>
                  </a:cubicBezTo>
                  <a:cubicBezTo>
                    <a:pt x="1984" y="3295"/>
                    <a:pt x="2000" y="3282"/>
                    <a:pt x="2016" y="3270"/>
                  </a:cubicBezTo>
                  <a:cubicBezTo>
                    <a:pt x="2302" y="3045"/>
                    <a:pt x="2549" y="2770"/>
                    <a:pt x="2721" y="2454"/>
                  </a:cubicBezTo>
                  <a:cubicBezTo>
                    <a:pt x="2728" y="2440"/>
                    <a:pt x="2734" y="2428"/>
                    <a:pt x="2742" y="2413"/>
                  </a:cubicBezTo>
                  <a:cubicBezTo>
                    <a:pt x="2801" y="2300"/>
                    <a:pt x="2849" y="2183"/>
                    <a:pt x="2886" y="2060"/>
                  </a:cubicBezTo>
                  <a:cubicBezTo>
                    <a:pt x="2907" y="1989"/>
                    <a:pt x="2926" y="1916"/>
                    <a:pt x="2939" y="1844"/>
                  </a:cubicBezTo>
                  <a:cubicBezTo>
                    <a:pt x="2942" y="1831"/>
                    <a:pt x="2944" y="1818"/>
                    <a:pt x="2945" y="1805"/>
                  </a:cubicBezTo>
                  <a:cubicBezTo>
                    <a:pt x="2978" y="1623"/>
                    <a:pt x="2990" y="1438"/>
                    <a:pt x="2991" y="1254"/>
                  </a:cubicBezTo>
                  <a:cubicBezTo>
                    <a:pt x="2991" y="1224"/>
                    <a:pt x="2991" y="1193"/>
                    <a:pt x="2990" y="1164"/>
                  </a:cubicBezTo>
                  <a:cubicBezTo>
                    <a:pt x="2990" y="1151"/>
                    <a:pt x="2990" y="1137"/>
                    <a:pt x="2989" y="1124"/>
                  </a:cubicBezTo>
                  <a:cubicBezTo>
                    <a:pt x="2981" y="756"/>
                    <a:pt x="2917" y="397"/>
                    <a:pt x="2833" y="40"/>
                  </a:cubicBezTo>
                  <a:cubicBezTo>
                    <a:pt x="2830" y="27"/>
                    <a:pt x="2827" y="13"/>
                    <a:pt x="2823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63"/>
            <p:cNvSpPr/>
            <p:nvPr/>
          </p:nvSpPr>
          <p:spPr>
            <a:xfrm>
              <a:off x="1998650" y="3110850"/>
              <a:ext cx="71400" cy="101625"/>
            </a:xfrm>
            <a:custGeom>
              <a:avLst/>
              <a:gdLst/>
              <a:ahLst/>
              <a:cxnLst/>
              <a:rect l="l" t="t" r="r" b="b"/>
              <a:pathLst>
                <a:path w="2856" h="4065" extrusionOk="0">
                  <a:moveTo>
                    <a:pt x="2823" y="0"/>
                  </a:moveTo>
                  <a:cubicBezTo>
                    <a:pt x="2813" y="0"/>
                    <a:pt x="2804" y="5"/>
                    <a:pt x="2798" y="14"/>
                  </a:cubicBezTo>
                  <a:cubicBezTo>
                    <a:pt x="2798" y="14"/>
                    <a:pt x="2792" y="24"/>
                    <a:pt x="2782" y="41"/>
                  </a:cubicBezTo>
                  <a:cubicBezTo>
                    <a:pt x="2708" y="161"/>
                    <a:pt x="2404" y="647"/>
                    <a:pt x="1983" y="1277"/>
                  </a:cubicBezTo>
                  <a:cubicBezTo>
                    <a:pt x="1970" y="1298"/>
                    <a:pt x="1956" y="1319"/>
                    <a:pt x="1941" y="1340"/>
                  </a:cubicBezTo>
                  <a:lnTo>
                    <a:pt x="1941" y="1341"/>
                  </a:lnTo>
                  <a:cubicBezTo>
                    <a:pt x="1824" y="1515"/>
                    <a:pt x="1700" y="1698"/>
                    <a:pt x="1571" y="1886"/>
                  </a:cubicBezTo>
                  <a:lnTo>
                    <a:pt x="1539" y="1934"/>
                  </a:lnTo>
                  <a:lnTo>
                    <a:pt x="1503" y="1983"/>
                  </a:lnTo>
                  <a:cubicBezTo>
                    <a:pt x="1390" y="2145"/>
                    <a:pt x="1273" y="2309"/>
                    <a:pt x="1157" y="2471"/>
                  </a:cubicBezTo>
                  <a:cubicBezTo>
                    <a:pt x="1147" y="2486"/>
                    <a:pt x="1137" y="2499"/>
                    <a:pt x="1127" y="2512"/>
                  </a:cubicBezTo>
                  <a:lnTo>
                    <a:pt x="1127" y="2513"/>
                  </a:lnTo>
                  <a:cubicBezTo>
                    <a:pt x="956" y="2749"/>
                    <a:pt x="788" y="2977"/>
                    <a:pt x="635" y="3183"/>
                  </a:cubicBezTo>
                  <a:cubicBezTo>
                    <a:pt x="625" y="3197"/>
                    <a:pt x="614" y="3211"/>
                    <a:pt x="605" y="3224"/>
                  </a:cubicBezTo>
                  <a:cubicBezTo>
                    <a:pt x="324" y="3598"/>
                    <a:pt x="99" y="3891"/>
                    <a:pt x="15" y="4000"/>
                  </a:cubicBezTo>
                  <a:cubicBezTo>
                    <a:pt x="14" y="4001"/>
                    <a:pt x="15" y="4001"/>
                    <a:pt x="15" y="4001"/>
                  </a:cubicBezTo>
                  <a:cubicBezTo>
                    <a:pt x="9" y="4022"/>
                    <a:pt x="5" y="4043"/>
                    <a:pt x="1" y="4064"/>
                  </a:cubicBezTo>
                  <a:cubicBezTo>
                    <a:pt x="16" y="4061"/>
                    <a:pt x="32" y="4058"/>
                    <a:pt x="46" y="4055"/>
                  </a:cubicBezTo>
                  <a:cubicBezTo>
                    <a:pt x="117" y="3964"/>
                    <a:pt x="356" y="3655"/>
                    <a:pt x="655" y="3254"/>
                  </a:cubicBezTo>
                  <a:cubicBezTo>
                    <a:pt x="664" y="3243"/>
                    <a:pt x="674" y="3230"/>
                    <a:pt x="684" y="3217"/>
                  </a:cubicBezTo>
                  <a:cubicBezTo>
                    <a:pt x="830" y="3018"/>
                    <a:pt x="993" y="2799"/>
                    <a:pt x="1156" y="2572"/>
                  </a:cubicBezTo>
                  <a:lnTo>
                    <a:pt x="1184" y="2533"/>
                  </a:lnTo>
                  <a:lnTo>
                    <a:pt x="1185" y="2533"/>
                  </a:lnTo>
                  <a:cubicBezTo>
                    <a:pt x="1305" y="2366"/>
                    <a:pt x="1425" y="2197"/>
                    <a:pt x="1542" y="2028"/>
                  </a:cubicBezTo>
                  <a:cubicBezTo>
                    <a:pt x="1552" y="2015"/>
                    <a:pt x="1562" y="2001"/>
                    <a:pt x="1572" y="1986"/>
                  </a:cubicBezTo>
                  <a:cubicBezTo>
                    <a:pt x="1588" y="1964"/>
                    <a:pt x="1602" y="1944"/>
                    <a:pt x="1616" y="1922"/>
                  </a:cubicBezTo>
                  <a:cubicBezTo>
                    <a:pt x="1747" y="1734"/>
                    <a:pt x="1873" y="1550"/>
                    <a:pt x="1987" y="1376"/>
                  </a:cubicBezTo>
                  <a:lnTo>
                    <a:pt x="1988" y="1376"/>
                  </a:lnTo>
                  <a:cubicBezTo>
                    <a:pt x="1999" y="1360"/>
                    <a:pt x="2008" y="1346"/>
                    <a:pt x="2018" y="1331"/>
                  </a:cubicBezTo>
                  <a:cubicBezTo>
                    <a:pt x="2451" y="684"/>
                    <a:pt x="2763" y="184"/>
                    <a:pt x="2833" y="72"/>
                  </a:cubicBezTo>
                  <a:cubicBezTo>
                    <a:pt x="2842" y="57"/>
                    <a:pt x="2846" y="50"/>
                    <a:pt x="2847" y="48"/>
                  </a:cubicBezTo>
                  <a:cubicBezTo>
                    <a:pt x="2855" y="34"/>
                    <a:pt x="2851" y="17"/>
                    <a:pt x="2838" y="4"/>
                  </a:cubicBezTo>
                  <a:cubicBezTo>
                    <a:pt x="2834" y="2"/>
                    <a:pt x="2828" y="0"/>
                    <a:pt x="2823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63"/>
            <p:cNvSpPr/>
            <p:nvPr/>
          </p:nvSpPr>
          <p:spPr>
            <a:xfrm>
              <a:off x="2047100" y="3119350"/>
              <a:ext cx="26400" cy="26125"/>
            </a:xfrm>
            <a:custGeom>
              <a:avLst/>
              <a:gdLst/>
              <a:ahLst/>
              <a:cxnLst/>
              <a:rect l="l" t="t" r="r" b="b"/>
              <a:pathLst>
                <a:path w="1056" h="1045" extrusionOk="0">
                  <a:moveTo>
                    <a:pt x="87" y="1"/>
                  </a:moveTo>
                  <a:lnTo>
                    <a:pt x="87" y="1"/>
                  </a:lnTo>
                  <a:cubicBezTo>
                    <a:pt x="72" y="6"/>
                    <a:pt x="60" y="14"/>
                    <a:pt x="46" y="21"/>
                  </a:cubicBezTo>
                  <a:lnTo>
                    <a:pt x="2" y="1005"/>
                  </a:lnTo>
                  <a:lnTo>
                    <a:pt x="2" y="1006"/>
                  </a:lnTo>
                  <a:lnTo>
                    <a:pt x="1" y="1024"/>
                  </a:lnTo>
                  <a:cubicBezTo>
                    <a:pt x="1" y="1030"/>
                    <a:pt x="3" y="1035"/>
                    <a:pt x="7" y="1039"/>
                  </a:cubicBezTo>
                  <a:cubicBezTo>
                    <a:pt x="10" y="1042"/>
                    <a:pt x="16" y="1045"/>
                    <a:pt x="22" y="1045"/>
                  </a:cubicBezTo>
                  <a:lnTo>
                    <a:pt x="23" y="1042"/>
                  </a:lnTo>
                  <a:lnTo>
                    <a:pt x="49" y="1037"/>
                  </a:lnTo>
                  <a:lnTo>
                    <a:pt x="50" y="1037"/>
                  </a:lnTo>
                  <a:lnTo>
                    <a:pt x="1055" y="856"/>
                  </a:lnTo>
                  <a:cubicBezTo>
                    <a:pt x="1055" y="843"/>
                    <a:pt x="1055" y="829"/>
                    <a:pt x="1054" y="816"/>
                  </a:cubicBezTo>
                  <a:lnTo>
                    <a:pt x="82" y="994"/>
                  </a:lnTo>
                  <a:lnTo>
                    <a:pt x="43" y="1000"/>
                  </a:lnTo>
                  <a:lnTo>
                    <a:pt x="45" y="943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2" name="Google Shape;2802;p63"/>
            <p:cNvSpPr/>
            <p:nvPr/>
          </p:nvSpPr>
          <p:spPr>
            <a:xfrm>
              <a:off x="2033550" y="3128250"/>
              <a:ext cx="38775" cy="33400"/>
            </a:xfrm>
            <a:custGeom>
              <a:avLst/>
              <a:gdLst/>
              <a:ahLst/>
              <a:cxnLst/>
              <a:rect l="l" t="t" r="r" b="b"/>
              <a:pathLst>
                <a:path w="1551" h="1336" extrusionOk="0">
                  <a:moveTo>
                    <a:pt x="38" y="1"/>
                  </a:moveTo>
                  <a:cubicBezTo>
                    <a:pt x="24" y="10"/>
                    <a:pt x="13" y="18"/>
                    <a:pt x="0" y="28"/>
                  </a:cubicBezTo>
                  <a:lnTo>
                    <a:pt x="105" y="1290"/>
                  </a:lnTo>
                  <a:lnTo>
                    <a:pt x="108" y="1318"/>
                  </a:lnTo>
                  <a:cubicBezTo>
                    <a:pt x="108" y="1323"/>
                    <a:pt x="110" y="1327"/>
                    <a:pt x="115" y="1331"/>
                  </a:cubicBezTo>
                  <a:cubicBezTo>
                    <a:pt x="119" y="1336"/>
                    <a:pt x="124" y="1336"/>
                    <a:pt x="129" y="1336"/>
                  </a:cubicBezTo>
                  <a:lnTo>
                    <a:pt x="146" y="1333"/>
                  </a:lnTo>
                  <a:lnTo>
                    <a:pt x="1544" y="1180"/>
                  </a:lnTo>
                  <a:cubicBezTo>
                    <a:pt x="1547" y="1167"/>
                    <a:pt x="1550" y="1154"/>
                    <a:pt x="1551" y="1141"/>
                  </a:cubicBezTo>
                  <a:lnTo>
                    <a:pt x="1551" y="1141"/>
                  </a:lnTo>
                  <a:lnTo>
                    <a:pt x="176" y="1291"/>
                  </a:lnTo>
                  <a:lnTo>
                    <a:pt x="145" y="1296"/>
                  </a:lnTo>
                  <a:lnTo>
                    <a:pt x="141" y="1241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3" name="Google Shape;2803;p63"/>
            <p:cNvSpPr/>
            <p:nvPr/>
          </p:nvSpPr>
          <p:spPr>
            <a:xfrm>
              <a:off x="2018300" y="3142500"/>
              <a:ext cx="48975" cy="32750"/>
            </a:xfrm>
            <a:custGeom>
              <a:avLst/>
              <a:gdLst/>
              <a:ahLst/>
              <a:cxnLst/>
              <a:rect l="l" t="t" r="r" b="b"/>
              <a:pathLst>
                <a:path w="1959" h="1310" extrusionOk="0">
                  <a:moveTo>
                    <a:pt x="30" y="1"/>
                  </a:moveTo>
                  <a:cubicBezTo>
                    <a:pt x="20" y="11"/>
                    <a:pt x="9" y="23"/>
                    <a:pt x="1" y="37"/>
                  </a:cubicBezTo>
                  <a:lnTo>
                    <a:pt x="341" y="1250"/>
                  </a:lnTo>
                  <a:lnTo>
                    <a:pt x="341" y="1251"/>
                  </a:lnTo>
                  <a:lnTo>
                    <a:pt x="354" y="1297"/>
                  </a:lnTo>
                  <a:cubicBezTo>
                    <a:pt x="355" y="1303"/>
                    <a:pt x="362" y="1308"/>
                    <a:pt x="370" y="1310"/>
                  </a:cubicBezTo>
                  <a:lnTo>
                    <a:pt x="374" y="1310"/>
                  </a:lnTo>
                  <a:lnTo>
                    <a:pt x="1938" y="1220"/>
                  </a:lnTo>
                  <a:cubicBezTo>
                    <a:pt x="1945" y="1207"/>
                    <a:pt x="1952" y="1194"/>
                    <a:pt x="1959" y="1179"/>
                  </a:cubicBezTo>
                  <a:lnTo>
                    <a:pt x="1959" y="1179"/>
                  </a:lnTo>
                  <a:lnTo>
                    <a:pt x="401" y="1268"/>
                  </a:lnTo>
                  <a:lnTo>
                    <a:pt x="388" y="1268"/>
                  </a:lnTo>
                  <a:lnTo>
                    <a:pt x="371" y="1209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4" name="Google Shape;2804;p63"/>
            <p:cNvSpPr/>
            <p:nvPr/>
          </p:nvSpPr>
          <p:spPr>
            <a:xfrm>
              <a:off x="2006650" y="3160625"/>
              <a:ext cx="42450" cy="33700"/>
            </a:xfrm>
            <a:custGeom>
              <a:avLst/>
              <a:gdLst/>
              <a:ahLst/>
              <a:cxnLst/>
              <a:rect l="l" t="t" r="r" b="b"/>
              <a:pathLst>
                <a:path w="1698" h="1348" extrusionOk="0">
                  <a:moveTo>
                    <a:pt x="27" y="1"/>
                  </a:moveTo>
                  <a:cubicBezTo>
                    <a:pt x="18" y="21"/>
                    <a:pt x="9" y="41"/>
                    <a:pt x="1" y="60"/>
                  </a:cubicBezTo>
                  <a:lnTo>
                    <a:pt x="284" y="1236"/>
                  </a:lnTo>
                  <a:lnTo>
                    <a:pt x="288" y="1248"/>
                  </a:lnTo>
                  <a:cubicBezTo>
                    <a:pt x="290" y="1257"/>
                    <a:pt x="296" y="1263"/>
                    <a:pt x="306" y="1263"/>
                  </a:cubicBezTo>
                  <a:lnTo>
                    <a:pt x="335" y="1264"/>
                  </a:lnTo>
                  <a:lnTo>
                    <a:pt x="1652" y="1347"/>
                  </a:lnTo>
                  <a:cubicBezTo>
                    <a:pt x="1666" y="1336"/>
                    <a:pt x="1682" y="1323"/>
                    <a:pt x="1698" y="1311"/>
                  </a:cubicBezTo>
                  <a:lnTo>
                    <a:pt x="363" y="1229"/>
                  </a:lnTo>
                  <a:lnTo>
                    <a:pt x="322" y="1226"/>
                  </a:lnTo>
                  <a:lnTo>
                    <a:pt x="314" y="1195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5" name="Google Shape;2805;p63"/>
            <p:cNvSpPr/>
            <p:nvPr/>
          </p:nvSpPr>
          <p:spPr>
            <a:xfrm>
              <a:off x="1735350" y="3206475"/>
              <a:ext cx="115900" cy="61725"/>
            </a:xfrm>
            <a:custGeom>
              <a:avLst/>
              <a:gdLst/>
              <a:ahLst/>
              <a:cxnLst/>
              <a:rect l="l" t="t" r="r" b="b"/>
              <a:pathLst>
                <a:path w="4636" h="2469" extrusionOk="0">
                  <a:moveTo>
                    <a:pt x="1476" y="0"/>
                  </a:moveTo>
                  <a:cubicBezTo>
                    <a:pt x="1274" y="0"/>
                    <a:pt x="1072" y="15"/>
                    <a:pt x="874" y="45"/>
                  </a:cubicBezTo>
                  <a:cubicBezTo>
                    <a:pt x="858" y="46"/>
                    <a:pt x="843" y="49"/>
                    <a:pt x="830" y="51"/>
                  </a:cubicBezTo>
                  <a:cubicBezTo>
                    <a:pt x="563" y="93"/>
                    <a:pt x="299" y="161"/>
                    <a:pt x="43" y="250"/>
                  </a:cubicBezTo>
                  <a:cubicBezTo>
                    <a:pt x="28" y="255"/>
                    <a:pt x="16" y="259"/>
                    <a:pt x="1" y="264"/>
                  </a:cubicBezTo>
                  <a:cubicBezTo>
                    <a:pt x="5" y="277"/>
                    <a:pt x="11" y="290"/>
                    <a:pt x="16" y="302"/>
                  </a:cubicBezTo>
                  <a:cubicBezTo>
                    <a:pt x="148" y="648"/>
                    <a:pt x="305" y="977"/>
                    <a:pt x="511" y="1281"/>
                  </a:cubicBezTo>
                  <a:cubicBezTo>
                    <a:pt x="517" y="1291"/>
                    <a:pt x="526" y="1302"/>
                    <a:pt x="533" y="1312"/>
                  </a:cubicBezTo>
                  <a:cubicBezTo>
                    <a:pt x="549" y="1338"/>
                    <a:pt x="568" y="1362"/>
                    <a:pt x="585" y="1386"/>
                  </a:cubicBezTo>
                  <a:cubicBezTo>
                    <a:pt x="693" y="1534"/>
                    <a:pt x="810" y="1679"/>
                    <a:pt x="942" y="1808"/>
                  </a:cubicBezTo>
                  <a:cubicBezTo>
                    <a:pt x="952" y="1818"/>
                    <a:pt x="961" y="1828"/>
                    <a:pt x="972" y="1836"/>
                  </a:cubicBezTo>
                  <a:cubicBezTo>
                    <a:pt x="1024" y="1887"/>
                    <a:pt x="1080" y="1936"/>
                    <a:pt x="1138" y="1981"/>
                  </a:cubicBezTo>
                  <a:cubicBezTo>
                    <a:pt x="1240" y="2060"/>
                    <a:pt x="1347" y="2129"/>
                    <a:pt x="1461" y="2187"/>
                  </a:cubicBezTo>
                  <a:cubicBezTo>
                    <a:pt x="1474" y="2195"/>
                    <a:pt x="1487" y="2201"/>
                    <a:pt x="1501" y="2208"/>
                  </a:cubicBezTo>
                  <a:cubicBezTo>
                    <a:pt x="1824" y="2368"/>
                    <a:pt x="2185" y="2449"/>
                    <a:pt x="2550" y="2464"/>
                  </a:cubicBezTo>
                  <a:cubicBezTo>
                    <a:pt x="2569" y="2465"/>
                    <a:pt x="2589" y="2465"/>
                    <a:pt x="2609" y="2467"/>
                  </a:cubicBezTo>
                  <a:cubicBezTo>
                    <a:pt x="2637" y="2468"/>
                    <a:pt x="2665" y="2468"/>
                    <a:pt x="2693" y="2468"/>
                  </a:cubicBezTo>
                  <a:cubicBezTo>
                    <a:pt x="2754" y="2468"/>
                    <a:pt x="2814" y="2467"/>
                    <a:pt x="2874" y="2463"/>
                  </a:cubicBezTo>
                  <a:cubicBezTo>
                    <a:pt x="3473" y="2429"/>
                    <a:pt x="4041" y="2173"/>
                    <a:pt x="4593" y="1937"/>
                  </a:cubicBezTo>
                  <a:cubicBezTo>
                    <a:pt x="4607" y="1931"/>
                    <a:pt x="4620" y="1926"/>
                    <a:pt x="4635" y="1920"/>
                  </a:cubicBezTo>
                  <a:cubicBezTo>
                    <a:pt x="4619" y="1906"/>
                    <a:pt x="4604" y="1891"/>
                    <a:pt x="4588" y="1875"/>
                  </a:cubicBezTo>
                  <a:cubicBezTo>
                    <a:pt x="4588" y="1875"/>
                    <a:pt x="4589" y="1875"/>
                    <a:pt x="4588" y="1874"/>
                  </a:cubicBezTo>
                  <a:cubicBezTo>
                    <a:pt x="4310" y="1605"/>
                    <a:pt x="4110" y="1264"/>
                    <a:pt x="3847" y="977"/>
                  </a:cubicBezTo>
                  <a:cubicBezTo>
                    <a:pt x="3661" y="774"/>
                    <a:pt x="3444" y="602"/>
                    <a:pt x="3207" y="460"/>
                  </a:cubicBezTo>
                  <a:cubicBezTo>
                    <a:pt x="3189" y="450"/>
                    <a:pt x="3171" y="438"/>
                    <a:pt x="3152" y="428"/>
                  </a:cubicBezTo>
                  <a:cubicBezTo>
                    <a:pt x="2915" y="293"/>
                    <a:pt x="2658" y="190"/>
                    <a:pt x="2395" y="119"/>
                  </a:cubicBezTo>
                  <a:cubicBezTo>
                    <a:pt x="2379" y="114"/>
                    <a:pt x="2366" y="111"/>
                    <a:pt x="2351" y="108"/>
                  </a:cubicBezTo>
                  <a:cubicBezTo>
                    <a:pt x="2248" y="80"/>
                    <a:pt x="2145" y="60"/>
                    <a:pt x="2041" y="44"/>
                  </a:cubicBezTo>
                  <a:cubicBezTo>
                    <a:pt x="1883" y="18"/>
                    <a:pt x="1722" y="6"/>
                    <a:pt x="1563" y="1"/>
                  </a:cubicBezTo>
                  <a:cubicBezTo>
                    <a:pt x="1548" y="0"/>
                    <a:pt x="1533" y="0"/>
                    <a:pt x="1517" y="0"/>
                  </a:cubicBezTo>
                  <a:cubicBezTo>
                    <a:pt x="1503" y="0"/>
                    <a:pt x="1490" y="0"/>
                    <a:pt x="147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6" name="Google Shape;2806;p63"/>
            <p:cNvSpPr/>
            <p:nvPr/>
          </p:nvSpPr>
          <p:spPr>
            <a:xfrm>
              <a:off x="1734475" y="3212350"/>
              <a:ext cx="116775" cy="42575"/>
            </a:xfrm>
            <a:custGeom>
              <a:avLst/>
              <a:gdLst/>
              <a:ahLst/>
              <a:cxnLst/>
              <a:rect l="l" t="t" r="r" b="b"/>
              <a:pathLst>
                <a:path w="4671" h="1703" extrusionOk="0">
                  <a:moveTo>
                    <a:pt x="33" y="0"/>
                  </a:moveTo>
                  <a:cubicBezTo>
                    <a:pt x="22" y="0"/>
                    <a:pt x="11" y="8"/>
                    <a:pt x="5" y="19"/>
                  </a:cubicBezTo>
                  <a:cubicBezTo>
                    <a:pt x="0" y="36"/>
                    <a:pt x="7" y="53"/>
                    <a:pt x="21" y="60"/>
                  </a:cubicBezTo>
                  <a:cubicBezTo>
                    <a:pt x="23" y="60"/>
                    <a:pt x="31" y="63"/>
                    <a:pt x="47" y="69"/>
                  </a:cubicBezTo>
                  <a:cubicBezTo>
                    <a:pt x="170" y="121"/>
                    <a:pt x="714" y="349"/>
                    <a:pt x="1441" y="625"/>
                  </a:cubicBezTo>
                  <a:cubicBezTo>
                    <a:pt x="1457" y="631"/>
                    <a:pt x="1475" y="639"/>
                    <a:pt x="1492" y="645"/>
                  </a:cubicBezTo>
                  <a:lnTo>
                    <a:pt x="1493" y="645"/>
                  </a:lnTo>
                  <a:cubicBezTo>
                    <a:pt x="1688" y="720"/>
                    <a:pt x="1895" y="797"/>
                    <a:pt x="2112" y="875"/>
                  </a:cubicBezTo>
                  <a:cubicBezTo>
                    <a:pt x="2136" y="884"/>
                    <a:pt x="2160" y="892"/>
                    <a:pt x="2184" y="902"/>
                  </a:cubicBezTo>
                  <a:cubicBezTo>
                    <a:pt x="2201" y="908"/>
                    <a:pt x="2217" y="913"/>
                    <a:pt x="2234" y="918"/>
                  </a:cubicBezTo>
                  <a:cubicBezTo>
                    <a:pt x="2427" y="988"/>
                    <a:pt x="2623" y="1056"/>
                    <a:pt x="2817" y="1121"/>
                  </a:cubicBezTo>
                  <a:lnTo>
                    <a:pt x="2818" y="1121"/>
                  </a:lnTo>
                  <a:cubicBezTo>
                    <a:pt x="2833" y="1127"/>
                    <a:pt x="2849" y="1132"/>
                    <a:pt x="2865" y="1138"/>
                  </a:cubicBezTo>
                  <a:cubicBezTo>
                    <a:pt x="3129" y="1227"/>
                    <a:pt x="3388" y="1313"/>
                    <a:pt x="3623" y="1389"/>
                  </a:cubicBezTo>
                  <a:cubicBezTo>
                    <a:pt x="3639" y="1394"/>
                    <a:pt x="3654" y="1398"/>
                    <a:pt x="3669" y="1402"/>
                  </a:cubicBezTo>
                  <a:cubicBezTo>
                    <a:pt x="4145" y="1555"/>
                    <a:pt x="4518" y="1670"/>
                    <a:pt x="4628" y="1702"/>
                  </a:cubicBezTo>
                  <a:cubicBezTo>
                    <a:pt x="4642" y="1696"/>
                    <a:pt x="4655" y="1691"/>
                    <a:pt x="4670" y="1685"/>
                  </a:cubicBezTo>
                  <a:cubicBezTo>
                    <a:pt x="4654" y="1671"/>
                    <a:pt x="4639" y="1656"/>
                    <a:pt x="4623" y="1640"/>
                  </a:cubicBezTo>
                  <a:cubicBezTo>
                    <a:pt x="4623" y="1640"/>
                    <a:pt x="4624" y="1640"/>
                    <a:pt x="4623" y="1639"/>
                  </a:cubicBezTo>
                  <a:cubicBezTo>
                    <a:pt x="4491" y="1599"/>
                    <a:pt x="4138" y="1492"/>
                    <a:pt x="3692" y="1349"/>
                  </a:cubicBezTo>
                  <a:cubicBezTo>
                    <a:pt x="3676" y="1343"/>
                    <a:pt x="3660" y="1338"/>
                    <a:pt x="3643" y="1332"/>
                  </a:cubicBezTo>
                  <a:cubicBezTo>
                    <a:pt x="3400" y="1253"/>
                    <a:pt x="3130" y="1166"/>
                    <a:pt x="2854" y="1072"/>
                  </a:cubicBezTo>
                  <a:lnTo>
                    <a:pt x="2854" y="1071"/>
                  </a:lnTo>
                  <a:lnTo>
                    <a:pt x="2807" y="1055"/>
                  </a:lnTo>
                  <a:cubicBezTo>
                    <a:pt x="2619" y="990"/>
                    <a:pt x="2428" y="924"/>
                    <a:pt x="2243" y="857"/>
                  </a:cubicBezTo>
                  <a:lnTo>
                    <a:pt x="2185" y="836"/>
                  </a:lnTo>
                  <a:cubicBezTo>
                    <a:pt x="2166" y="830"/>
                    <a:pt x="2149" y="824"/>
                    <a:pt x="2130" y="816"/>
                  </a:cubicBezTo>
                  <a:cubicBezTo>
                    <a:pt x="1917" y="740"/>
                    <a:pt x="1709" y="662"/>
                    <a:pt x="1513" y="588"/>
                  </a:cubicBezTo>
                  <a:lnTo>
                    <a:pt x="1513" y="587"/>
                  </a:lnTo>
                  <a:cubicBezTo>
                    <a:pt x="1489" y="578"/>
                    <a:pt x="1466" y="569"/>
                    <a:pt x="1441" y="561"/>
                  </a:cubicBezTo>
                  <a:cubicBezTo>
                    <a:pt x="734" y="290"/>
                    <a:pt x="204" y="69"/>
                    <a:pt x="74" y="16"/>
                  </a:cubicBezTo>
                  <a:cubicBezTo>
                    <a:pt x="56" y="8"/>
                    <a:pt x="45" y="3"/>
                    <a:pt x="44" y="3"/>
                  </a:cubicBezTo>
                  <a:cubicBezTo>
                    <a:pt x="40" y="1"/>
                    <a:pt x="37" y="0"/>
                    <a:pt x="33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p63"/>
            <p:cNvSpPr/>
            <p:nvPr/>
          </p:nvSpPr>
          <p:spPr>
            <a:xfrm>
              <a:off x="1748125" y="3207675"/>
              <a:ext cx="24575" cy="31625"/>
            </a:xfrm>
            <a:custGeom>
              <a:avLst/>
              <a:gdLst/>
              <a:ahLst/>
              <a:cxnLst/>
              <a:rect l="l" t="t" r="r" b="b"/>
              <a:pathLst>
                <a:path w="983" h="1265" extrusionOk="0">
                  <a:moveTo>
                    <a:pt x="361" y="1"/>
                  </a:moveTo>
                  <a:cubicBezTo>
                    <a:pt x="345" y="2"/>
                    <a:pt x="330" y="5"/>
                    <a:pt x="316" y="7"/>
                  </a:cubicBezTo>
                  <a:lnTo>
                    <a:pt x="895" y="750"/>
                  </a:lnTo>
                  <a:lnTo>
                    <a:pt x="931" y="796"/>
                  </a:lnTo>
                  <a:lnTo>
                    <a:pt x="895" y="813"/>
                  </a:lnTo>
                  <a:lnTo>
                    <a:pt x="0" y="1233"/>
                  </a:lnTo>
                  <a:cubicBezTo>
                    <a:pt x="6" y="1243"/>
                    <a:pt x="15" y="1254"/>
                    <a:pt x="22" y="1264"/>
                  </a:cubicBezTo>
                  <a:lnTo>
                    <a:pt x="946" y="831"/>
                  </a:lnTo>
                  <a:lnTo>
                    <a:pt x="947" y="831"/>
                  </a:lnTo>
                  <a:lnTo>
                    <a:pt x="971" y="820"/>
                  </a:lnTo>
                  <a:lnTo>
                    <a:pt x="972" y="820"/>
                  </a:lnTo>
                  <a:cubicBezTo>
                    <a:pt x="977" y="817"/>
                    <a:pt x="980" y="813"/>
                    <a:pt x="981" y="808"/>
                  </a:cubicBezTo>
                  <a:cubicBezTo>
                    <a:pt x="983" y="801"/>
                    <a:pt x="981" y="796"/>
                    <a:pt x="977" y="791"/>
                  </a:cubicBezTo>
                  <a:lnTo>
                    <a:pt x="967" y="778"/>
                  </a:lnTo>
                  <a:lnTo>
                    <a:pt x="967" y="776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8" name="Google Shape;2808;p63"/>
            <p:cNvSpPr/>
            <p:nvPr/>
          </p:nvSpPr>
          <p:spPr>
            <a:xfrm>
              <a:off x="1758875" y="3206550"/>
              <a:ext cx="32075" cy="45875"/>
            </a:xfrm>
            <a:custGeom>
              <a:avLst/>
              <a:gdLst/>
              <a:ahLst/>
              <a:cxnLst/>
              <a:rect l="l" t="t" r="r" b="b"/>
              <a:pathLst>
                <a:path w="1283" h="1835" extrusionOk="0">
                  <a:moveTo>
                    <a:pt x="573" y="1"/>
                  </a:moveTo>
                  <a:lnTo>
                    <a:pt x="1206" y="1072"/>
                  </a:lnTo>
                  <a:lnTo>
                    <a:pt x="1233" y="1119"/>
                  </a:lnTo>
                  <a:lnTo>
                    <a:pt x="1206" y="1134"/>
                  </a:lnTo>
                  <a:lnTo>
                    <a:pt x="0" y="1807"/>
                  </a:lnTo>
                  <a:cubicBezTo>
                    <a:pt x="10" y="1817"/>
                    <a:pt x="18" y="1826"/>
                    <a:pt x="29" y="1834"/>
                  </a:cubicBezTo>
                  <a:lnTo>
                    <a:pt x="1258" y="1150"/>
                  </a:lnTo>
                  <a:lnTo>
                    <a:pt x="1272" y="1142"/>
                  </a:lnTo>
                  <a:cubicBezTo>
                    <a:pt x="1278" y="1140"/>
                    <a:pt x="1280" y="1136"/>
                    <a:pt x="1281" y="1130"/>
                  </a:cubicBezTo>
                  <a:cubicBezTo>
                    <a:pt x="1283" y="1125"/>
                    <a:pt x="1281" y="1120"/>
                    <a:pt x="1279" y="1116"/>
                  </a:cubicBezTo>
                  <a:lnTo>
                    <a:pt x="1264" y="1093"/>
                  </a:lnTo>
                  <a:lnTo>
                    <a:pt x="618" y="3"/>
                  </a:lnTo>
                  <a:cubicBezTo>
                    <a:pt x="604" y="1"/>
                    <a:pt x="588" y="1"/>
                    <a:pt x="57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9" name="Google Shape;2809;p63"/>
            <p:cNvSpPr/>
            <p:nvPr/>
          </p:nvSpPr>
          <p:spPr>
            <a:xfrm>
              <a:off x="1771875" y="3209175"/>
              <a:ext cx="34425" cy="52550"/>
            </a:xfrm>
            <a:custGeom>
              <a:avLst/>
              <a:gdLst/>
              <a:ahLst/>
              <a:cxnLst/>
              <a:rect l="l" t="t" r="r" b="b"/>
              <a:pathLst>
                <a:path w="1377" h="2102" extrusionOk="0">
                  <a:moveTo>
                    <a:pt x="889" y="1"/>
                  </a:moveTo>
                  <a:lnTo>
                    <a:pt x="1311" y="1183"/>
                  </a:lnTo>
                  <a:lnTo>
                    <a:pt x="1332" y="1242"/>
                  </a:lnTo>
                  <a:lnTo>
                    <a:pt x="1322" y="1248"/>
                  </a:lnTo>
                  <a:lnTo>
                    <a:pt x="1321" y="1248"/>
                  </a:lnTo>
                  <a:lnTo>
                    <a:pt x="0" y="2081"/>
                  </a:lnTo>
                  <a:cubicBezTo>
                    <a:pt x="13" y="2088"/>
                    <a:pt x="26" y="2094"/>
                    <a:pt x="40" y="2102"/>
                  </a:cubicBezTo>
                  <a:lnTo>
                    <a:pt x="1366" y="1267"/>
                  </a:lnTo>
                  <a:cubicBezTo>
                    <a:pt x="1367" y="1266"/>
                    <a:pt x="1369" y="1266"/>
                    <a:pt x="1369" y="1265"/>
                  </a:cubicBezTo>
                  <a:cubicBezTo>
                    <a:pt x="1375" y="1260"/>
                    <a:pt x="1376" y="1252"/>
                    <a:pt x="1374" y="1245"/>
                  </a:cubicBezTo>
                  <a:lnTo>
                    <a:pt x="1358" y="1200"/>
                  </a:lnTo>
                  <a:lnTo>
                    <a:pt x="1358" y="1199"/>
                  </a:lnTo>
                  <a:lnTo>
                    <a:pt x="933" y="12"/>
                  </a:lnTo>
                  <a:cubicBezTo>
                    <a:pt x="917" y="8"/>
                    <a:pt x="903" y="4"/>
                    <a:pt x="88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0" name="Google Shape;2810;p63"/>
            <p:cNvSpPr/>
            <p:nvPr/>
          </p:nvSpPr>
          <p:spPr>
            <a:xfrm>
              <a:off x="1799025" y="3217200"/>
              <a:ext cx="27925" cy="51000"/>
            </a:xfrm>
            <a:custGeom>
              <a:avLst/>
              <a:gdLst/>
              <a:ahLst/>
              <a:cxnLst/>
              <a:rect l="l" t="t" r="r" b="b"/>
              <a:pathLst>
                <a:path w="1117" h="2040" extrusionOk="0">
                  <a:moveTo>
                    <a:pt x="603" y="1"/>
                  </a:moveTo>
                  <a:lnTo>
                    <a:pt x="1060" y="1140"/>
                  </a:lnTo>
                  <a:lnTo>
                    <a:pt x="1072" y="1171"/>
                  </a:lnTo>
                  <a:lnTo>
                    <a:pt x="1040" y="1195"/>
                  </a:lnTo>
                  <a:lnTo>
                    <a:pt x="1" y="2036"/>
                  </a:lnTo>
                  <a:cubicBezTo>
                    <a:pt x="21" y="2038"/>
                    <a:pt x="41" y="2038"/>
                    <a:pt x="61" y="2040"/>
                  </a:cubicBezTo>
                  <a:lnTo>
                    <a:pt x="1084" y="1209"/>
                  </a:lnTo>
                  <a:lnTo>
                    <a:pt x="1108" y="1192"/>
                  </a:lnTo>
                  <a:cubicBezTo>
                    <a:pt x="1114" y="1186"/>
                    <a:pt x="1116" y="1177"/>
                    <a:pt x="1114" y="1168"/>
                  </a:cubicBezTo>
                  <a:lnTo>
                    <a:pt x="1109" y="1156"/>
                  </a:lnTo>
                  <a:lnTo>
                    <a:pt x="657" y="34"/>
                  </a:lnTo>
                  <a:cubicBezTo>
                    <a:pt x="639" y="24"/>
                    <a:pt x="620" y="11"/>
                    <a:pt x="60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1" name="Google Shape;2811;p63"/>
            <p:cNvSpPr/>
            <p:nvPr/>
          </p:nvSpPr>
          <p:spPr>
            <a:xfrm>
              <a:off x="1862475" y="3063575"/>
              <a:ext cx="45650" cy="72250"/>
            </a:xfrm>
            <a:custGeom>
              <a:avLst/>
              <a:gdLst/>
              <a:ahLst/>
              <a:cxnLst/>
              <a:rect l="l" t="t" r="r" b="b"/>
              <a:pathLst>
                <a:path w="1826" h="2890" extrusionOk="0">
                  <a:moveTo>
                    <a:pt x="985" y="0"/>
                  </a:moveTo>
                  <a:cubicBezTo>
                    <a:pt x="964" y="0"/>
                    <a:pt x="942" y="2"/>
                    <a:pt x="919" y="6"/>
                  </a:cubicBezTo>
                  <a:cubicBezTo>
                    <a:pt x="0" y="159"/>
                    <a:pt x="1365" y="2889"/>
                    <a:pt x="1365" y="2889"/>
                  </a:cubicBezTo>
                  <a:lnTo>
                    <a:pt x="1574" y="2876"/>
                  </a:lnTo>
                  <a:cubicBezTo>
                    <a:pt x="1574" y="2876"/>
                    <a:pt x="1825" y="0"/>
                    <a:pt x="9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2" name="Google Shape;2812;p63"/>
            <p:cNvSpPr/>
            <p:nvPr/>
          </p:nvSpPr>
          <p:spPr>
            <a:xfrm>
              <a:off x="1892975" y="3141250"/>
              <a:ext cx="45675" cy="72250"/>
            </a:xfrm>
            <a:custGeom>
              <a:avLst/>
              <a:gdLst/>
              <a:ahLst/>
              <a:cxnLst/>
              <a:rect l="l" t="t" r="r" b="b"/>
              <a:pathLst>
                <a:path w="1827" h="2890" extrusionOk="0">
                  <a:moveTo>
                    <a:pt x="461" y="0"/>
                  </a:moveTo>
                  <a:lnTo>
                    <a:pt x="251" y="14"/>
                  </a:lnTo>
                  <a:cubicBezTo>
                    <a:pt x="251" y="14"/>
                    <a:pt x="0" y="2890"/>
                    <a:pt x="840" y="2890"/>
                  </a:cubicBezTo>
                  <a:cubicBezTo>
                    <a:pt x="862" y="2890"/>
                    <a:pt x="884" y="2888"/>
                    <a:pt x="907" y="2884"/>
                  </a:cubicBezTo>
                  <a:cubicBezTo>
                    <a:pt x="1826" y="2730"/>
                    <a:pt x="461" y="0"/>
                    <a:pt x="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63"/>
            <p:cNvSpPr/>
            <p:nvPr/>
          </p:nvSpPr>
          <p:spPr>
            <a:xfrm>
              <a:off x="1899700" y="3073275"/>
              <a:ext cx="62050" cy="64000"/>
            </a:xfrm>
            <a:custGeom>
              <a:avLst/>
              <a:gdLst/>
              <a:ahLst/>
              <a:cxnLst/>
              <a:rect l="l" t="t" r="r" b="b"/>
              <a:pathLst>
                <a:path w="2482" h="2560" extrusionOk="0">
                  <a:moveTo>
                    <a:pt x="1525" y="0"/>
                  </a:moveTo>
                  <a:cubicBezTo>
                    <a:pt x="807" y="0"/>
                    <a:pt x="0" y="2422"/>
                    <a:pt x="0" y="2422"/>
                  </a:cubicBezTo>
                  <a:lnTo>
                    <a:pt x="158" y="2559"/>
                  </a:lnTo>
                  <a:cubicBezTo>
                    <a:pt x="158" y="2559"/>
                    <a:pt x="2482" y="610"/>
                    <a:pt x="1723" y="68"/>
                  </a:cubicBezTo>
                  <a:cubicBezTo>
                    <a:pt x="1658" y="22"/>
                    <a:pt x="1592" y="0"/>
                    <a:pt x="1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63"/>
            <p:cNvSpPr/>
            <p:nvPr/>
          </p:nvSpPr>
          <p:spPr>
            <a:xfrm>
              <a:off x="1839350" y="3139775"/>
              <a:ext cx="62100" cy="64025"/>
            </a:xfrm>
            <a:custGeom>
              <a:avLst/>
              <a:gdLst/>
              <a:ahLst/>
              <a:cxnLst/>
              <a:rect l="l" t="t" r="r" b="b"/>
              <a:pathLst>
                <a:path w="2484" h="2561" extrusionOk="0">
                  <a:moveTo>
                    <a:pt x="2326" y="0"/>
                  </a:moveTo>
                  <a:cubicBezTo>
                    <a:pt x="2326" y="0"/>
                    <a:pt x="1" y="1951"/>
                    <a:pt x="759" y="2493"/>
                  </a:cubicBezTo>
                  <a:cubicBezTo>
                    <a:pt x="824" y="2539"/>
                    <a:pt x="891" y="2560"/>
                    <a:pt x="958" y="2560"/>
                  </a:cubicBezTo>
                  <a:cubicBezTo>
                    <a:pt x="1676" y="2560"/>
                    <a:pt x="2484" y="139"/>
                    <a:pt x="2484" y="139"/>
                  </a:cubicBezTo>
                  <a:lnTo>
                    <a:pt x="23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63"/>
            <p:cNvSpPr/>
            <p:nvPr/>
          </p:nvSpPr>
          <p:spPr>
            <a:xfrm>
              <a:off x="1903275" y="3115450"/>
              <a:ext cx="74550" cy="25225"/>
            </a:xfrm>
            <a:custGeom>
              <a:avLst/>
              <a:gdLst/>
              <a:ahLst/>
              <a:cxnLst/>
              <a:rect l="l" t="t" r="r" b="b"/>
              <a:pathLst>
                <a:path w="2982" h="1009" extrusionOk="0">
                  <a:moveTo>
                    <a:pt x="2362" y="1"/>
                  </a:moveTo>
                  <a:cubicBezTo>
                    <a:pt x="1528" y="1"/>
                    <a:pt x="0" y="765"/>
                    <a:pt x="0" y="765"/>
                  </a:cubicBezTo>
                  <a:lnTo>
                    <a:pt x="15" y="973"/>
                  </a:lnTo>
                  <a:cubicBezTo>
                    <a:pt x="15" y="973"/>
                    <a:pt x="419" y="1009"/>
                    <a:pt x="925" y="1009"/>
                  </a:cubicBezTo>
                  <a:cubicBezTo>
                    <a:pt x="1801" y="1009"/>
                    <a:pt x="2981" y="902"/>
                    <a:pt x="2884" y="319"/>
                  </a:cubicBezTo>
                  <a:cubicBezTo>
                    <a:pt x="2845" y="87"/>
                    <a:pt x="2643" y="1"/>
                    <a:pt x="2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63"/>
            <p:cNvSpPr/>
            <p:nvPr/>
          </p:nvSpPr>
          <p:spPr>
            <a:xfrm>
              <a:off x="1823300" y="3136375"/>
              <a:ext cx="74575" cy="25225"/>
            </a:xfrm>
            <a:custGeom>
              <a:avLst/>
              <a:gdLst/>
              <a:ahLst/>
              <a:cxnLst/>
              <a:rect l="l" t="t" r="r" b="b"/>
              <a:pathLst>
                <a:path w="2983" h="1009" extrusionOk="0">
                  <a:moveTo>
                    <a:pt x="2061" y="0"/>
                  </a:moveTo>
                  <a:cubicBezTo>
                    <a:pt x="1184" y="0"/>
                    <a:pt x="0" y="107"/>
                    <a:pt x="98" y="691"/>
                  </a:cubicBezTo>
                  <a:cubicBezTo>
                    <a:pt x="137" y="922"/>
                    <a:pt x="339" y="1009"/>
                    <a:pt x="620" y="1009"/>
                  </a:cubicBezTo>
                  <a:cubicBezTo>
                    <a:pt x="1454" y="1009"/>
                    <a:pt x="2982" y="245"/>
                    <a:pt x="2982" y="245"/>
                  </a:cubicBezTo>
                  <a:lnTo>
                    <a:pt x="2968" y="35"/>
                  </a:lnTo>
                  <a:cubicBezTo>
                    <a:pt x="2968" y="35"/>
                    <a:pt x="2565" y="0"/>
                    <a:pt x="20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63"/>
            <p:cNvSpPr/>
            <p:nvPr/>
          </p:nvSpPr>
          <p:spPr>
            <a:xfrm>
              <a:off x="1901825" y="3137650"/>
              <a:ext cx="75850" cy="46925"/>
            </a:xfrm>
            <a:custGeom>
              <a:avLst/>
              <a:gdLst/>
              <a:ahLst/>
              <a:cxnLst/>
              <a:rect l="l" t="t" r="r" b="b"/>
              <a:pathLst>
                <a:path w="3034" h="1877" extrusionOk="0">
                  <a:moveTo>
                    <a:pt x="138" y="0"/>
                  </a:moveTo>
                  <a:lnTo>
                    <a:pt x="0" y="158"/>
                  </a:lnTo>
                  <a:cubicBezTo>
                    <a:pt x="0" y="158"/>
                    <a:pt x="1442" y="1877"/>
                    <a:pt x="2191" y="1877"/>
                  </a:cubicBezTo>
                  <a:cubicBezTo>
                    <a:pt x="2313" y="1877"/>
                    <a:pt x="2417" y="1831"/>
                    <a:pt x="2493" y="1724"/>
                  </a:cubicBezTo>
                  <a:cubicBezTo>
                    <a:pt x="3033" y="966"/>
                    <a:pt x="138" y="0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63"/>
            <p:cNvSpPr/>
            <p:nvPr/>
          </p:nvSpPr>
          <p:spPr>
            <a:xfrm>
              <a:off x="1823450" y="3092475"/>
              <a:ext cx="75875" cy="46950"/>
            </a:xfrm>
            <a:custGeom>
              <a:avLst/>
              <a:gdLst/>
              <a:ahLst/>
              <a:cxnLst/>
              <a:rect l="l" t="t" r="r" b="b"/>
              <a:pathLst>
                <a:path w="3035" h="1878" extrusionOk="0">
                  <a:moveTo>
                    <a:pt x="844" y="1"/>
                  </a:moveTo>
                  <a:cubicBezTo>
                    <a:pt x="722" y="1"/>
                    <a:pt x="618" y="47"/>
                    <a:pt x="542" y="153"/>
                  </a:cubicBezTo>
                  <a:cubicBezTo>
                    <a:pt x="0" y="912"/>
                    <a:pt x="2895" y="1878"/>
                    <a:pt x="2895" y="1878"/>
                  </a:cubicBezTo>
                  <a:lnTo>
                    <a:pt x="3034" y="1720"/>
                  </a:lnTo>
                  <a:cubicBezTo>
                    <a:pt x="3034" y="1720"/>
                    <a:pt x="1593" y="1"/>
                    <a:pt x="8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63"/>
            <p:cNvSpPr/>
            <p:nvPr/>
          </p:nvSpPr>
          <p:spPr>
            <a:xfrm>
              <a:off x="1886700" y="3124500"/>
              <a:ext cx="24525" cy="24550"/>
            </a:xfrm>
            <a:custGeom>
              <a:avLst/>
              <a:gdLst/>
              <a:ahLst/>
              <a:cxnLst/>
              <a:rect l="l" t="t" r="r" b="b"/>
              <a:pathLst>
                <a:path w="981" h="982" extrusionOk="0">
                  <a:moveTo>
                    <a:pt x="491" y="0"/>
                  </a:moveTo>
                  <a:cubicBezTo>
                    <a:pt x="219" y="0"/>
                    <a:pt x="0" y="220"/>
                    <a:pt x="0" y="490"/>
                  </a:cubicBezTo>
                  <a:cubicBezTo>
                    <a:pt x="0" y="762"/>
                    <a:pt x="219" y="982"/>
                    <a:pt x="491" y="982"/>
                  </a:cubicBezTo>
                  <a:cubicBezTo>
                    <a:pt x="762" y="982"/>
                    <a:pt x="981" y="762"/>
                    <a:pt x="981" y="490"/>
                  </a:cubicBezTo>
                  <a:cubicBezTo>
                    <a:pt x="981" y="220"/>
                    <a:pt x="762" y="0"/>
                    <a:pt x="491" y="0"/>
                  </a:cubicBezTo>
                  <a:close/>
                </a:path>
              </a:pathLst>
            </a:custGeom>
            <a:solidFill>
              <a:srgbClr val="FFC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63"/>
            <p:cNvSpPr/>
            <p:nvPr/>
          </p:nvSpPr>
          <p:spPr>
            <a:xfrm>
              <a:off x="1840725" y="3262425"/>
              <a:ext cx="40700" cy="39175"/>
            </a:xfrm>
            <a:custGeom>
              <a:avLst/>
              <a:gdLst/>
              <a:ahLst/>
              <a:cxnLst/>
              <a:rect l="l" t="t" r="r" b="b"/>
              <a:pathLst>
                <a:path w="1628" h="1567" extrusionOk="0">
                  <a:moveTo>
                    <a:pt x="982" y="391"/>
                  </a:moveTo>
                  <a:cubicBezTo>
                    <a:pt x="988" y="391"/>
                    <a:pt x="994" y="393"/>
                    <a:pt x="1000" y="395"/>
                  </a:cubicBezTo>
                  <a:cubicBezTo>
                    <a:pt x="1025" y="403"/>
                    <a:pt x="1036" y="431"/>
                    <a:pt x="1033" y="483"/>
                  </a:cubicBezTo>
                  <a:cubicBezTo>
                    <a:pt x="1030" y="535"/>
                    <a:pt x="1009" y="618"/>
                    <a:pt x="972" y="736"/>
                  </a:cubicBezTo>
                  <a:cubicBezTo>
                    <a:pt x="908" y="935"/>
                    <a:pt x="853" y="1034"/>
                    <a:pt x="807" y="1034"/>
                  </a:cubicBezTo>
                  <a:cubicBezTo>
                    <a:pt x="804" y="1034"/>
                    <a:pt x="800" y="1033"/>
                    <a:pt x="797" y="1032"/>
                  </a:cubicBezTo>
                  <a:cubicBezTo>
                    <a:pt x="760" y="1021"/>
                    <a:pt x="746" y="995"/>
                    <a:pt x="758" y="960"/>
                  </a:cubicBezTo>
                  <a:lnTo>
                    <a:pt x="934" y="418"/>
                  </a:lnTo>
                  <a:cubicBezTo>
                    <a:pt x="948" y="401"/>
                    <a:pt x="964" y="391"/>
                    <a:pt x="982" y="391"/>
                  </a:cubicBezTo>
                  <a:close/>
                  <a:moveTo>
                    <a:pt x="617" y="0"/>
                  </a:moveTo>
                  <a:cubicBezTo>
                    <a:pt x="604" y="0"/>
                    <a:pt x="591" y="0"/>
                    <a:pt x="578" y="1"/>
                  </a:cubicBezTo>
                  <a:cubicBezTo>
                    <a:pt x="492" y="6"/>
                    <a:pt x="442" y="23"/>
                    <a:pt x="434" y="53"/>
                  </a:cubicBezTo>
                  <a:lnTo>
                    <a:pt x="8" y="1369"/>
                  </a:lnTo>
                  <a:cubicBezTo>
                    <a:pt x="0" y="1388"/>
                    <a:pt x="11" y="1405"/>
                    <a:pt x="39" y="1421"/>
                  </a:cubicBezTo>
                  <a:cubicBezTo>
                    <a:pt x="63" y="1438"/>
                    <a:pt x="118" y="1459"/>
                    <a:pt x="202" y="1488"/>
                  </a:cubicBezTo>
                  <a:cubicBezTo>
                    <a:pt x="287" y="1515"/>
                    <a:pt x="368" y="1536"/>
                    <a:pt x="451" y="1553"/>
                  </a:cubicBezTo>
                  <a:cubicBezTo>
                    <a:pt x="494" y="1562"/>
                    <a:pt x="527" y="1567"/>
                    <a:pt x="549" y="1567"/>
                  </a:cubicBezTo>
                  <a:cubicBezTo>
                    <a:pt x="568" y="1567"/>
                    <a:pt x="579" y="1563"/>
                    <a:pt x="581" y="1556"/>
                  </a:cubicBezTo>
                  <a:lnTo>
                    <a:pt x="657" y="1322"/>
                  </a:lnTo>
                  <a:lnTo>
                    <a:pt x="688" y="1126"/>
                  </a:lnTo>
                  <a:lnTo>
                    <a:pt x="705" y="1131"/>
                  </a:lnTo>
                  <a:lnTo>
                    <a:pt x="700" y="1152"/>
                  </a:lnTo>
                  <a:cubicBezTo>
                    <a:pt x="697" y="1183"/>
                    <a:pt x="705" y="1222"/>
                    <a:pt x="728" y="1271"/>
                  </a:cubicBezTo>
                  <a:cubicBezTo>
                    <a:pt x="739" y="1294"/>
                    <a:pt x="760" y="1318"/>
                    <a:pt x="788" y="1342"/>
                  </a:cubicBezTo>
                  <a:cubicBezTo>
                    <a:pt x="818" y="1367"/>
                    <a:pt x="855" y="1385"/>
                    <a:pt x="899" y="1399"/>
                  </a:cubicBezTo>
                  <a:cubicBezTo>
                    <a:pt x="954" y="1417"/>
                    <a:pt x="1006" y="1426"/>
                    <a:pt x="1054" y="1426"/>
                  </a:cubicBezTo>
                  <a:cubicBezTo>
                    <a:pt x="1112" y="1426"/>
                    <a:pt x="1165" y="1413"/>
                    <a:pt x="1212" y="1386"/>
                  </a:cubicBezTo>
                  <a:cubicBezTo>
                    <a:pt x="1254" y="1362"/>
                    <a:pt x="1293" y="1331"/>
                    <a:pt x="1328" y="1295"/>
                  </a:cubicBezTo>
                  <a:cubicBezTo>
                    <a:pt x="1362" y="1258"/>
                    <a:pt x="1394" y="1213"/>
                    <a:pt x="1425" y="1157"/>
                  </a:cubicBezTo>
                  <a:cubicBezTo>
                    <a:pt x="1455" y="1102"/>
                    <a:pt x="1482" y="1047"/>
                    <a:pt x="1504" y="990"/>
                  </a:cubicBezTo>
                  <a:cubicBezTo>
                    <a:pt x="1526" y="933"/>
                    <a:pt x="1547" y="878"/>
                    <a:pt x="1566" y="818"/>
                  </a:cubicBezTo>
                  <a:cubicBezTo>
                    <a:pt x="1586" y="759"/>
                    <a:pt x="1598" y="714"/>
                    <a:pt x="1607" y="683"/>
                  </a:cubicBezTo>
                  <a:cubicBezTo>
                    <a:pt x="1614" y="651"/>
                    <a:pt x="1619" y="607"/>
                    <a:pt x="1624" y="551"/>
                  </a:cubicBezTo>
                  <a:cubicBezTo>
                    <a:pt x="1628" y="495"/>
                    <a:pt x="1624" y="446"/>
                    <a:pt x="1612" y="405"/>
                  </a:cubicBezTo>
                  <a:cubicBezTo>
                    <a:pt x="1599" y="364"/>
                    <a:pt x="1573" y="324"/>
                    <a:pt x="1535" y="283"/>
                  </a:cubicBezTo>
                  <a:cubicBezTo>
                    <a:pt x="1497" y="242"/>
                    <a:pt x="1450" y="212"/>
                    <a:pt x="1392" y="194"/>
                  </a:cubicBezTo>
                  <a:cubicBezTo>
                    <a:pt x="1334" y="175"/>
                    <a:pt x="1283" y="164"/>
                    <a:pt x="1235" y="164"/>
                  </a:cubicBezTo>
                  <a:cubicBezTo>
                    <a:pt x="1188" y="164"/>
                    <a:pt x="1150" y="168"/>
                    <a:pt x="1123" y="178"/>
                  </a:cubicBezTo>
                  <a:cubicBezTo>
                    <a:pt x="1093" y="187"/>
                    <a:pt x="1064" y="201"/>
                    <a:pt x="1035" y="220"/>
                  </a:cubicBezTo>
                  <a:cubicBezTo>
                    <a:pt x="1003" y="240"/>
                    <a:pt x="984" y="254"/>
                    <a:pt x="978" y="266"/>
                  </a:cubicBezTo>
                  <a:lnTo>
                    <a:pt x="961" y="261"/>
                  </a:lnTo>
                  <a:cubicBezTo>
                    <a:pt x="968" y="183"/>
                    <a:pt x="972" y="138"/>
                    <a:pt x="970" y="126"/>
                  </a:cubicBezTo>
                  <a:cubicBezTo>
                    <a:pt x="967" y="115"/>
                    <a:pt x="956" y="100"/>
                    <a:pt x="936" y="83"/>
                  </a:cubicBezTo>
                  <a:cubicBezTo>
                    <a:pt x="916" y="66"/>
                    <a:pt x="884" y="51"/>
                    <a:pt x="844" y="37"/>
                  </a:cubicBezTo>
                  <a:cubicBezTo>
                    <a:pt x="766" y="13"/>
                    <a:pt x="691" y="0"/>
                    <a:pt x="6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63"/>
            <p:cNvSpPr/>
            <p:nvPr/>
          </p:nvSpPr>
          <p:spPr>
            <a:xfrm>
              <a:off x="1882300" y="3260125"/>
              <a:ext cx="19225" cy="42175"/>
            </a:xfrm>
            <a:custGeom>
              <a:avLst/>
              <a:gdLst/>
              <a:ahLst/>
              <a:cxnLst/>
              <a:rect l="l" t="t" r="r" b="b"/>
              <a:pathLst>
                <a:path w="769" h="1687" extrusionOk="0">
                  <a:moveTo>
                    <a:pt x="482" y="0"/>
                  </a:moveTo>
                  <a:cubicBezTo>
                    <a:pt x="421" y="0"/>
                    <a:pt x="362" y="7"/>
                    <a:pt x="306" y="22"/>
                  </a:cubicBezTo>
                  <a:cubicBezTo>
                    <a:pt x="221" y="43"/>
                    <a:pt x="177" y="69"/>
                    <a:pt x="173" y="101"/>
                  </a:cubicBezTo>
                  <a:lnTo>
                    <a:pt x="4" y="1596"/>
                  </a:lnTo>
                  <a:cubicBezTo>
                    <a:pt x="1" y="1616"/>
                    <a:pt x="11" y="1629"/>
                    <a:pt x="36" y="1640"/>
                  </a:cubicBezTo>
                  <a:cubicBezTo>
                    <a:pt x="61" y="1652"/>
                    <a:pt x="116" y="1661"/>
                    <a:pt x="204" y="1671"/>
                  </a:cubicBezTo>
                  <a:cubicBezTo>
                    <a:pt x="290" y="1681"/>
                    <a:pt x="376" y="1686"/>
                    <a:pt x="458" y="1686"/>
                  </a:cubicBezTo>
                  <a:cubicBezTo>
                    <a:pt x="541" y="1686"/>
                    <a:pt x="585" y="1679"/>
                    <a:pt x="587" y="1663"/>
                  </a:cubicBezTo>
                  <a:lnTo>
                    <a:pt x="761" y="128"/>
                  </a:lnTo>
                  <a:cubicBezTo>
                    <a:pt x="769" y="61"/>
                    <a:pt x="707" y="20"/>
                    <a:pt x="574" y="5"/>
                  </a:cubicBezTo>
                  <a:cubicBezTo>
                    <a:pt x="543" y="2"/>
                    <a:pt x="512" y="0"/>
                    <a:pt x="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63"/>
            <p:cNvSpPr/>
            <p:nvPr/>
          </p:nvSpPr>
          <p:spPr>
            <a:xfrm>
              <a:off x="1904175" y="3270525"/>
              <a:ext cx="33300" cy="33125"/>
            </a:xfrm>
            <a:custGeom>
              <a:avLst/>
              <a:gdLst/>
              <a:ahLst/>
              <a:cxnLst/>
              <a:rect l="l" t="t" r="r" b="b"/>
              <a:pathLst>
                <a:path w="1332" h="1325" extrusionOk="0">
                  <a:moveTo>
                    <a:pt x="700" y="682"/>
                  </a:moveTo>
                  <a:lnTo>
                    <a:pt x="722" y="937"/>
                  </a:lnTo>
                  <a:cubicBezTo>
                    <a:pt x="723" y="948"/>
                    <a:pt x="717" y="959"/>
                    <a:pt x="708" y="968"/>
                  </a:cubicBezTo>
                  <a:cubicBezTo>
                    <a:pt x="697" y="979"/>
                    <a:pt x="684" y="985"/>
                    <a:pt x="665" y="986"/>
                  </a:cubicBezTo>
                  <a:cubicBezTo>
                    <a:pt x="663" y="986"/>
                    <a:pt x="661" y="986"/>
                    <a:pt x="660" y="986"/>
                  </a:cubicBezTo>
                  <a:cubicBezTo>
                    <a:pt x="620" y="986"/>
                    <a:pt x="595" y="940"/>
                    <a:pt x="587" y="849"/>
                  </a:cubicBezTo>
                  <a:cubicBezTo>
                    <a:pt x="584" y="808"/>
                    <a:pt x="592" y="771"/>
                    <a:pt x="612" y="738"/>
                  </a:cubicBezTo>
                  <a:cubicBezTo>
                    <a:pt x="632" y="705"/>
                    <a:pt x="663" y="686"/>
                    <a:pt x="700" y="682"/>
                  </a:cubicBezTo>
                  <a:close/>
                  <a:moveTo>
                    <a:pt x="719" y="0"/>
                  </a:moveTo>
                  <a:cubicBezTo>
                    <a:pt x="681" y="0"/>
                    <a:pt x="640" y="3"/>
                    <a:pt x="596" y="6"/>
                  </a:cubicBezTo>
                  <a:cubicBezTo>
                    <a:pt x="505" y="14"/>
                    <a:pt x="409" y="35"/>
                    <a:pt x="314" y="70"/>
                  </a:cubicBezTo>
                  <a:cubicBezTo>
                    <a:pt x="219" y="102"/>
                    <a:pt x="147" y="136"/>
                    <a:pt x="96" y="172"/>
                  </a:cubicBezTo>
                  <a:cubicBezTo>
                    <a:pt x="44" y="206"/>
                    <a:pt x="21" y="234"/>
                    <a:pt x="22" y="253"/>
                  </a:cubicBezTo>
                  <a:cubicBezTo>
                    <a:pt x="26" y="308"/>
                    <a:pt x="54" y="369"/>
                    <a:pt x="105" y="434"/>
                  </a:cubicBezTo>
                  <a:cubicBezTo>
                    <a:pt x="154" y="496"/>
                    <a:pt x="192" y="527"/>
                    <a:pt x="218" y="527"/>
                  </a:cubicBezTo>
                  <a:cubicBezTo>
                    <a:pt x="219" y="527"/>
                    <a:pt x="220" y="527"/>
                    <a:pt x="221" y="527"/>
                  </a:cubicBezTo>
                  <a:cubicBezTo>
                    <a:pt x="232" y="526"/>
                    <a:pt x="253" y="514"/>
                    <a:pt x="285" y="491"/>
                  </a:cubicBezTo>
                  <a:cubicBezTo>
                    <a:pt x="317" y="469"/>
                    <a:pt x="356" y="446"/>
                    <a:pt x="405" y="423"/>
                  </a:cubicBezTo>
                  <a:cubicBezTo>
                    <a:pt x="452" y="399"/>
                    <a:pt x="494" y="386"/>
                    <a:pt x="529" y="383"/>
                  </a:cubicBezTo>
                  <a:cubicBezTo>
                    <a:pt x="539" y="382"/>
                    <a:pt x="549" y="382"/>
                    <a:pt x="557" y="382"/>
                  </a:cubicBezTo>
                  <a:cubicBezTo>
                    <a:pt x="579" y="382"/>
                    <a:pt x="597" y="385"/>
                    <a:pt x="610" y="392"/>
                  </a:cubicBezTo>
                  <a:cubicBezTo>
                    <a:pt x="652" y="413"/>
                    <a:pt x="675" y="454"/>
                    <a:pt x="681" y="513"/>
                  </a:cubicBezTo>
                  <a:lnTo>
                    <a:pt x="610" y="519"/>
                  </a:lnTo>
                  <a:cubicBezTo>
                    <a:pt x="498" y="528"/>
                    <a:pt x="396" y="549"/>
                    <a:pt x="303" y="582"/>
                  </a:cubicBezTo>
                  <a:cubicBezTo>
                    <a:pt x="243" y="606"/>
                    <a:pt x="190" y="632"/>
                    <a:pt x="147" y="664"/>
                  </a:cubicBezTo>
                  <a:cubicBezTo>
                    <a:pt x="103" y="696"/>
                    <a:pt x="66" y="738"/>
                    <a:pt x="39" y="791"/>
                  </a:cubicBezTo>
                  <a:cubicBezTo>
                    <a:pt x="11" y="844"/>
                    <a:pt x="1" y="904"/>
                    <a:pt x="6" y="973"/>
                  </a:cubicBezTo>
                  <a:cubicBezTo>
                    <a:pt x="11" y="1041"/>
                    <a:pt x="28" y="1099"/>
                    <a:pt x="55" y="1148"/>
                  </a:cubicBezTo>
                  <a:cubicBezTo>
                    <a:pt x="82" y="1196"/>
                    <a:pt x="111" y="1232"/>
                    <a:pt x="144" y="1255"/>
                  </a:cubicBezTo>
                  <a:cubicBezTo>
                    <a:pt x="210" y="1301"/>
                    <a:pt x="295" y="1325"/>
                    <a:pt x="397" y="1325"/>
                  </a:cubicBezTo>
                  <a:cubicBezTo>
                    <a:pt x="418" y="1325"/>
                    <a:pt x="440" y="1324"/>
                    <a:pt x="463" y="1322"/>
                  </a:cubicBezTo>
                  <a:cubicBezTo>
                    <a:pt x="624" y="1307"/>
                    <a:pt x="717" y="1233"/>
                    <a:pt x="742" y="1105"/>
                  </a:cubicBezTo>
                  <a:lnTo>
                    <a:pt x="758" y="1103"/>
                  </a:lnTo>
                  <a:lnTo>
                    <a:pt x="786" y="1226"/>
                  </a:lnTo>
                  <a:cubicBezTo>
                    <a:pt x="790" y="1238"/>
                    <a:pt x="794" y="1249"/>
                    <a:pt x="799" y="1254"/>
                  </a:cubicBezTo>
                  <a:cubicBezTo>
                    <a:pt x="803" y="1259"/>
                    <a:pt x="817" y="1264"/>
                    <a:pt x="839" y="1266"/>
                  </a:cubicBezTo>
                  <a:cubicBezTo>
                    <a:pt x="846" y="1267"/>
                    <a:pt x="854" y="1267"/>
                    <a:pt x="864" y="1267"/>
                  </a:cubicBezTo>
                  <a:cubicBezTo>
                    <a:pt x="892" y="1267"/>
                    <a:pt x="933" y="1264"/>
                    <a:pt x="989" y="1259"/>
                  </a:cubicBezTo>
                  <a:cubicBezTo>
                    <a:pt x="1065" y="1253"/>
                    <a:pt x="1141" y="1242"/>
                    <a:pt x="1217" y="1226"/>
                  </a:cubicBezTo>
                  <a:cubicBezTo>
                    <a:pt x="1294" y="1210"/>
                    <a:pt x="1332" y="1194"/>
                    <a:pt x="1331" y="1178"/>
                  </a:cubicBezTo>
                  <a:lnTo>
                    <a:pt x="1274" y="526"/>
                  </a:lnTo>
                  <a:cubicBezTo>
                    <a:pt x="1268" y="448"/>
                    <a:pt x="1257" y="382"/>
                    <a:pt x="1242" y="329"/>
                  </a:cubicBezTo>
                  <a:cubicBezTo>
                    <a:pt x="1231" y="284"/>
                    <a:pt x="1216" y="247"/>
                    <a:pt x="1199" y="219"/>
                  </a:cubicBezTo>
                  <a:cubicBezTo>
                    <a:pt x="1181" y="192"/>
                    <a:pt x="1157" y="161"/>
                    <a:pt x="1124" y="127"/>
                  </a:cubicBezTo>
                  <a:cubicBezTo>
                    <a:pt x="1091" y="93"/>
                    <a:pt x="1053" y="69"/>
                    <a:pt x="1008" y="50"/>
                  </a:cubicBezTo>
                  <a:cubicBezTo>
                    <a:pt x="964" y="33"/>
                    <a:pt x="907" y="18"/>
                    <a:pt x="838" y="9"/>
                  </a:cubicBezTo>
                  <a:cubicBezTo>
                    <a:pt x="802" y="3"/>
                    <a:pt x="762" y="0"/>
                    <a:pt x="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63"/>
            <p:cNvSpPr/>
            <p:nvPr/>
          </p:nvSpPr>
          <p:spPr>
            <a:xfrm>
              <a:off x="1937650" y="3259925"/>
              <a:ext cx="40500" cy="38425"/>
            </a:xfrm>
            <a:custGeom>
              <a:avLst/>
              <a:gdLst/>
              <a:ahLst/>
              <a:cxnLst/>
              <a:rect l="l" t="t" r="r" b="b"/>
              <a:pathLst>
                <a:path w="1620" h="1537" extrusionOk="0">
                  <a:moveTo>
                    <a:pt x="1001" y="1"/>
                  </a:moveTo>
                  <a:cubicBezTo>
                    <a:pt x="951" y="1"/>
                    <a:pt x="896" y="12"/>
                    <a:pt x="836" y="35"/>
                  </a:cubicBezTo>
                  <a:cubicBezTo>
                    <a:pt x="788" y="53"/>
                    <a:pt x="747" y="75"/>
                    <a:pt x="711" y="101"/>
                  </a:cubicBezTo>
                  <a:cubicBezTo>
                    <a:pt x="626" y="169"/>
                    <a:pt x="579" y="248"/>
                    <a:pt x="568" y="342"/>
                  </a:cubicBezTo>
                  <a:lnTo>
                    <a:pt x="554" y="347"/>
                  </a:lnTo>
                  <a:lnTo>
                    <a:pt x="503" y="264"/>
                  </a:lnTo>
                  <a:cubicBezTo>
                    <a:pt x="485" y="237"/>
                    <a:pt x="457" y="224"/>
                    <a:pt x="420" y="224"/>
                  </a:cubicBezTo>
                  <a:cubicBezTo>
                    <a:pt x="394" y="224"/>
                    <a:pt x="363" y="230"/>
                    <a:pt x="327" y="243"/>
                  </a:cubicBezTo>
                  <a:cubicBezTo>
                    <a:pt x="241" y="275"/>
                    <a:pt x="163" y="320"/>
                    <a:pt x="96" y="378"/>
                  </a:cubicBezTo>
                  <a:cubicBezTo>
                    <a:pt x="30" y="436"/>
                    <a:pt x="0" y="478"/>
                    <a:pt x="11" y="506"/>
                  </a:cubicBezTo>
                  <a:lnTo>
                    <a:pt x="383" y="1513"/>
                  </a:lnTo>
                  <a:cubicBezTo>
                    <a:pt x="389" y="1529"/>
                    <a:pt x="404" y="1536"/>
                    <a:pt x="430" y="1536"/>
                  </a:cubicBezTo>
                  <a:cubicBezTo>
                    <a:pt x="431" y="1536"/>
                    <a:pt x="433" y="1536"/>
                    <a:pt x="435" y="1536"/>
                  </a:cubicBezTo>
                  <a:cubicBezTo>
                    <a:pt x="462" y="1535"/>
                    <a:pt x="516" y="1519"/>
                    <a:pt x="599" y="1489"/>
                  </a:cubicBezTo>
                  <a:cubicBezTo>
                    <a:pt x="682" y="1458"/>
                    <a:pt x="759" y="1425"/>
                    <a:pt x="832" y="1388"/>
                  </a:cubicBezTo>
                  <a:cubicBezTo>
                    <a:pt x="906" y="1349"/>
                    <a:pt x="941" y="1323"/>
                    <a:pt x="935" y="1309"/>
                  </a:cubicBezTo>
                  <a:lnTo>
                    <a:pt x="638" y="505"/>
                  </a:lnTo>
                  <a:cubicBezTo>
                    <a:pt x="625" y="468"/>
                    <a:pt x="637" y="443"/>
                    <a:pt x="675" y="428"/>
                  </a:cubicBezTo>
                  <a:cubicBezTo>
                    <a:pt x="682" y="426"/>
                    <a:pt x="689" y="425"/>
                    <a:pt x="695" y="425"/>
                  </a:cubicBezTo>
                  <a:cubicBezTo>
                    <a:pt x="712" y="425"/>
                    <a:pt x="727" y="433"/>
                    <a:pt x="741" y="448"/>
                  </a:cubicBezTo>
                  <a:cubicBezTo>
                    <a:pt x="750" y="462"/>
                    <a:pt x="761" y="478"/>
                    <a:pt x="772" y="495"/>
                  </a:cubicBezTo>
                  <a:cubicBezTo>
                    <a:pt x="784" y="513"/>
                    <a:pt x="801" y="551"/>
                    <a:pt x="824" y="612"/>
                  </a:cubicBezTo>
                  <a:lnTo>
                    <a:pt x="1063" y="1262"/>
                  </a:lnTo>
                  <a:cubicBezTo>
                    <a:pt x="1068" y="1278"/>
                    <a:pt x="1084" y="1286"/>
                    <a:pt x="1106" y="1286"/>
                  </a:cubicBezTo>
                  <a:cubicBezTo>
                    <a:pt x="1108" y="1286"/>
                    <a:pt x="1111" y="1286"/>
                    <a:pt x="1113" y="1286"/>
                  </a:cubicBezTo>
                  <a:cubicBezTo>
                    <a:pt x="1140" y="1285"/>
                    <a:pt x="1193" y="1269"/>
                    <a:pt x="1276" y="1238"/>
                  </a:cubicBezTo>
                  <a:cubicBezTo>
                    <a:pt x="1358" y="1207"/>
                    <a:pt x="1437" y="1174"/>
                    <a:pt x="1511" y="1136"/>
                  </a:cubicBezTo>
                  <a:cubicBezTo>
                    <a:pt x="1586" y="1099"/>
                    <a:pt x="1619" y="1072"/>
                    <a:pt x="1614" y="1058"/>
                  </a:cubicBezTo>
                  <a:lnTo>
                    <a:pt x="1382" y="428"/>
                  </a:lnTo>
                  <a:cubicBezTo>
                    <a:pt x="1313" y="243"/>
                    <a:pt x="1240" y="120"/>
                    <a:pt x="1159" y="54"/>
                  </a:cubicBezTo>
                  <a:cubicBezTo>
                    <a:pt x="1116" y="19"/>
                    <a:pt x="1063" y="1"/>
                    <a:pt x="10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63"/>
            <p:cNvSpPr/>
            <p:nvPr/>
          </p:nvSpPr>
          <p:spPr>
            <a:xfrm>
              <a:off x="1967175" y="3239300"/>
              <a:ext cx="37150" cy="38150"/>
            </a:xfrm>
            <a:custGeom>
              <a:avLst/>
              <a:gdLst/>
              <a:ahLst/>
              <a:cxnLst/>
              <a:rect l="l" t="t" r="r" b="b"/>
              <a:pathLst>
                <a:path w="1486" h="1526" extrusionOk="0">
                  <a:moveTo>
                    <a:pt x="420" y="1"/>
                  </a:moveTo>
                  <a:cubicBezTo>
                    <a:pt x="381" y="1"/>
                    <a:pt x="331" y="22"/>
                    <a:pt x="268" y="63"/>
                  </a:cubicBezTo>
                  <a:cubicBezTo>
                    <a:pt x="197" y="111"/>
                    <a:pt x="133" y="171"/>
                    <a:pt x="75" y="241"/>
                  </a:cubicBezTo>
                  <a:cubicBezTo>
                    <a:pt x="18" y="313"/>
                    <a:pt x="1" y="368"/>
                    <a:pt x="26" y="404"/>
                  </a:cubicBezTo>
                  <a:lnTo>
                    <a:pt x="171" y="624"/>
                  </a:lnTo>
                  <a:lnTo>
                    <a:pt x="113" y="662"/>
                  </a:lnTo>
                  <a:cubicBezTo>
                    <a:pt x="89" y="678"/>
                    <a:pt x="82" y="709"/>
                    <a:pt x="91" y="757"/>
                  </a:cubicBezTo>
                  <a:cubicBezTo>
                    <a:pt x="101" y="804"/>
                    <a:pt x="121" y="853"/>
                    <a:pt x="153" y="900"/>
                  </a:cubicBezTo>
                  <a:cubicBezTo>
                    <a:pt x="186" y="947"/>
                    <a:pt x="216" y="983"/>
                    <a:pt x="244" y="1004"/>
                  </a:cubicBezTo>
                  <a:cubicBezTo>
                    <a:pt x="263" y="1019"/>
                    <a:pt x="280" y="1027"/>
                    <a:pt x="292" y="1027"/>
                  </a:cubicBezTo>
                  <a:cubicBezTo>
                    <a:pt x="297" y="1027"/>
                    <a:pt x="302" y="1025"/>
                    <a:pt x="306" y="1023"/>
                  </a:cubicBezTo>
                  <a:lnTo>
                    <a:pt x="396" y="962"/>
                  </a:lnTo>
                  <a:lnTo>
                    <a:pt x="585" y="1245"/>
                  </a:lnTo>
                  <a:cubicBezTo>
                    <a:pt x="708" y="1431"/>
                    <a:pt x="834" y="1526"/>
                    <a:pt x="962" y="1526"/>
                  </a:cubicBezTo>
                  <a:cubicBezTo>
                    <a:pt x="1027" y="1526"/>
                    <a:pt x="1090" y="1514"/>
                    <a:pt x="1147" y="1490"/>
                  </a:cubicBezTo>
                  <a:cubicBezTo>
                    <a:pt x="1205" y="1468"/>
                    <a:pt x="1273" y="1430"/>
                    <a:pt x="1349" y="1379"/>
                  </a:cubicBezTo>
                  <a:cubicBezTo>
                    <a:pt x="1426" y="1326"/>
                    <a:pt x="1469" y="1284"/>
                    <a:pt x="1477" y="1249"/>
                  </a:cubicBezTo>
                  <a:cubicBezTo>
                    <a:pt x="1485" y="1214"/>
                    <a:pt x="1462" y="1157"/>
                    <a:pt x="1410" y="1076"/>
                  </a:cubicBezTo>
                  <a:cubicBezTo>
                    <a:pt x="1383" y="1033"/>
                    <a:pt x="1360" y="1004"/>
                    <a:pt x="1342" y="987"/>
                  </a:cubicBezTo>
                  <a:cubicBezTo>
                    <a:pt x="1331" y="978"/>
                    <a:pt x="1321" y="973"/>
                    <a:pt x="1310" y="973"/>
                  </a:cubicBezTo>
                  <a:cubicBezTo>
                    <a:pt x="1301" y="973"/>
                    <a:pt x="1292" y="976"/>
                    <a:pt x="1283" y="982"/>
                  </a:cubicBezTo>
                  <a:cubicBezTo>
                    <a:pt x="1262" y="995"/>
                    <a:pt x="1233" y="1005"/>
                    <a:pt x="1196" y="1009"/>
                  </a:cubicBezTo>
                  <a:cubicBezTo>
                    <a:pt x="1192" y="1010"/>
                    <a:pt x="1187" y="1010"/>
                    <a:pt x="1183" y="1010"/>
                  </a:cubicBezTo>
                  <a:cubicBezTo>
                    <a:pt x="1152" y="1010"/>
                    <a:pt x="1128" y="996"/>
                    <a:pt x="1107" y="967"/>
                  </a:cubicBezTo>
                  <a:lnTo>
                    <a:pt x="887" y="636"/>
                  </a:lnTo>
                  <a:lnTo>
                    <a:pt x="994" y="565"/>
                  </a:lnTo>
                  <a:cubicBezTo>
                    <a:pt x="1016" y="551"/>
                    <a:pt x="1021" y="520"/>
                    <a:pt x="1010" y="473"/>
                  </a:cubicBezTo>
                  <a:cubicBezTo>
                    <a:pt x="997" y="425"/>
                    <a:pt x="973" y="373"/>
                    <a:pt x="933" y="314"/>
                  </a:cubicBezTo>
                  <a:cubicBezTo>
                    <a:pt x="885" y="241"/>
                    <a:pt x="845" y="204"/>
                    <a:pt x="815" y="204"/>
                  </a:cubicBezTo>
                  <a:cubicBezTo>
                    <a:pt x="808" y="204"/>
                    <a:pt x="802" y="206"/>
                    <a:pt x="796" y="210"/>
                  </a:cubicBezTo>
                  <a:lnTo>
                    <a:pt x="662" y="299"/>
                  </a:lnTo>
                  <a:lnTo>
                    <a:pt x="487" y="36"/>
                  </a:lnTo>
                  <a:cubicBezTo>
                    <a:pt x="471" y="13"/>
                    <a:pt x="449" y="1"/>
                    <a:pt x="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63"/>
            <p:cNvSpPr/>
            <p:nvPr/>
          </p:nvSpPr>
          <p:spPr>
            <a:xfrm>
              <a:off x="1994175" y="3223375"/>
              <a:ext cx="36800" cy="40050"/>
            </a:xfrm>
            <a:custGeom>
              <a:avLst/>
              <a:gdLst/>
              <a:ahLst/>
              <a:cxnLst/>
              <a:rect l="l" t="t" r="r" b="b"/>
              <a:pathLst>
                <a:path w="1472" h="1602" extrusionOk="0">
                  <a:moveTo>
                    <a:pt x="684" y="0"/>
                  </a:moveTo>
                  <a:cubicBezTo>
                    <a:pt x="669" y="0"/>
                    <a:pt x="652" y="4"/>
                    <a:pt x="631" y="10"/>
                  </a:cubicBezTo>
                  <a:cubicBezTo>
                    <a:pt x="605" y="19"/>
                    <a:pt x="575" y="32"/>
                    <a:pt x="541" y="53"/>
                  </a:cubicBezTo>
                  <a:cubicBezTo>
                    <a:pt x="506" y="75"/>
                    <a:pt x="463" y="108"/>
                    <a:pt x="411" y="151"/>
                  </a:cubicBezTo>
                  <a:cubicBezTo>
                    <a:pt x="361" y="194"/>
                    <a:pt x="300" y="252"/>
                    <a:pt x="230" y="325"/>
                  </a:cubicBezTo>
                  <a:cubicBezTo>
                    <a:pt x="161" y="397"/>
                    <a:pt x="106" y="470"/>
                    <a:pt x="68" y="546"/>
                  </a:cubicBezTo>
                  <a:cubicBezTo>
                    <a:pt x="31" y="621"/>
                    <a:pt x="10" y="683"/>
                    <a:pt x="4" y="731"/>
                  </a:cubicBezTo>
                  <a:cubicBezTo>
                    <a:pt x="0" y="779"/>
                    <a:pt x="9" y="829"/>
                    <a:pt x="27" y="877"/>
                  </a:cubicBezTo>
                  <a:cubicBezTo>
                    <a:pt x="48" y="926"/>
                    <a:pt x="67" y="960"/>
                    <a:pt x="84" y="981"/>
                  </a:cubicBezTo>
                  <a:cubicBezTo>
                    <a:pt x="101" y="1002"/>
                    <a:pt x="129" y="1031"/>
                    <a:pt x="168" y="1069"/>
                  </a:cubicBezTo>
                  <a:cubicBezTo>
                    <a:pt x="206" y="1108"/>
                    <a:pt x="254" y="1132"/>
                    <a:pt x="308" y="1144"/>
                  </a:cubicBezTo>
                  <a:cubicBezTo>
                    <a:pt x="330" y="1149"/>
                    <a:pt x="350" y="1151"/>
                    <a:pt x="370" y="1151"/>
                  </a:cubicBezTo>
                  <a:cubicBezTo>
                    <a:pt x="401" y="1151"/>
                    <a:pt x="429" y="1146"/>
                    <a:pt x="457" y="1136"/>
                  </a:cubicBezTo>
                  <a:cubicBezTo>
                    <a:pt x="503" y="1119"/>
                    <a:pt x="546" y="1097"/>
                    <a:pt x="590" y="1071"/>
                  </a:cubicBezTo>
                  <a:cubicBezTo>
                    <a:pt x="634" y="1042"/>
                    <a:pt x="673" y="1015"/>
                    <a:pt x="706" y="988"/>
                  </a:cubicBezTo>
                  <a:cubicBezTo>
                    <a:pt x="740" y="960"/>
                    <a:pt x="771" y="939"/>
                    <a:pt x="800" y="927"/>
                  </a:cubicBezTo>
                  <a:cubicBezTo>
                    <a:pt x="813" y="921"/>
                    <a:pt x="825" y="919"/>
                    <a:pt x="835" y="919"/>
                  </a:cubicBezTo>
                  <a:cubicBezTo>
                    <a:pt x="848" y="919"/>
                    <a:pt x="858" y="923"/>
                    <a:pt x="866" y="931"/>
                  </a:cubicBezTo>
                  <a:cubicBezTo>
                    <a:pt x="882" y="946"/>
                    <a:pt x="885" y="961"/>
                    <a:pt x="878" y="979"/>
                  </a:cubicBezTo>
                  <a:cubicBezTo>
                    <a:pt x="869" y="998"/>
                    <a:pt x="846" y="1029"/>
                    <a:pt x="806" y="1069"/>
                  </a:cubicBezTo>
                  <a:cubicBezTo>
                    <a:pt x="766" y="1110"/>
                    <a:pt x="705" y="1150"/>
                    <a:pt x="625" y="1188"/>
                  </a:cubicBezTo>
                  <a:cubicBezTo>
                    <a:pt x="543" y="1225"/>
                    <a:pt x="499" y="1250"/>
                    <a:pt x="488" y="1260"/>
                  </a:cubicBezTo>
                  <a:cubicBezTo>
                    <a:pt x="469" y="1278"/>
                    <a:pt x="478" y="1329"/>
                    <a:pt x="510" y="1409"/>
                  </a:cubicBezTo>
                  <a:cubicBezTo>
                    <a:pt x="545" y="1488"/>
                    <a:pt x="581" y="1551"/>
                    <a:pt x="625" y="1592"/>
                  </a:cubicBezTo>
                  <a:cubicBezTo>
                    <a:pt x="632" y="1598"/>
                    <a:pt x="642" y="1602"/>
                    <a:pt x="656" y="1602"/>
                  </a:cubicBezTo>
                  <a:cubicBezTo>
                    <a:pt x="675" y="1602"/>
                    <a:pt x="702" y="1595"/>
                    <a:pt x="735" y="1581"/>
                  </a:cubicBezTo>
                  <a:cubicBezTo>
                    <a:pt x="846" y="1534"/>
                    <a:pt x="985" y="1423"/>
                    <a:pt x="1152" y="1250"/>
                  </a:cubicBezTo>
                  <a:cubicBezTo>
                    <a:pt x="1434" y="958"/>
                    <a:pt x="1472" y="714"/>
                    <a:pt x="1269" y="511"/>
                  </a:cubicBezTo>
                  <a:cubicBezTo>
                    <a:pt x="1209" y="453"/>
                    <a:pt x="1145" y="421"/>
                    <a:pt x="1076" y="411"/>
                  </a:cubicBezTo>
                  <a:cubicBezTo>
                    <a:pt x="1061" y="410"/>
                    <a:pt x="1047" y="409"/>
                    <a:pt x="1033" y="409"/>
                  </a:cubicBezTo>
                  <a:cubicBezTo>
                    <a:pt x="981" y="409"/>
                    <a:pt x="933" y="419"/>
                    <a:pt x="889" y="441"/>
                  </a:cubicBezTo>
                  <a:cubicBezTo>
                    <a:pt x="834" y="468"/>
                    <a:pt x="782" y="498"/>
                    <a:pt x="732" y="532"/>
                  </a:cubicBezTo>
                  <a:cubicBezTo>
                    <a:pt x="684" y="567"/>
                    <a:pt x="642" y="594"/>
                    <a:pt x="605" y="616"/>
                  </a:cubicBezTo>
                  <a:cubicBezTo>
                    <a:pt x="583" y="630"/>
                    <a:pt x="565" y="637"/>
                    <a:pt x="551" y="637"/>
                  </a:cubicBezTo>
                  <a:cubicBezTo>
                    <a:pt x="541" y="637"/>
                    <a:pt x="533" y="633"/>
                    <a:pt x="526" y="627"/>
                  </a:cubicBezTo>
                  <a:cubicBezTo>
                    <a:pt x="501" y="604"/>
                    <a:pt x="510" y="569"/>
                    <a:pt x="552" y="526"/>
                  </a:cubicBezTo>
                  <a:cubicBezTo>
                    <a:pt x="579" y="500"/>
                    <a:pt x="629" y="466"/>
                    <a:pt x="703" y="426"/>
                  </a:cubicBezTo>
                  <a:cubicBezTo>
                    <a:pt x="777" y="387"/>
                    <a:pt x="821" y="358"/>
                    <a:pt x="838" y="341"/>
                  </a:cubicBezTo>
                  <a:cubicBezTo>
                    <a:pt x="855" y="324"/>
                    <a:pt x="851" y="274"/>
                    <a:pt x="826" y="194"/>
                  </a:cubicBezTo>
                  <a:cubicBezTo>
                    <a:pt x="801" y="113"/>
                    <a:pt x="768" y="53"/>
                    <a:pt x="727" y="15"/>
                  </a:cubicBezTo>
                  <a:cubicBezTo>
                    <a:pt x="717" y="5"/>
                    <a:pt x="702" y="0"/>
                    <a:pt x="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63"/>
            <p:cNvSpPr/>
            <p:nvPr/>
          </p:nvSpPr>
          <p:spPr>
            <a:xfrm>
              <a:off x="1765600" y="2953000"/>
              <a:ext cx="66975" cy="65900"/>
            </a:xfrm>
            <a:custGeom>
              <a:avLst/>
              <a:gdLst/>
              <a:ahLst/>
              <a:cxnLst/>
              <a:rect l="l" t="t" r="r" b="b"/>
              <a:pathLst>
                <a:path w="2679" h="2636" extrusionOk="0">
                  <a:moveTo>
                    <a:pt x="1953" y="1"/>
                  </a:moveTo>
                  <a:cubicBezTo>
                    <a:pt x="1899" y="1"/>
                    <a:pt x="1829" y="37"/>
                    <a:pt x="1741" y="108"/>
                  </a:cubicBezTo>
                  <a:cubicBezTo>
                    <a:pt x="1651" y="178"/>
                    <a:pt x="1569" y="262"/>
                    <a:pt x="1496" y="355"/>
                  </a:cubicBezTo>
                  <a:cubicBezTo>
                    <a:pt x="1422" y="448"/>
                    <a:pt x="1400" y="516"/>
                    <a:pt x="1427" y="560"/>
                  </a:cubicBezTo>
                  <a:lnTo>
                    <a:pt x="1901" y="1260"/>
                  </a:lnTo>
                  <a:lnTo>
                    <a:pt x="1872" y="1283"/>
                  </a:lnTo>
                  <a:lnTo>
                    <a:pt x="1259" y="660"/>
                  </a:lnTo>
                  <a:cubicBezTo>
                    <a:pt x="1232" y="632"/>
                    <a:pt x="1199" y="618"/>
                    <a:pt x="1161" y="618"/>
                  </a:cubicBezTo>
                  <a:cubicBezTo>
                    <a:pt x="1121" y="618"/>
                    <a:pt x="1068" y="646"/>
                    <a:pt x="999" y="700"/>
                  </a:cubicBezTo>
                  <a:cubicBezTo>
                    <a:pt x="819" y="845"/>
                    <a:pt x="758" y="961"/>
                    <a:pt x="817" y="1047"/>
                  </a:cubicBezTo>
                  <a:lnTo>
                    <a:pt x="1287" y="1751"/>
                  </a:lnTo>
                  <a:lnTo>
                    <a:pt x="1258" y="1774"/>
                  </a:lnTo>
                  <a:lnTo>
                    <a:pt x="659" y="1174"/>
                  </a:lnTo>
                  <a:cubicBezTo>
                    <a:pt x="629" y="1143"/>
                    <a:pt x="593" y="1127"/>
                    <a:pt x="553" y="1127"/>
                  </a:cubicBezTo>
                  <a:cubicBezTo>
                    <a:pt x="497" y="1127"/>
                    <a:pt x="430" y="1158"/>
                    <a:pt x="354" y="1219"/>
                  </a:cubicBezTo>
                  <a:cubicBezTo>
                    <a:pt x="253" y="1299"/>
                    <a:pt x="168" y="1398"/>
                    <a:pt x="96" y="1510"/>
                  </a:cubicBezTo>
                  <a:cubicBezTo>
                    <a:pt x="26" y="1625"/>
                    <a:pt x="1" y="1694"/>
                    <a:pt x="22" y="1721"/>
                  </a:cubicBezTo>
                  <a:lnTo>
                    <a:pt x="1495" y="2618"/>
                  </a:lnTo>
                  <a:cubicBezTo>
                    <a:pt x="1513" y="2630"/>
                    <a:pt x="1531" y="2635"/>
                    <a:pt x="1551" y="2635"/>
                  </a:cubicBezTo>
                  <a:cubicBezTo>
                    <a:pt x="1559" y="2635"/>
                    <a:pt x="1568" y="2634"/>
                    <a:pt x="1578" y="2632"/>
                  </a:cubicBezTo>
                  <a:cubicBezTo>
                    <a:pt x="1606" y="2624"/>
                    <a:pt x="1653" y="2594"/>
                    <a:pt x="1720" y="2541"/>
                  </a:cubicBezTo>
                  <a:cubicBezTo>
                    <a:pt x="1899" y="2399"/>
                    <a:pt x="1976" y="2301"/>
                    <a:pt x="1956" y="2250"/>
                  </a:cubicBezTo>
                  <a:lnTo>
                    <a:pt x="1775" y="1802"/>
                  </a:lnTo>
                  <a:lnTo>
                    <a:pt x="1801" y="1782"/>
                  </a:lnTo>
                  <a:lnTo>
                    <a:pt x="2198" y="2055"/>
                  </a:lnTo>
                  <a:cubicBezTo>
                    <a:pt x="2218" y="2069"/>
                    <a:pt x="2237" y="2075"/>
                    <a:pt x="2257" y="2075"/>
                  </a:cubicBezTo>
                  <a:cubicBezTo>
                    <a:pt x="2264" y="2075"/>
                    <a:pt x="2271" y="2074"/>
                    <a:pt x="2277" y="2073"/>
                  </a:cubicBezTo>
                  <a:cubicBezTo>
                    <a:pt x="2305" y="2067"/>
                    <a:pt x="2347" y="2042"/>
                    <a:pt x="2404" y="1996"/>
                  </a:cubicBezTo>
                  <a:cubicBezTo>
                    <a:pt x="2593" y="1845"/>
                    <a:pt x="2678" y="1741"/>
                    <a:pt x="2658" y="1685"/>
                  </a:cubicBezTo>
                  <a:lnTo>
                    <a:pt x="2070" y="45"/>
                  </a:lnTo>
                  <a:cubicBezTo>
                    <a:pt x="2047" y="15"/>
                    <a:pt x="2009" y="1"/>
                    <a:pt x="1955" y="1"/>
                  </a:cubicBezTo>
                  <a:cubicBezTo>
                    <a:pt x="1955" y="1"/>
                    <a:pt x="1954" y="1"/>
                    <a:pt x="19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63"/>
            <p:cNvSpPr/>
            <p:nvPr/>
          </p:nvSpPr>
          <p:spPr>
            <a:xfrm>
              <a:off x="1835650" y="2943950"/>
              <a:ext cx="46400" cy="43300"/>
            </a:xfrm>
            <a:custGeom>
              <a:avLst/>
              <a:gdLst/>
              <a:ahLst/>
              <a:cxnLst/>
              <a:rect l="l" t="t" r="r" b="b"/>
              <a:pathLst>
                <a:path w="1856" h="1732" extrusionOk="0">
                  <a:moveTo>
                    <a:pt x="943" y="855"/>
                  </a:moveTo>
                  <a:lnTo>
                    <a:pt x="1049" y="1146"/>
                  </a:lnTo>
                  <a:cubicBezTo>
                    <a:pt x="1054" y="1160"/>
                    <a:pt x="1052" y="1175"/>
                    <a:pt x="1044" y="1188"/>
                  </a:cubicBezTo>
                  <a:cubicBezTo>
                    <a:pt x="1037" y="1204"/>
                    <a:pt x="1021" y="1216"/>
                    <a:pt x="1000" y="1224"/>
                  </a:cubicBezTo>
                  <a:cubicBezTo>
                    <a:pt x="993" y="1227"/>
                    <a:pt x="986" y="1228"/>
                    <a:pt x="979" y="1228"/>
                  </a:cubicBezTo>
                  <a:cubicBezTo>
                    <a:pt x="937" y="1228"/>
                    <a:pt x="899" y="1181"/>
                    <a:pt x="864" y="1087"/>
                  </a:cubicBezTo>
                  <a:cubicBezTo>
                    <a:pt x="848" y="1041"/>
                    <a:pt x="845" y="994"/>
                    <a:pt x="859" y="948"/>
                  </a:cubicBezTo>
                  <a:cubicBezTo>
                    <a:pt x="871" y="902"/>
                    <a:pt x="900" y="871"/>
                    <a:pt x="943" y="855"/>
                  </a:cubicBezTo>
                  <a:close/>
                  <a:moveTo>
                    <a:pt x="1030" y="1"/>
                  </a:moveTo>
                  <a:cubicBezTo>
                    <a:pt x="988" y="1"/>
                    <a:pt x="942" y="4"/>
                    <a:pt x="891" y="10"/>
                  </a:cubicBezTo>
                  <a:cubicBezTo>
                    <a:pt x="807" y="21"/>
                    <a:pt x="713" y="46"/>
                    <a:pt x="606" y="86"/>
                  </a:cubicBezTo>
                  <a:cubicBezTo>
                    <a:pt x="499" y="125"/>
                    <a:pt x="396" y="181"/>
                    <a:pt x="294" y="250"/>
                  </a:cubicBezTo>
                  <a:cubicBezTo>
                    <a:pt x="193" y="321"/>
                    <a:pt x="118" y="384"/>
                    <a:pt x="70" y="441"/>
                  </a:cubicBezTo>
                  <a:cubicBezTo>
                    <a:pt x="21" y="499"/>
                    <a:pt x="0" y="539"/>
                    <a:pt x="8" y="560"/>
                  </a:cubicBezTo>
                  <a:cubicBezTo>
                    <a:pt x="32" y="626"/>
                    <a:pt x="84" y="688"/>
                    <a:pt x="164" y="749"/>
                  </a:cubicBezTo>
                  <a:cubicBezTo>
                    <a:pt x="232" y="800"/>
                    <a:pt x="283" y="825"/>
                    <a:pt x="314" y="825"/>
                  </a:cubicBezTo>
                  <a:cubicBezTo>
                    <a:pt x="320" y="825"/>
                    <a:pt x="325" y="824"/>
                    <a:pt x="330" y="822"/>
                  </a:cubicBezTo>
                  <a:cubicBezTo>
                    <a:pt x="343" y="816"/>
                    <a:pt x="364" y="797"/>
                    <a:pt x="395" y="760"/>
                  </a:cubicBezTo>
                  <a:cubicBezTo>
                    <a:pt x="424" y="725"/>
                    <a:pt x="464" y="683"/>
                    <a:pt x="514" y="641"/>
                  </a:cubicBezTo>
                  <a:cubicBezTo>
                    <a:pt x="564" y="598"/>
                    <a:pt x="608" y="570"/>
                    <a:pt x="649" y="555"/>
                  </a:cubicBezTo>
                  <a:cubicBezTo>
                    <a:pt x="681" y="544"/>
                    <a:pt x="708" y="538"/>
                    <a:pt x="730" y="538"/>
                  </a:cubicBezTo>
                  <a:cubicBezTo>
                    <a:pt x="736" y="538"/>
                    <a:pt x="742" y="538"/>
                    <a:pt x="747" y="539"/>
                  </a:cubicBezTo>
                  <a:cubicBezTo>
                    <a:pt x="805" y="551"/>
                    <a:pt x="845" y="590"/>
                    <a:pt x="870" y="658"/>
                  </a:cubicBezTo>
                  <a:lnTo>
                    <a:pt x="787" y="689"/>
                  </a:lnTo>
                  <a:cubicBezTo>
                    <a:pt x="658" y="736"/>
                    <a:pt x="543" y="794"/>
                    <a:pt x="445" y="862"/>
                  </a:cubicBezTo>
                  <a:cubicBezTo>
                    <a:pt x="381" y="909"/>
                    <a:pt x="329" y="957"/>
                    <a:pt x="286" y="1009"/>
                  </a:cubicBezTo>
                  <a:cubicBezTo>
                    <a:pt x="244" y="1058"/>
                    <a:pt x="216" y="1120"/>
                    <a:pt x="200" y="1193"/>
                  </a:cubicBezTo>
                  <a:cubicBezTo>
                    <a:pt x="182" y="1263"/>
                    <a:pt x="190" y="1340"/>
                    <a:pt x="218" y="1418"/>
                  </a:cubicBezTo>
                  <a:cubicBezTo>
                    <a:pt x="245" y="1497"/>
                    <a:pt x="284" y="1560"/>
                    <a:pt x="332" y="1608"/>
                  </a:cubicBezTo>
                  <a:cubicBezTo>
                    <a:pt x="379" y="1657"/>
                    <a:pt x="424" y="1690"/>
                    <a:pt x="471" y="1707"/>
                  </a:cubicBezTo>
                  <a:cubicBezTo>
                    <a:pt x="517" y="1723"/>
                    <a:pt x="567" y="1732"/>
                    <a:pt x="621" y="1732"/>
                  </a:cubicBezTo>
                  <a:cubicBezTo>
                    <a:pt x="696" y="1732"/>
                    <a:pt x="778" y="1715"/>
                    <a:pt x="866" y="1683"/>
                  </a:cubicBezTo>
                  <a:cubicBezTo>
                    <a:pt x="1053" y="1615"/>
                    <a:pt x="1140" y="1498"/>
                    <a:pt x="1130" y="1334"/>
                  </a:cubicBezTo>
                  <a:lnTo>
                    <a:pt x="1150" y="1325"/>
                  </a:lnTo>
                  <a:lnTo>
                    <a:pt x="1223" y="1461"/>
                  </a:lnTo>
                  <a:cubicBezTo>
                    <a:pt x="1232" y="1477"/>
                    <a:pt x="1240" y="1486"/>
                    <a:pt x="1248" y="1491"/>
                  </a:cubicBezTo>
                  <a:cubicBezTo>
                    <a:pt x="1252" y="1493"/>
                    <a:pt x="1258" y="1494"/>
                    <a:pt x="1267" y="1494"/>
                  </a:cubicBezTo>
                  <a:cubicBezTo>
                    <a:pt x="1276" y="1494"/>
                    <a:pt x="1287" y="1493"/>
                    <a:pt x="1301" y="1491"/>
                  </a:cubicBezTo>
                  <a:cubicBezTo>
                    <a:pt x="1328" y="1486"/>
                    <a:pt x="1386" y="1467"/>
                    <a:pt x="1472" y="1436"/>
                  </a:cubicBezTo>
                  <a:cubicBezTo>
                    <a:pt x="1561" y="1404"/>
                    <a:pt x="1646" y="1366"/>
                    <a:pt x="1732" y="1323"/>
                  </a:cubicBezTo>
                  <a:cubicBezTo>
                    <a:pt x="1816" y="1280"/>
                    <a:pt x="1855" y="1249"/>
                    <a:pt x="1849" y="1231"/>
                  </a:cubicBezTo>
                  <a:lnTo>
                    <a:pt x="1573" y="479"/>
                  </a:lnTo>
                  <a:cubicBezTo>
                    <a:pt x="1539" y="389"/>
                    <a:pt x="1506" y="316"/>
                    <a:pt x="1471" y="258"/>
                  </a:cubicBezTo>
                  <a:cubicBezTo>
                    <a:pt x="1443" y="209"/>
                    <a:pt x="1415" y="170"/>
                    <a:pt x="1385" y="144"/>
                  </a:cubicBezTo>
                  <a:cubicBezTo>
                    <a:pt x="1355" y="115"/>
                    <a:pt x="1316" y="88"/>
                    <a:pt x="1266" y="60"/>
                  </a:cubicBezTo>
                  <a:cubicBezTo>
                    <a:pt x="1216" y="30"/>
                    <a:pt x="1163" y="12"/>
                    <a:pt x="1105" y="5"/>
                  </a:cubicBezTo>
                  <a:cubicBezTo>
                    <a:pt x="1082" y="2"/>
                    <a:pt x="1057" y="1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63"/>
            <p:cNvSpPr/>
            <p:nvPr/>
          </p:nvSpPr>
          <p:spPr>
            <a:xfrm>
              <a:off x="1878700" y="2923350"/>
              <a:ext cx="32675" cy="51250"/>
            </a:xfrm>
            <a:custGeom>
              <a:avLst/>
              <a:gdLst/>
              <a:ahLst/>
              <a:cxnLst/>
              <a:rect l="l" t="t" r="r" b="b"/>
              <a:pathLst>
                <a:path w="1307" h="2050" extrusionOk="0">
                  <a:moveTo>
                    <a:pt x="676" y="1"/>
                  </a:moveTo>
                  <a:cubicBezTo>
                    <a:pt x="649" y="1"/>
                    <a:pt x="619" y="3"/>
                    <a:pt x="585" y="7"/>
                  </a:cubicBezTo>
                  <a:cubicBezTo>
                    <a:pt x="483" y="21"/>
                    <a:pt x="382" y="50"/>
                    <a:pt x="279" y="98"/>
                  </a:cubicBezTo>
                  <a:cubicBezTo>
                    <a:pt x="178" y="145"/>
                    <a:pt x="131" y="197"/>
                    <a:pt x="137" y="250"/>
                  </a:cubicBezTo>
                  <a:lnTo>
                    <a:pt x="178" y="569"/>
                  </a:lnTo>
                  <a:lnTo>
                    <a:pt x="94" y="580"/>
                  </a:lnTo>
                  <a:cubicBezTo>
                    <a:pt x="58" y="585"/>
                    <a:pt x="33" y="615"/>
                    <a:pt x="18" y="671"/>
                  </a:cubicBezTo>
                  <a:cubicBezTo>
                    <a:pt x="3" y="728"/>
                    <a:pt x="1" y="792"/>
                    <a:pt x="10" y="863"/>
                  </a:cubicBezTo>
                  <a:cubicBezTo>
                    <a:pt x="17" y="932"/>
                    <a:pt x="32" y="987"/>
                    <a:pt x="52" y="1026"/>
                  </a:cubicBezTo>
                  <a:cubicBezTo>
                    <a:pt x="70" y="1062"/>
                    <a:pt x="88" y="1079"/>
                    <a:pt x="107" y="1079"/>
                  </a:cubicBezTo>
                  <a:cubicBezTo>
                    <a:pt x="108" y="1079"/>
                    <a:pt x="109" y="1079"/>
                    <a:pt x="110" y="1079"/>
                  </a:cubicBezTo>
                  <a:lnTo>
                    <a:pt x="241" y="1062"/>
                  </a:lnTo>
                  <a:lnTo>
                    <a:pt x="295" y="1474"/>
                  </a:lnTo>
                  <a:cubicBezTo>
                    <a:pt x="330" y="1746"/>
                    <a:pt x="417" y="1917"/>
                    <a:pt x="557" y="1986"/>
                  </a:cubicBezTo>
                  <a:cubicBezTo>
                    <a:pt x="630" y="2021"/>
                    <a:pt x="702" y="2042"/>
                    <a:pt x="779" y="2047"/>
                  </a:cubicBezTo>
                  <a:cubicBezTo>
                    <a:pt x="799" y="2049"/>
                    <a:pt x="819" y="2049"/>
                    <a:pt x="841" y="2049"/>
                  </a:cubicBezTo>
                  <a:cubicBezTo>
                    <a:pt x="904" y="2049"/>
                    <a:pt x="977" y="2043"/>
                    <a:pt x="1062" y="2032"/>
                  </a:cubicBezTo>
                  <a:cubicBezTo>
                    <a:pt x="1175" y="2018"/>
                    <a:pt x="1245" y="1995"/>
                    <a:pt x="1272" y="1960"/>
                  </a:cubicBezTo>
                  <a:cubicBezTo>
                    <a:pt x="1300" y="1926"/>
                    <a:pt x="1306" y="1851"/>
                    <a:pt x="1294" y="1733"/>
                  </a:cubicBezTo>
                  <a:cubicBezTo>
                    <a:pt x="1285" y="1674"/>
                    <a:pt x="1277" y="1628"/>
                    <a:pt x="1266" y="1600"/>
                  </a:cubicBezTo>
                  <a:cubicBezTo>
                    <a:pt x="1255" y="1574"/>
                    <a:pt x="1238" y="1562"/>
                    <a:pt x="1214" y="1562"/>
                  </a:cubicBezTo>
                  <a:cubicBezTo>
                    <a:pt x="1211" y="1562"/>
                    <a:pt x="1207" y="1563"/>
                    <a:pt x="1203" y="1563"/>
                  </a:cubicBezTo>
                  <a:cubicBezTo>
                    <a:pt x="1196" y="1564"/>
                    <a:pt x="1188" y="1565"/>
                    <a:pt x="1181" y="1565"/>
                  </a:cubicBezTo>
                  <a:cubicBezTo>
                    <a:pt x="1155" y="1565"/>
                    <a:pt x="1126" y="1559"/>
                    <a:pt x="1093" y="1547"/>
                  </a:cubicBezTo>
                  <a:cubicBezTo>
                    <a:pt x="1048" y="1533"/>
                    <a:pt x="1025" y="1501"/>
                    <a:pt x="1019" y="1454"/>
                  </a:cubicBezTo>
                  <a:lnTo>
                    <a:pt x="956" y="971"/>
                  </a:lnTo>
                  <a:lnTo>
                    <a:pt x="1110" y="952"/>
                  </a:lnTo>
                  <a:cubicBezTo>
                    <a:pt x="1142" y="948"/>
                    <a:pt x="1164" y="916"/>
                    <a:pt x="1178" y="858"/>
                  </a:cubicBezTo>
                  <a:cubicBezTo>
                    <a:pt x="1190" y="800"/>
                    <a:pt x="1193" y="728"/>
                    <a:pt x="1180" y="643"/>
                  </a:cubicBezTo>
                  <a:cubicBezTo>
                    <a:pt x="1164" y="515"/>
                    <a:pt x="1134" y="453"/>
                    <a:pt x="1091" y="453"/>
                  </a:cubicBezTo>
                  <a:cubicBezTo>
                    <a:pt x="1089" y="453"/>
                    <a:pt x="1087" y="453"/>
                    <a:pt x="1085" y="453"/>
                  </a:cubicBezTo>
                  <a:lnTo>
                    <a:pt x="891" y="479"/>
                  </a:lnTo>
                  <a:lnTo>
                    <a:pt x="841" y="96"/>
                  </a:lnTo>
                  <a:cubicBezTo>
                    <a:pt x="833" y="32"/>
                    <a:pt x="778" y="1"/>
                    <a:pt x="6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63"/>
            <p:cNvSpPr/>
            <p:nvPr/>
          </p:nvSpPr>
          <p:spPr>
            <a:xfrm>
              <a:off x="1915000" y="2934925"/>
              <a:ext cx="40775" cy="40025"/>
            </a:xfrm>
            <a:custGeom>
              <a:avLst/>
              <a:gdLst/>
              <a:ahLst/>
              <a:cxnLst/>
              <a:rect l="l" t="t" r="r" b="b"/>
              <a:pathLst>
                <a:path w="1631" h="1601" extrusionOk="0">
                  <a:moveTo>
                    <a:pt x="849" y="382"/>
                  </a:moveTo>
                  <a:cubicBezTo>
                    <a:pt x="852" y="382"/>
                    <a:pt x="855" y="382"/>
                    <a:pt x="858" y="383"/>
                  </a:cubicBezTo>
                  <a:cubicBezTo>
                    <a:pt x="911" y="387"/>
                    <a:pt x="934" y="444"/>
                    <a:pt x="925" y="549"/>
                  </a:cubicBezTo>
                  <a:cubicBezTo>
                    <a:pt x="920" y="607"/>
                    <a:pt x="900" y="654"/>
                    <a:pt x="863" y="692"/>
                  </a:cubicBezTo>
                  <a:cubicBezTo>
                    <a:pt x="829" y="727"/>
                    <a:pt x="790" y="743"/>
                    <a:pt x="744" y="743"/>
                  </a:cubicBezTo>
                  <a:cubicBezTo>
                    <a:pt x="740" y="743"/>
                    <a:pt x="736" y="743"/>
                    <a:pt x="732" y="743"/>
                  </a:cubicBezTo>
                  <a:lnTo>
                    <a:pt x="747" y="567"/>
                  </a:lnTo>
                  <a:cubicBezTo>
                    <a:pt x="758" y="444"/>
                    <a:pt x="792" y="382"/>
                    <a:pt x="849" y="382"/>
                  </a:cubicBezTo>
                  <a:close/>
                  <a:moveTo>
                    <a:pt x="791" y="1"/>
                  </a:moveTo>
                  <a:cubicBezTo>
                    <a:pt x="725" y="1"/>
                    <a:pt x="664" y="5"/>
                    <a:pt x="607" y="13"/>
                  </a:cubicBezTo>
                  <a:cubicBezTo>
                    <a:pt x="504" y="29"/>
                    <a:pt x="406" y="65"/>
                    <a:pt x="318" y="119"/>
                  </a:cubicBezTo>
                  <a:cubicBezTo>
                    <a:pt x="139" y="225"/>
                    <a:pt x="36" y="440"/>
                    <a:pt x="7" y="760"/>
                  </a:cubicBezTo>
                  <a:cubicBezTo>
                    <a:pt x="0" y="844"/>
                    <a:pt x="1" y="926"/>
                    <a:pt x="12" y="1004"/>
                  </a:cubicBezTo>
                  <a:cubicBezTo>
                    <a:pt x="19" y="1058"/>
                    <a:pt x="32" y="1108"/>
                    <a:pt x="49" y="1153"/>
                  </a:cubicBezTo>
                  <a:cubicBezTo>
                    <a:pt x="67" y="1197"/>
                    <a:pt x="94" y="1246"/>
                    <a:pt x="133" y="1297"/>
                  </a:cubicBezTo>
                  <a:cubicBezTo>
                    <a:pt x="172" y="1349"/>
                    <a:pt x="219" y="1394"/>
                    <a:pt x="273" y="1432"/>
                  </a:cubicBezTo>
                  <a:cubicBezTo>
                    <a:pt x="328" y="1470"/>
                    <a:pt x="399" y="1504"/>
                    <a:pt x="489" y="1533"/>
                  </a:cubicBezTo>
                  <a:cubicBezTo>
                    <a:pt x="577" y="1562"/>
                    <a:pt x="688" y="1583"/>
                    <a:pt x="824" y="1595"/>
                  </a:cubicBezTo>
                  <a:cubicBezTo>
                    <a:pt x="870" y="1599"/>
                    <a:pt x="917" y="1601"/>
                    <a:pt x="965" y="1601"/>
                  </a:cubicBezTo>
                  <a:cubicBezTo>
                    <a:pt x="1056" y="1601"/>
                    <a:pt x="1148" y="1593"/>
                    <a:pt x="1243" y="1579"/>
                  </a:cubicBezTo>
                  <a:cubicBezTo>
                    <a:pt x="1388" y="1557"/>
                    <a:pt x="1463" y="1511"/>
                    <a:pt x="1469" y="1442"/>
                  </a:cubicBezTo>
                  <a:cubicBezTo>
                    <a:pt x="1473" y="1395"/>
                    <a:pt x="1453" y="1317"/>
                    <a:pt x="1408" y="1212"/>
                  </a:cubicBezTo>
                  <a:cubicBezTo>
                    <a:pt x="1363" y="1107"/>
                    <a:pt x="1322" y="1052"/>
                    <a:pt x="1289" y="1049"/>
                  </a:cubicBezTo>
                  <a:cubicBezTo>
                    <a:pt x="1289" y="1049"/>
                    <a:pt x="1289" y="1049"/>
                    <a:pt x="1289" y="1049"/>
                  </a:cubicBezTo>
                  <a:cubicBezTo>
                    <a:pt x="1281" y="1049"/>
                    <a:pt x="1226" y="1065"/>
                    <a:pt x="1122" y="1099"/>
                  </a:cubicBezTo>
                  <a:cubicBezTo>
                    <a:pt x="1030" y="1128"/>
                    <a:pt x="954" y="1142"/>
                    <a:pt x="895" y="1142"/>
                  </a:cubicBezTo>
                  <a:cubicBezTo>
                    <a:pt x="885" y="1142"/>
                    <a:pt x="876" y="1142"/>
                    <a:pt x="867" y="1141"/>
                  </a:cubicBezTo>
                  <a:cubicBezTo>
                    <a:pt x="758" y="1132"/>
                    <a:pt x="708" y="1069"/>
                    <a:pt x="719" y="954"/>
                  </a:cubicBezTo>
                  <a:lnTo>
                    <a:pt x="719" y="954"/>
                  </a:lnTo>
                  <a:lnTo>
                    <a:pt x="804" y="963"/>
                  </a:lnTo>
                  <a:cubicBezTo>
                    <a:pt x="864" y="969"/>
                    <a:pt x="920" y="971"/>
                    <a:pt x="972" y="971"/>
                  </a:cubicBezTo>
                  <a:cubicBezTo>
                    <a:pt x="1365" y="971"/>
                    <a:pt x="1574" y="827"/>
                    <a:pt x="1601" y="536"/>
                  </a:cubicBezTo>
                  <a:cubicBezTo>
                    <a:pt x="1630" y="226"/>
                    <a:pt x="1420" y="50"/>
                    <a:pt x="974" y="10"/>
                  </a:cubicBezTo>
                  <a:cubicBezTo>
                    <a:pt x="909" y="4"/>
                    <a:pt x="848" y="1"/>
                    <a:pt x="7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63"/>
            <p:cNvSpPr/>
            <p:nvPr/>
          </p:nvSpPr>
          <p:spPr>
            <a:xfrm>
              <a:off x="1954300" y="2942325"/>
              <a:ext cx="45050" cy="38550"/>
            </a:xfrm>
            <a:custGeom>
              <a:avLst/>
              <a:gdLst/>
              <a:ahLst/>
              <a:cxnLst/>
              <a:rect l="l" t="t" r="r" b="b"/>
              <a:pathLst>
                <a:path w="1802" h="1542" extrusionOk="0">
                  <a:moveTo>
                    <a:pt x="644" y="1"/>
                  </a:moveTo>
                  <a:cubicBezTo>
                    <a:pt x="631" y="1"/>
                    <a:pt x="618" y="1"/>
                    <a:pt x="605" y="2"/>
                  </a:cubicBezTo>
                  <a:cubicBezTo>
                    <a:pt x="500" y="7"/>
                    <a:pt x="441" y="26"/>
                    <a:pt x="430" y="57"/>
                  </a:cubicBezTo>
                  <a:lnTo>
                    <a:pt x="8" y="1297"/>
                  </a:lnTo>
                  <a:cubicBezTo>
                    <a:pt x="0" y="1319"/>
                    <a:pt x="10" y="1340"/>
                    <a:pt x="37" y="1359"/>
                  </a:cubicBezTo>
                  <a:cubicBezTo>
                    <a:pt x="64" y="1379"/>
                    <a:pt x="129" y="1406"/>
                    <a:pt x="230" y="1441"/>
                  </a:cubicBezTo>
                  <a:cubicBezTo>
                    <a:pt x="332" y="1474"/>
                    <a:pt x="432" y="1504"/>
                    <a:pt x="530" y="1525"/>
                  </a:cubicBezTo>
                  <a:cubicBezTo>
                    <a:pt x="582" y="1536"/>
                    <a:pt x="621" y="1542"/>
                    <a:pt x="647" y="1542"/>
                  </a:cubicBezTo>
                  <a:cubicBezTo>
                    <a:pt x="670" y="1542"/>
                    <a:pt x="683" y="1537"/>
                    <a:pt x="686" y="1529"/>
                  </a:cubicBezTo>
                  <a:lnTo>
                    <a:pt x="936" y="794"/>
                  </a:lnTo>
                  <a:cubicBezTo>
                    <a:pt x="946" y="763"/>
                    <a:pt x="962" y="742"/>
                    <a:pt x="980" y="731"/>
                  </a:cubicBezTo>
                  <a:cubicBezTo>
                    <a:pt x="987" y="726"/>
                    <a:pt x="998" y="724"/>
                    <a:pt x="1011" y="724"/>
                  </a:cubicBezTo>
                  <a:cubicBezTo>
                    <a:pt x="1032" y="724"/>
                    <a:pt x="1061" y="730"/>
                    <a:pt x="1096" y="742"/>
                  </a:cubicBezTo>
                  <a:cubicBezTo>
                    <a:pt x="1154" y="762"/>
                    <a:pt x="1225" y="800"/>
                    <a:pt x="1305" y="856"/>
                  </a:cubicBezTo>
                  <a:cubicBezTo>
                    <a:pt x="1385" y="910"/>
                    <a:pt x="1433" y="942"/>
                    <a:pt x="1451" y="947"/>
                  </a:cubicBezTo>
                  <a:cubicBezTo>
                    <a:pt x="1458" y="950"/>
                    <a:pt x="1465" y="951"/>
                    <a:pt x="1473" y="951"/>
                  </a:cubicBezTo>
                  <a:cubicBezTo>
                    <a:pt x="1509" y="951"/>
                    <a:pt x="1549" y="921"/>
                    <a:pt x="1594" y="862"/>
                  </a:cubicBezTo>
                  <a:cubicBezTo>
                    <a:pt x="1647" y="790"/>
                    <a:pt x="1689" y="721"/>
                    <a:pt x="1719" y="654"/>
                  </a:cubicBezTo>
                  <a:cubicBezTo>
                    <a:pt x="1749" y="588"/>
                    <a:pt x="1772" y="532"/>
                    <a:pt x="1788" y="488"/>
                  </a:cubicBezTo>
                  <a:cubicBezTo>
                    <a:pt x="1801" y="442"/>
                    <a:pt x="1796" y="400"/>
                    <a:pt x="1770" y="359"/>
                  </a:cubicBezTo>
                  <a:cubicBezTo>
                    <a:pt x="1743" y="319"/>
                    <a:pt x="1688" y="283"/>
                    <a:pt x="1598" y="253"/>
                  </a:cubicBezTo>
                  <a:cubicBezTo>
                    <a:pt x="1538" y="233"/>
                    <a:pt x="1475" y="222"/>
                    <a:pt x="1409" y="222"/>
                  </a:cubicBezTo>
                  <a:cubicBezTo>
                    <a:pt x="1376" y="222"/>
                    <a:pt x="1343" y="225"/>
                    <a:pt x="1309" y="230"/>
                  </a:cubicBezTo>
                  <a:cubicBezTo>
                    <a:pt x="1205" y="243"/>
                    <a:pt x="1130" y="279"/>
                    <a:pt x="1085" y="335"/>
                  </a:cubicBezTo>
                  <a:lnTo>
                    <a:pt x="1068" y="330"/>
                  </a:lnTo>
                  <a:lnTo>
                    <a:pt x="1083" y="205"/>
                  </a:lnTo>
                  <a:cubicBezTo>
                    <a:pt x="1090" y="138"/>
                    <a:pt x="1039" y="87"/>
                    <a:pt x="928" y="51"/>
                  </a:cubicBezTo>
                  <a:cubicBezTo>
                    <a:pt x="831" y="17"/>
                    <a:pt x="737" y="1"/>
                    <a:pt x="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63"/>
            <p:cNvSpPr/>
            <p:nvPr/>
          </p:nvSpPr>
          <p:spPr>
            <a:xfrm>
              <a:off x="1998125" y="3027125"/>
              <a:ext cx="38675" cy="45675"/>
            </a:xfrm>
            <a:custGeom>
              <a:avLst/>
              <a:gdLst/>
              <a:ahLst/>
              <a:cxnLst/>
              <a:rect l="l" t="t" r="r" b="b"/>
              <a:pathLst>
                <a:path w="1547" h="1827" extrusionOk="0">
                  <a:moveTo>
                    <a:pt x="810" y="1"/>
                  </a:moveTo>
                  <a:cubicBezTo>
                    <a:pt x="786" y="1"/>
                    <a:pt x="761" y="15"/>
                    <a:pt x="751" y="43"/>
                  </a:cubicBezTo>
                  <a:cubicBezTo>
                    <a:pt x="694" y="213"/>
                    <a:pt x="614" y="375"/>
                    <a:pt x="505" y="516"/>
                  </a:cubicBezTo>
                  <a:cubicBezTo>
                    <a:pt x="385" y="669"/>
                    <a:pt x="229" y="797"/>
                    <a:pt x="51" y="872"/>
                  </a:cubicBezTo>
                  <a:cubicBezTo>
                    <a:pt x="1" y="894"/>
                    <a:pt x="1" y="965"/>
                    <a:pt x="53" y="986"/>
                  </a:cubicBezTo>
                  <a:cubicBezTo>
                    <a:pt x="397" y="1128"/>
                    <a:pt x="615" y="1396"/>
                    <a:pt x="764" y="1786"/>
                  </a:cubicBezTo>
                  <a:cubicBezTo>
                    <a:pt x="774" y="1813"/>
                    <a:pt x="798" y="1826"/>
                    <a:pt x="822" y="1826"/>
                  </a:cubicBezTo>
                  <a:cubicBezTo>
                    <a:pt x="845" y="1826"/>
                    <a:pt x="868" y="1814"/>
                    <a:pt x="878" y="1788"/>
                  </a:cubicBezTo>
                  <a:cubicBezTo>
                    <a:pt x="1009" y="1467"/>
                    <a:pt x="1189" y="1130"/>
                    <a:pt x="1500" y="969"/>
                  </a:cubicBezTo>
                  <a:cubicBezTo>
                    <a:pt x="1546" y="946"/>
                    <a:pt x="1545" y="881"/>
                    <a:pt x="1499" y="859"/>
                  </a:cubicBezTo>
                  <a:cubicBezTo>
                    <a:pt x="1324" y="773"/>
                    <a:pt x="1177" y="632"/>
                    <a:pt x="1068" y="468"/>
                  </a:cubicBezTo>
                  <a:cubicBezTo>
                    <a:pt x="977" y="331"/>
                    <a:pt x="915" y="193"/>
                    <a:pt x="869" y="45"/>
                  </a:cubicBezTo>
                  <a:cubicBezTo>
                    <a:pt x="860" y="15"/>
                    <a:pt x="835" y="1"/>
                    <a:pt x="8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63"/>
            <p:cNvSpPr/>
            <p:nvPr/>
          </p:nvSpPr>
          <p:spPr>
            <a:xfrm>
              <a:off x="2038225" y="3203975"/>
              <a:ext cx="38650" cy="45675"/>
            </a:xfrm>
            <a:custGeom>
              <a:avLst/>
              <a:gdLst/>
              <a:ahLst/>
              <a:cxnLst/>
              <a:rect l="l" t="t" r="r" b="b"/>
              <a:pathLst>
                <a:path w="1546" h="1827" extrusionOk="0">
                  <a:moveTo>
                    <a:pt x="809" y="1"/>
                  </a:moveTo>
                  <a:cubicBezTo>
                    <a:pt x="784" y="1"/>
                    <a:pt x="760" y="15"/>
                    <a:pt x="750" y="44"/>
                  </a:cubicBezTo>
                  <a:cubicBezTo>
                    <a:pt x="694" y="213"/>
                    <a:pt x="614" y="375"/>
                    <a:pt x="504" y="515"/>
                  </a:cubicBezTo>
                  <a:cubicBezTo>
                    <a:pt x="384" y="670"/>
                    <a:pt x="228" y="797"/>
                    <a:pt x="51" y="872"/>
                  </a:cubicBezTo>
                  <a:cubicBezTo>
                    <a:pt x="0" y="893"/>
                    <a:pt x="0" y="965"/>
                    <a:pt x="52" y="986"/>
                  </a:cubicBezTo>
                  <a:cubicBezTo>
                    <a:pt x="396" y="1128"/>
                    <a:pt x="615" y="1397"/>
                    <a:pt x="763" y="1786"/>
                  </a:cubicBezTo>
                  <a:cubicBezTo>
                    <a:pt x="774" y="1813"/>
                    <a:pt x="798" y="1827"/>
                    <a:pt x="822" y="1827"/>
                  </a:cubicBezTo>
                  <a:cubicBezTo>
                    <a:pt x="845" y="1827"/>
                    <a:pt x="868" y="1814"/>
                    <a:pt x="878" y="1787"/>
                  </a:cubicBezTo>
                  <a:cubicBezTo>
                    <a:pt x="1008" y="1466"/>
                    <a:pt x="1188" y="1129"/>
                    <a:pt x="1499" y="969"/>
                  </a:cubicBezTo>
                  <a:cubicBezTo>
                    <a:pt x="1546" y="945"/>
                    <a:pt x="1545" y="881"/>
                    <a:pt x="1498" y="859"/>
                  </a:cubicBezTo>
                  <a:cubicBezTo>
                    <a:pt x="1324" y="772"/>
                    <a:pt x="1177" y="632"/>
                    <a:pt x="1067" y="469"/>
                  </a:cubicBezTo>
                  <a:cubicBezTo>
                    <a:pt x="976" y="330"/>
                    <a:pt x="915" y="193"/>
                    <a:pt x="868" y="45"/>
                  </a:cubicBezTo>
                  <a:cubicBezTo>
                    <a:pt x="859" y="15"/>
                    <a:pt x="83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63"/>
            <p:cNvSpPr/>
            <p:nvPr/>
          </p:nvSpPr>
          <p:spPr>
            <a:xfrm>
              <a:off x="1740575" y="2945750"/>
              <a:ext cx="33950" cy="40150"/>
            </a:xfrm>
            <a:custGeom>
              <a:avLst/>
              <a:gdLst/>
              <a:ahLst/>
              <a:cxnLst/>
              <a:rect l="l" t="t" r="r" b="b"/>
              <a:pathLst>
                <a:path w="1358" h="1606" extrusionOk="0">
                  <a:moveTo>
                    <a:pt x="710" y="1"/>
                  </a:moveTo>
                  <a:cubicBezTo>
                    <a:pt x="689" y="1"/>
                    <a:pt x="667" y="13"/>
                    <a:pt x="659" y="38"/>
                  </a:cubicBezTo>
                  <a:cubicBezTo>
                    <a:pt x="608" y="189"/>
                    <a:pt x="539" y="331"/>
                    <a:pt x="443" y="454"/>
                  </a:cubicBezTo>
                  <a:cubicBezTo>
                    <a:pt x="338" y="589"/>
                    <a:pt x="201" y="701"/>
                    <a:pt x="44" y="767"/>
                  </a:cubicBezTo>
                  <a:cubicBezTo>
                    <a:pt x="0" y="785"/>
                    <a:pt x="1" y="848"/>
                    <a:pt x="45" y="867"/>
                  </a:cubicBezTo>
                  <a:cubicBezTo>
                    <a:pt x="348" y="990"/>
                    <a:pt x="540" y="1227"/>
                    <a:pt x="670" y="1569"/>
                  </a:cubicBezTo>
                  <a:cubicBezTo>
                    <a:pt x="680" y="1593"/>
                    <a:pt x="701" y="1605"/>
                    <a:pt x="723" y="1605"/>
                  </a:cubicBezTo>
                  <a:cubicBezTo>
                    <a:pt x="743" y="1605"/>
                    <a:pt x="763" y="1594"/>
                    <a:pt x="771" y="1571"/>
                  </a:cubicBezTo>
                  <a:cubicBezTo>
                    <a:pt x="885" y="1289"/>
                    <a:pt x="1044" y="993"/>
                    <a:pt x="1317" y="852"/>
                  </a:cubicBezTo>
                  <a:cubicBezTo>
                    <a:pt x="1357" y="831"/>
                    <a:pt x="1357" y="775"/>
                    <a:pt x="1316" y="756"/>
                  </a:cubicBezTo>
                  <a:cubicBezTo>
                    <a:pt x="1164" y="679"/>
                    <a:pt x="1033" y="555"/>
                    <a:pt x="937" y="412"/>
                  </a:cubicBezTo>
                  <a:cubicBezTo>
                    <a:pt x="858" y="291"/>
                    <a:pt x="802" y="170"/>
                    <a:pt x="763" y="40"/>
                  </a:cubicBezTo>
                  <a:cubicBezTo>
                    <a:pt x="755" y="14"/>
                    <a:pt x="732" y="1"/>
                    <a:pt x="7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63"/>
            <p:cNvSpPr/>
            <p:nvPr/>
          </p:nvSpPr>
          <p:spPr>
            <a:xfrm>
              <a:off x="1697375" y="3161725"/>
              <a:ext cx="33950" cy="40125"/>
            </a:xfrm>
            <a:custGeom>
              <a:avLst/>
              <a:gdLst/>
              <a:ahLst/>
              <a:cxnLst/>
              <a:rect l="l" t="t" r="r" b="b"/>
              <a:pathLst>
                <a:path w="1358" h="1605" extrusionOk="0">
                  <a:moveTo>
                    <a:pt x="712" y="1"/>
                  </a:moveTo>
                  <a:cubicBezTo>
                    <a:pt x="690" y="1"/>
                    <a:pt x="669" y="13"/>
                    <a:pt x="660" y="39"/>
                  </a:cubicBezTo>
                  <a:cubicBezTo>
                    <a:pt x="610" y="188"/>
                    <a:pt x="540" y="330"/>
                    <a:pt x="445" y="454"/>
                  </a:cubicBezTo>
                  <a:cubicBezTo>
                    <a:pt x="339" y="589"/>
                    <a:pt x="203" y="700"/>
                    <a:pt x="46" y="767"/>
                  </a:cubicBezTo>
                  <a:cubicBezTo>
                    <a:pt x="1" y="785"/>
                    <a:pt x="3" y="849"/>
                    <a:pt x="47" y="867"/>
                  </a:cubicBezTo>
                  <a:cubicBezTo>
                    <a:pt x="350" y="990"/>
                    <a:pt x="541" y="1226"/>
                    <a:pt x="672" y="1568"/>
                  </a:cubicBezTo>
                  <a:cubicBezTo>
                    <a:pt x="680" y="1592"/>
                    <a:pt x="702" y="1604"/>
                    <a:pt x="723" y="1604"/>
                  </a:cubicBezTo>
                  <a:cubicBezTo>
                    <a:pt x="744" y="1604"/>
                    <a:pt x="764" y="1593"/>
                    <a:pt x="773" y="1570"/>
                  </a:cubicBezTo>
                  <a:cubicBezTo>
                    <a:pt x="886" y="1289"/>
                    <a:pt x="1045" y="993"/>
                    <a:pt x="1319" y="852"/>
                  </a:cubicBezTo>
                  <a:cubicBezTo>
                    <a:pt x="1358" y="831"/>
                    <a:pt x="1358" y="775"/>
                    <a:pt x="1318" y="755"/>
                  </a:cubicBezTo>
                  <a:cubicBezTo>
                    <a:pt x="1165" y="678"/>
                    <a:pt x="1035" y="555"/>
                    <a:pt x="939" y="411"/>
                  </a:cubicBezTo>
                  <a:cubicBezTo>
                    <a:pt x="858" y="291"/>
                    <a:pt x="803" y="170"/>
                    <a:pt x="763" y="40"/>
                  </a:cubicBezTo>
                  <a:cubicBezTo>
                    <a:pt x="755" y="14"/>
                    <a:pt x="733" y="1"/>
                    <a:pt x="7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5" name="Google Shape;2835;p63"/>
          <p:cNvSpPr/>
          <p:nvPr/>
        </p:nvSpPr>
        <p:spPr>
          <a:xfrm>
            <a:off x="1362712" y="1277234"/>
            <a:ext cx="166902" cy="197104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6" name="Google Shape;2836;p63"/>
          <p:cNvSpPr/>
          <p:nvPr/>
        </p:nvSpPr>
        <p:spPr>
          <a:xfrm>
            <a:off x="7034912" y="1782284"/>
            <a:ext cx="166902" cy="197104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7" name="Google Shape;2837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5775" y="823750"/>
            <a:ext cx="4427076" cy="332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2" name="Google Shape;2842;p64"/>
          <p:cNvGrpSpPr/>
          <p:nvPr/>
        </p:nvGrpSpPr>
        <p:grpSpPr>
          <a:xfrm>
            <a:off x="8086186" y="2318781"/>
            <a:ext cx="380623" cy="505928"/>
            <a:chOff x="5382225" y="1510350"/>
            <a:chExt cx="54075" cy="71875"/>
          </a:xfrm>
        </p:grpSpPr>
        <p:sp>
          <p:nvSpPr>
            <p:cNvPr id="2843" name="Google Shape;2843;p64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64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45" name="Google Shape;2845;p64"/>
          <p:cNvGrpSpPr/>
          <p:nvPr/>
        </p:nvGrpSpPr>
        <p:grpSpPr>
          <a:xfrm>
            <a:off x="6852345" y="3409526"/>
            <a:ext cx="1405647" cy="1251120"/>
            <a:chOff x="1640600" y="2901325"/>
            <a:chExt cx="464600" cy="413525"/>
          </a:xfrm>
        </p:grpSpPr>
        <p:sp>
          <p:nvSpPr>
            <p:cNvPr id="2846" name="Google Shape;2846;p64"/>
            <p:cNvSpPr/>
            <p:nvPr/>
          </p:nvSpPr>
          <p:spPr>
            <a:xfrm>
              <a:off x="1640600" y="2901325"/>
              <a:ext cx="464600" cy="413525"/>
            </a:xfrm>
            <a:custGeom>
              <a:avLst/>
              <a:gdLst/>
              <a:ahLst/>
              <a:cxnLst/>
              <a:rect l="l" t="t" r="r" b="b"/>
              <a:pathLst>
                <a:path w="18584" h="16541" extrusionOk="0">
                  <a:moveTo>
                    <a:pt x="8325" y="0"/>
                  </a:moveTo>
                  <a:cubicBezTo>
                    <a:pt x="7626" y="0"/>
                    <a:pt x="6986" y="599"/>
                    <a:pt x="6781" y="1576"/>
                  </a:cubicBezTo>
                  <a:cubicBezTo>
                    <a:pt x="6434" y="1684"/>
                    <a:pt x="6231" y="1915"/>
                    <a:pt x="6027" y="2188"/>
                  </a:cubicBezTo>
                  <a:cubicBezTo>
                    <a:pt x="5916" y="2209"/>
                    <a:pt x="5821" y="2260"/>
                    <a:pt x="5747" y="2313"/>
                  </a:cubicBezTo>
                  <a:cubicBezTo>
                    <a:pt x="5660" y="2110"/>
                    <a:pt x="5432" y="2087"/>
                    <a:pt x="5315" y="1898"/>
                  </a:cubicBezTo>
                  <a:cubicBezTo>
                    <a:pt x="5182" y="1629"/>
                    <a:pt x="5075" y="1271"/>
                    <a:pt x="4715" y="1271"/>
                  </a:cubicBezTo>
                  <a:cubicBezTo>
                    <a:pt x="4705" y="1271"/>
                    <a:pt x="4695" y="1272"/>
                    <a:pt x="4685" y="1272"/>
                  </a:cubicBezTo>
                  <a:cubicBezTo>
                    <a:pt x="4672" y="1271"/>
                    <a:pt x="4659" y="1271"/>
                    <a:pt x="4646" y="1271"/>
                  </a:cubicBezTo>
                  <a:cubicBezTo>
                    <a:pt x="4167" y="1271"/>
                    <a:pt x="4202" y="1917"/>
                    <a:pt x="3833" y="2076"/>
                  </a:cubicBezTo>
                  <a:cubicBezTo>
                    <a:pt x="3398" y="2241"/>
                    <a:pt x="3402" y="2907"/>
                    <a:pt x="3837" y="3068"/>
                  </a:cubicBezTo>
                  <a:cubicBezTo>
                    <a:pt x="4085" y="3082"/>
                    <a:pt x="4196" y="3731"/>
                    <a:pt x="4510" y="3809"/>
                  </a:cubicBezTo>
                  <a:cubicBezTo>
                    <a:pt x="4516" y="3857"/>
                    <a:pt x="4528" y="3907"/>
                    <a:pt x="4550" y="3955"/>
                  </a:cubicBezTo>
                  <a:cubicBezTo>
                    <a:pt x="4250" y="3864"/>
                    <a:pt x="3877" y="3582"/>
                    <a:pt x="3525" y="3582"/>
                  </a:cubicBezTo>
                  <a:cubicBezTo>
                    <a:pt x="3448" y="3582"/>
                    <a:pt x="3372" y="3596"/>
                    <a:pt x="3298" y="3628"/>
                  </a:cubicBezTo>
                  <a:cubicBezTo>
                    <a:pt x="2766" y="4065"/>
                    <a:pt x="2877" y="5422"/>
                    <a:pt x="2960" y="6069"/>
                  </a:cubicBezTo>
                  <a:cubicBezTo>
                    <a:pt x="1850" y="6432"/>
                    <a:pt x="0" y="10205"/>
                    <a:pt x="1218" y="10894"/>
                  </a:cubicBezTo>
                  <a:cubicBezTo>
                    <a:pt x="1313" y="10933"/>
                    <a:pt x="1404" y="10950"/>
                    <a:pt x="1492" y="10950"/>
                  </a:cubicBezTo>
                  <a:cubicBezTo>
                    <a:pt x="1842" y="10950"/>
                    <a:pt x="2143" y="10670"/>
                    <a:pt x="2436" y="10311"/>
                  </a:cubicBezTo>
                  <a:lnTo>
                    <a:pt x="2436" y="10311"/>
                  </a:lnTo>
                  <a:cubicBezTo>
                    <a:pt x="2373" y="10484"/>
                    <a:pt x="2266" y="10643"/>
                    <a:pt x="2106" y="10713"/>
                  </a:cubicBezTo>
                  <a:cubicBezTo>
                    <a:pt x="1672" y="10879"/>
                    <a:pt x="1675" y="11545"/>
                    <a:pt x="2110" y="11707"/>
                  </a:cubicBezTo>
                  <a:cubicBezTo>
                    <a:pt x="2391" y="11755"/>
                    <a:pt x="2502" y="12485"/>
                    <a:pt x="2915" y="12485"/>
                  </a:cubicBezTo>
                  <a:cubicBezTo>
                    <a:pt x="2933" y="12485"/>
                    <a:pt x="2951" y="12484"/>
                    <a:pt x="2970" y="12481"/>
                  </a:cubicBezTo>
                  <a:cubicBezTo>
                    <a:pt x="3074" y="12481"/>
                    <a:pt x="3171" y="12450"/>
                    <a:pt x="3254" y="12398"/>
                  </a:cubicBezTo>
                  <a:cubicBezTo>
                    <a:pt x="3639" y="14017"/>
                    <a:pt x="4952" y="15147"/>
                    <a:pt x="6484" y="15147"/>
                  </a:cubicBezTo>
                  <a:cubicBezTo>
                    <a:pt x="6902" y="15147"/>
                    <a:pt x="7337" y="15063"/>
                    <a:pt x="7774" y="14881"/>
                  </a:cubicBezTo>
                  <a:lnTo>
                    <a:pt x="7774" y="14881"/>
                  </a:lnTo>
                  <a:cubicBezTo>
                    <a:pt x="7684" y="15264"/>
                    <a:pt x="7252" y="15964"/>
                    <a:pt x="7752" y="16245"/>
                  </a:cubicBezTo>
                  <a:cubicBezTo>
                    <a:pt x="7943" y="16344"/>
                    <a:pt x="8240" y="16466"/>
                    <a:pt x="8504" y="16466"/>
                  </a:cubicBezTo>
                  <a:cubicBezTo>
                    <a:pt x="8655" y="16466"/>
                    <a:pt x="8795" y="16427"/>
                    <a:pt x="8900" y="16320"/>
                  </a:cubicBezTo>
                  <a:cubicBezTo>
                    <a:pt x="8941" y="16326"/>
                    <a:pt x="8984" y="16330"/>
                    <a:pt x="9026" y="16330"/>
                  </a:cubicBezTo>
                  <a:cubicBezTo>
                    <a:pt x="9121" y="16330"/>
                    <a:pt x="9216" y="16313"/>
                    <a:pt x="9305" y="16281"/>
                  </a:cubicBezTo>
                  <a:cubicBezTo>
                    <a:pt x="9457" y="16435"/>
                    <a:pt x="9733" y="16501"/>
                    <a:pt x="9995" y="16501"/>
                  </a:cubicBezTo>
                  <a:cubicBezTo>
                    <a:pt x="10159" y="16501"/>
                    <a:pt x="10318" y="16475"/>
                    <a:pt x="10439" y="16428"/>
                  </a:cubicBezTo>
                  <a:cubicBezTo>
                    <a:pt x="10559" y="16508"/>
                    <a:pt x="10768" y="16540"/>
                    <a:pt x="11002" y="16540"/>
                  </a:cubicBezTo>
                  <a:cubicBezTo>
                    <a:pt x="11417" y="16540"/>
                    <a:pt x="11913" y="16438"/>
                    <a:pt x="12129" y="16318"/>
                  </a:cubicBezTo>
                  <a:cubicBezTo>
                    <a:pt x="12178" y="16332"/>
                    <a:pt x="12229" y="16339"/>
                    <a:pt x="12281" y="16339"/>
                  </a:cubicBezTo>
                  <a:cubicBezTo>
                    <a:pt x="12521" y="16339"/>
                    <a:pt x="12786" y="16202"/>
                    <a:pt x="12996" y="16090"/>
                  </a:cubicBezTo>
                  <a:cubicBezTo>
                    <a:pt x="13291" y="16062"/>
                    <a:pt x="13901" y="15806"/>
                    <a:pt x="13942" y="15501"/>
                  </a:cubicBezTo>
                  <a:cubicBezTo>
                    <a:pt x="13952" y="15502"/>
                    <a:pt x="13961" y="15502"/>
                    <a:pt x="13971" y="15502"/>
                  </a:cubicBezTo>
                  <a:cubicBezTo>
                    <a:pt x="14373" y="15502"/>
                    <a:pt x="14776" y="15309"/>
                    <a:pt x="14969" y="14912"/>
                  </a:cubicBezTo>
                  <a:cubicBezTo>
                    <a:pt x="15380" y="14771"/>
                    <a:pt x="15994" y="14176"/>
                    <a:pt x="15997" y="13693"/>
                  </a:cubicBezTo>
                  <a:cubicBezTo>
                    <a:pt x="16065" y="13771"/>
                    <a:pt x="16131" y="13881"/>
                    <a:pt x="16194" y="14042"/>
                  </a:cubicBezTo>
                  <a:cubicBezTo>
                    <a:pt x="16272" y="14272"/>
                    <a:pt x="16488" y="14388"/>
                    <a:pt x="16704" y="14388"/>
                  </a:cubicBezTo>
                  <a:cubicBezTo>
                    <a:pt x="16915" y="14388"/>
                    <a:pt x="17127" y="14277"/>
                    <a:pt x="17209" y="14053"/>
                  </a:cubicBezTo>
                  <a:cubicBezTo>
                    <a:pt x="17289" y="13854"/>
                    <a:pt x="17417" y="13579"/>
                    <a:pt x="17603" y="13483"/>
                  </a:cubicBezTo>
                  <a:cubicBezTo>
                    <a:pt x="17998" y="13296"/>
                    <a:pt x="17993" y="12686"/>
                    <a:pt x="17595" y="12507"/>
                  </a:cubicBezTo>
                  <a:cubicBezTo>
                    <a:pt x="17256" y="12371"/>
                    <a:pt x="17278" y="11883"/>
                    <a:pt x="16995" y="11693"/>
                  </a:cubicBezTo>
                  <a:cubicBezTo>
                    <a:pt x="17576" y="11096"/>
                    <a:pt x="17813" y="10320"/>
                    <a:pt x="17774" y="9489"/>
                  </a:cubicBezTo>
                  <a:cubicBezTo>
                    <a:pt x="17678" y="9030"/>
                    <a:pt x="17840" y="8061"/>
                    <a:pt x="17215" y="7884"/>
                  </a:cubicBezTo>
                  <a:cubicBezTo>
                    <a:pt x="18583" y="5571"/>
                    <a:pt x="17194" y="2947"/>
                    <a:pt x="15233" y="2947"/>
                  </a:cubicBezTo>
                  <a:cubicBezTo>
                    <a:pt x="14544" y="2947"/>
                    <a:pt x="13783" y="3271"/>
                    <a:pt x="13048" y="4049"/>
                  </a:cubicBezTo>
                  <a:lnTo>
                    <a:pt x="12861" y="3611"/>
                  </a:lnTo>
                  <a:cubicBezTo>
                    <a:pt x="12856" y="3602"/>
                    <a:pt x="12852" y="3593"/>
                    <a:pt x="12848" y="3585"/>
                  </a:cubicBezTo>
                  <a:lnTo>
                    <a:pt x="12848" y="3585"/>
                  </a:lnTo>
                  <a:cubicBezTo>
                    <a:pt x="12956" y="3623"/>
                    <a:pt x="13055" y="3642"/>
                    <a:pt x="13145" y="3642"/>
                  </a:cubicBezTo>
                  <a:cubicBezTo>
                    <a:pt x="13484" y="3642"/>
                    <a:pt x="13692" y="3383"/>
                    <a:pt x="13770" y="2998"/>
                  </a:cubicBezTo>
                  <a:cubicBezTo>
                    <a:pt x="13843" y="3020"/>
                    <a:pt x="13913" y="3030"/>
                    <a:pt x="13981" y="3030"/>
                  </a:cubicBezTo>
                  <a:cubicBezTo>
                    <a:pt x="14850" y="3030"/>
                    <a:pt x="15235" y="1350"/>
                    <a:pt x="13963" y="1350"/>
                  </a:cubicBezTo>
                  <a:cubicBezTo>
                    <a:pt x="13935" y="1350"/>
                    <a:pt x="13906" y="1350"/>
                    <a:pt x="13876" y="1352"/>
                  </a:cubicBezTo>
                  <a:cubicBezTo>
                    <a:pt x="13698" y="1206"/>
                    <a:pt x="13429" y="1129"/>
                    <a:pt x="13174" y="1129"/>
                  </a:cubicBezTo>
                  <a:cubicBezTo>
                    <a:pt x="13042" y="1129"/>
                    <a:pt x="12913" y="1150"/>
                    <a:pt x="12804" y="1193"/>
                  </a:cubicBezTo>
                  <a:cubicBezTo>
                    <a:pt x="12601" y="963"/>
                    <a:pt x="12180" y="833"/>
                    <a:pt x="11770" y="833"/>
                  </a:cubicBezTo>
                  <a:cubicBezTo>
                    <a:pt x="11486" y="833"/>
                    <a:pt x="11207" y="896"/>
                    <a:pt x="11009" y="1031"/>
                  </a:cubicBezTo>
                  <a:cubicBezTo>
                    <a:pt x="10950" y="956"/>
                    <a:pt x="10883" y="905"/>
                    <a:pt x="10819" y="875"/>
                  </a:cubicBezTo>
                  <a:cubicBezTo>
                    <a:pt x="10788" y="531"/>
                    <a:pt x="10465" y="383"/>
                    <a:pt x="10120" y="383"/>
                  </a:cubicBezTo>
                  <a:cubicBezTo>
                    <a:pt x="9884" y="383"/>
                    <a:pt x="9637" y="452"/>
                    <a:pt x="9466" y="575"/>
                  </a:cubicBezTo>
                  <a:cubicBezTo>
                    <a:pt x="9109" y="180"/>
                    <a:pt x="8708" y="0"/>
                    <a:pt x="83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64"/>
            <p:cNvSpPr/>
            <p:nvPr/>
          </p:nvSpPr>
          <p:spPr>
            <a:xfrm>
              <a:off x="1691800" y="3102100"/>
              <a:ext cx="140650" cy="125700"/>
            </a:xfrm>
            <a:custGeom>
              <a:avLst/>
              <a:gdLst/>
              <a:ahLst/>
              <a:cxnLst/>
              <a:rect l="l" t="t" r="r" b="b"/>
              <a:pathLst>
                <a:path w="5626" h="5028" extrusionOk="0">
                  <a:moveTo>
                    <a:pt x="358" y="1"/>
                  </a:moveTo>
                  <a:lnTo>
                    <a:pt x="1" y="435"/>
                  </a:lnTo>
                  <a:lnTo>
                    <a:pt x="331" y="705"/>
                  </a:lnTo>
                  <a:lnTo>
                    <a:pt x="1007" y="1257"/>
                  </a:lnTo>
                  <a:lnTo>
                    <a:pt x="4029" y="3723"/>
                  </a:lnTo>
                  <a:lnTo>
                    <a:pt x="5223" y="4697"/>
                  </a:lnTo>
                  <a:lnTo>
                    <a:pt x="5626" y="5028"/>
                  </a:lnTo>
                  <a:lnTo>
                    <a:pt x="5042" y="2294"/>
                  </a:lnTo>
                  <a:lnTo>
                    <a:pt x="5018" y="2282"/>
                  </a:lnTo>
                  <a:lnTo>
                    <a:pt x="4136" y="1851"/>
                  </a:lnTo>
                  <a:lnTo>
                    <a:pt x="1044" y="337"/>
                  </a:lnTo>
                  <a:lnTo>
                    <a:pt x="699" y="168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64"/>
            <p:cNvSpPr/>
            <p:nvPr/>
          </p:nvSpPr>
          <p:spPr>
            <a:xfrm>
              <a:off x="1792500" y="3148375"/>
              <a:ext cx="29875" cy="71175"/>
            </a:xfrm>
            <a:custGeom>
              <a:avLst/>
              <a:gdLst/>
              <a:ahLst/>
              <a:cxnLst/>
              <a:rect l="l" t="t" r="r" b="b"/>
              <a:pathLst>
                <a:path w="1195" h="2847" extrusionOk="0">
                  <a:moveTo>
                    <a:pt x="108" y="0"/>
                  </a:moveTo>
                  <a:lnTo>
                    <a:pt x="1" y="1872"/>
                  </a:lnTo>
                  <a:lnTo>
                    <a:pt x="1195" y="2846"/>
                  </a:lnTo>
                  <a:lnTo>
                    <a:pt x="990" y="431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474DA2">
                <a:alpha val="6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64"/>
            <p:cNvSpPr/>
            <p:nvPr/>
          </p:nvSpPr>
          <p:spPr>
            <a:xfrm>
              <a:off x="1700050" y="3106300"/>
              <a:ext cx="17925" cy="27225"/>
            </a:xfrm>
            <a:custGeom>
              <a:avLst/>
              <a:gdLst/>
              <a:ahLst/>
              <a:cxnLst/>
              <a:rect l="l" t="t" r="r" b="b"/>
              <a:pathLst>
                <a:path w="717" h="1089" extrusionOk="0">
                  <a:moveTo>
                    <a:pt x="367" y="0"/>
                  </a:moveTo>
                  <a:lnTo>
                    <a:pt x="1" y="536"/>
                  </a:lnTo>
                  <a:lnTo>
                    <a:pt x="677" y="1089"/>
                  </a:lnTo>
                  <a:lnTo>
                    <a:pt x="716" y="169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474DA2">
                <a:alpha val="6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64"/>
            <p:cNvSpPr/>
            <p:nvPr/>
          </p:nvSpPr>
          <p:spPr>
            <a:xfrm>
              <a:off x="1669875" y="3065000"/>
              <a:ext cx="58225" cy="98575"/>
            </a:xfrm>
            <a:custGeom>
              <a:avLst/>
              <a:gdLst/>
              <a:ahLst/>
              <a:cxnLst/>
              <a:rect l="l" t="t" r="r" b="b"/>
              <a:pathLst>
                <a:path w="2329" h="3943" extrusionOk="0">
                  <a:moveTo>
                    <a:pt x="1990" y="1"/>
                  </a:moveTo>
                  <a:cubicBezTo>
                    <a:pt x="1691" y="1"/>
                    <a:pt x="1123" y="741"/>
                    <a:pt x="667" y="1746"/>
                  </a:cubicBezTo>
                  <a:cubicBezTo>
                    <a:pt x="176" y="2827"/>
                    <a:pt x="0" y="3805"/>
                    <a:pt x="275" y="3930"/>
                  </a:cubicBezTo>
                  <a:cubicBezTo>
                    <a:pt x="294" y="3939"/>
                    <a:pt x="315" y="3943"/>
                    <a:pt x="338" y="3943"/>
                  </a:cubicBezTo>
                  <a:cubicBezTo>
                    <a:pt x="636" y="3943"/>
                    <a:pt x="1205" y="3202"/>
                    <a:pt x="1661" y="2197"/>
                  </a:cubicBezTo>
                  <a:cubicBezTo>
                    <a:pt x="2153" y="1117"/>
                    <a:pt x="2328" y="138"/>
                    <a:pt x="2054" y="14"/>
                  </a:cubicBezTo>
                  <a:cubicBezTo>
                    <a:pt x="2034" y="5"/>
                    <a:pt x="2013" y="1"/>
                    <a:pt x="19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64"/>
            <p:cNvSpPr/>
            <p:nvPr/>
          </p:nvSpPr>
          <p:spPr>
            <a:xfrm>
              <a:off x="1953775" y="2988200"/>
              <a:ext cx="121550" cy="179950"/>
            </a:xfrm>
            <a:custGeom>
              <a:avLst/>
              <a:gdLst/>
              <a:ahLst/>
              <a:cxnLst/>
              <a:rect l="l" t="t" r="r" b="b"/>
              <a:pathLst>
                <a:path w="4862" h="7198" extrusionOk="0">
                  <a:moveTo>
                    <a:pt x="2762" y="0"/>
                  </a:moveTo>
                  <a:cubicBezTo>
                    <a:pt x="2106" y="0"/>
                    <a:pt x="1456" y="330"/>
                    <a:pt x="1037" y="774"/>
                  </a:cubicBezTo>
                  <a:cubicBezTo>
                    <a:pt x="920" y="898"/>
                    <a:pt x="815" y="1031"/>
                    <a:pt x="723" y="1168"/>
                  </a:cubicBezTo>
                  <a:cubicBezTo>
                    <a:pt x="469" y="1543"/>
                    <a:pt x="302" y="1957"/>
                    <a:pt x="186" y="2347"/>
                  </a:cubicBezTo>
                  <a:cubicBezTo>
                    <a:pt x="100" y="2634"/>
                    <a:pt x="43" y="2909"/>
                    <a:pt x="0" y="3147"/>
                  </a:cubicBezTo>
                  <a:lnTo>
                    <a:pt x="472" y="3232"/>
                  </a:lnTo>
                  <a:lnTo>
                    <a:pt x="494" y="3236"/>
                  </a:lnTo>
                  <a:cubicBezTo>
                    <a:pt x="607" y="2602"/>
                    <a:pt x="768" y="2097"/>
                    <a:pt x="989" y="1692"/>
                  </a:cubicBezTo>
                  <a:cubicBezTo>
                    <a:pt x="1107" y="1473"/>
                    <a:pt x="1244" y="1282"/>
                    <a:pt x="1400" y="1117"/>
                  </a:cubicBezTo>
                  <a:cubicBezTo>
                    <a:pt x="1728" y="770"/>
                    <a:pt x="2251" y="502"/>
                    <a:pt x="2763" y="502"/>
                  </a:cubicBezTo>
                  <a:cubicBezTo>
                    <a:pt x="2967" y="502"/>
                    <a:pt x="3169" y="545"/>
                    <a:pt x="3356" y="642"/>
                  </a:cubicBezTo>
                  <a:cubicBezTo>
                    <a:pt x="3629" y="782"/>
                    <a:pt x="3866" y="1038"/>
                    <a:pt x="4028" y="1360"/>
                  </a:cubicBezTo>
                  <a:cubicBezTo>
                    <a:pt x="4323" y="1948"/>
                    <a:pt x="4344" y="2701"/>
                    <a:pt x="4087" y="3427"/>
                  </a:cubicBezTo>
                  <a:cubicBezTo>
                    <a:pt x="3871" y="4038"/>
                    <a:pt x="3471" y="4636"/>
                    <a:pt x="2861" y="5251"/>
                  </a:cubicBezTo>
                  <a:lnTo>
                    <a:pt x="2816" y="5294"/>
                  </a:lnTo>
                  <a:lnTo>
                    <a:pt x="2778" y="5334"/>
                  </a:lnTo>
                  <a:cubicBezTo>
                    <a:pt x="2569" y="5540"/>
                    <a:pt x="2356" y="5755"/>
                    <a:pt x="2209" y="6035"/>
                  </a:cubicBezTo>
                  <a:cubicBezTo>
                    <a:pt x="1999" y="6435"/>
                    <a:pt x="2010" y="6891"/>
                    <a:pt x="2233" y="7197"/>
                  </a:cubicBezTo>
                  <a:lnTo>
                    <a:pt x="2638" y="6903"/>
                  </a:lnTo>
                  <a:cubicBezTo>
                    <a:pt x="2510" y="6728"/>
                    <a:pt x="2553" y="6457"/>
                    <a:pt x="2652" y="6266"/>
                  </a:cubicBezTo>
                  <a:cubicBezTo>
                    <a:pt x="2748" y="6084"/>
                    <a:pt x="2894" y="5927"/>
                    <a:pt x="3055" y="5766"/>
                  </a:cubicBezTo>
                  <a:cubicBezTo>
                    <a:pt x="3078" y="5740"/>
                    <a:pt x="3104" y="5715"/>
                    <a:pt x="3130" y="5689"/>
                  </a:cubicBezTo>
                  <a:lnTo>
                    <a:pt x="3216" y="5603"/>
                  </a:lnTo>
                  <a:cubicBezTo>
                    <a:pt x="3878" y="4934"/>
                    <a:pt x="4318" y="4277"/>
                    <a:pt x="4560" y="3593"/>
                  </a:cubicBezTo>
                  <a:cubicBezTo>
                    <a:pt x="4862" y="2740"/>
                    <a:pt x="4831" y="1842"/>
                    <a:pt x="4477" y="1136"/>
                  </a:cubicBezTo>
                  <a:cubicBezTo>
                    <a:pt x="4268" y="720"/>
                    <a:pt x="3953" y="386"/>
                    <a:pt x="3588" y="197"/>
                  </a:cubicBezTo>
                  <a:cubicBezTo>
                    <a:pt x="3323" y="60"/>
                    <a:pt x="3042" y="0"/>
                    <a:pt x="2762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64"/>
            <p:cNvSpPr/>
            <p:nvPr/>
          </p:nvSpPr>
          <p:spPr>
            <a:xfrm>
              <a:off x="1958475" y="3017300"/>
              <a:ext cx="20075" cy="51750"/>
            </a:xfrm>
            <a:custGeom>
              <a:avLst/>
              <a:gdLst/>
              <a:ahLst/>
              <a:cxnLst/>
              <a:rect l="l" t="t" r="r" b="b"/>
              <a:pathLst>
                <a:path w="803" h="2070" extrusionOk="0">
                  <a:moveTo>
                    <a:pt x="535" y="1"/>
                  </a:moveTo>
                  <a:cubicBezTo>
                    <a:pt x="281" y="375"/>
                    <a:pt x="114" y="792"/>
                    <a:pt x="0" y="1181"/>
                  </a:cubicBezTo>
                  <a:cubicBezTo>
                    <a:pt x="83" y="1438"/>
                    <a:pt x="180" y="1740"/>
                    <a:pt x="286" y="2066"/>
                  </a:cubicBezTo>
                  <a:lnTo>
                    <a:pt x="307" y="2069"/>
                  </a:lnTo>
                  <a:cubicBezTo>
                    <a:pt x="421" y="1436"/>
                    <a:pt x="581" y="931"/>
                    <a:pt x="802" y="526"/>
                  </a:cubicBezTo>
                  <a:lnTo>
                    <a:pt x="535" y="1"/>
                  </a:lnTo>
                  <a:close/>
                </a:path>
              </a:pathLst>
            </a:custGeom>
            <a:solidFill>
              <a:srgbClr val="474DA2">
                <a:alpha val="6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64"/>
            <p:cNvSpPr/>
            <p:nvPr/>
          </p:nvSpPr>
          <p:spPr>
            <a:xfrm>
              <a:off x="2003775" y="3120525"/>
              <a:ext cx="26425" cy="47600"/>
            </a:xfrm>
            <a:custGeom>
              <a:avLst/>
              <a:gdLst/>
              <a:ahLst/>
              <a:cxnLst/>
              <a:rect l="l" t="t" r="r" b="b"/>
              <a:pathLst>
                <a:path w="1057" h="1904" extrusionOk="0">
                  <a:moveTo>
                    <a:pt x="818" y="0"/>
                  </a:moveTo>
                  <a:lnTo>
                    <a:pt x="779" y="40"/>
                  </a:lnTo>
                  <a:cubicBezTo>
                    <a:pt x="571" y="246"/>
                    <a:pt x="357" y="461"/>
                    <a:pt x="211" y="741"/>
                  </a:cubicBezTo>
                  <a:cubicBezTo>
                    <a:pt x="0" y="1141"/>
                    <a:pt x="11" y="1597"/>
                    <a:pt x="235" y="1903"/>
                  </a:cubicBezTo>
                  <a:lnTo>
                    <a:pt x="640" y="1609"/>
                  </a:lnTo>
                  <a:cubicBezTo>
                    <a:pt x="511" y="1434"/>
                    <a:pt x="556" y="1163"/>
                    <a:pt x="653" y="972"/>
                  </a:cubicBezTo>
                  <a:cubicBezTo>
                    <a:pt x="748" y="790"/>
                    <a:pt x="895" y="633"/>
                    <a:pt x="1056" y="472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rgbClr val="474DA2">
                <a:alpha val="6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64"/>
            <p:cNvSpPr/>
            <p:nvPr/>
          </p:nvSpPr>
          <p:spPr>
            <a:xfrm>
              <a:off x="1799700" y="2996975"/>
              <a:ext cx="231900" cy="254775"/>
            </a:xfrm>
            <a:custGeom>
              <a:avLst/>
              <a:gdLst/>
              <a:ahLst/>
              <a:cxnLst/>
              <a:rect l="l" t="t" r="r" b="b"/>
              <a:pathLst>
                <a:path w="9276" h="10191" extrusionOk="0">
                  <a:moveTo>
                    <a:pt x="6076" y="1"/>
                  </a:moveTo>
                  <a:lnTo>
                    <a:pt x="0" y="1690"/>
                  </a:lnTo>
                  <a:lnTo>
                    <a:pt x="265" y="10112"/>
                  </a:lnTo>
                  <a:cubicBezTo>
                    <a:pt x="265" y="10112"/>
                    <a:pt x="773" y="10190"/>
                    <a:pt x="1603" y="10190"/>
                  </a:cubicBezTo>
                  <a:cubicBezTo>
                    <a:pt x="2551" y="10190"/>
                    <a:pt x="3920" y="10088"/>
                    <a:pt x="5435" y="9651"/>
                  </a:cubicBezTo>
                  <a:cubicBezTo>
                    <a:pt x="8278" y="8833"/>
                    <a:pt x="9275" y="7501"/>
                    <a:pt x="9275" y="7501"/>
                  </a:cubicBezTo>
                  <a:lnTo>
                    <a:pt x="6076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64"/>
            <p:cNvSpPr/>
            <p:nvPr/>
          </p:nvSpPr>
          <p:spPr>
            <a:xfrm>
              <a:off x="1940200" y="3022000"/>
              <a:ext cx="24950" cy="36750"/>
            </a:xfrm>
            <a:custGeom>
              <a:avLst/>
              <a:gdLst/>
              <a:ahLst/>
              <a:cxnLst/>
              <a:rect l="l" t="t" r="r" b="b"/>
              <a:pathLst>
                <a:path w="998" h="1470" extrusionOk="0">
                  <a:moveTo>
                    <a:pt x="308" y="1"/>
                  </a:moveTo>
                  <a:cubicBezTo>
                    <a:pt x="281" y="1"/>
                    <a:pt x="254" y="6"/>
                    <a:pt x="230" y="17"/>
                  </a:cubicBezTo>
                  <a:lnTo>
                    <a:pt x="176" y="41"/>
                  </a:lnTo>
                  <a:cubicBezTo>
                    <a:pt x="34" y="104"/>
                    <a:pt x="0" y="336"/>
                    <a:pt x="96" y="559"/>
                  </a:cubicBezTo>
                  <a:lnTo>
                    <a:pt x="348" y="1146"/>
                  </a:lnTo>
                  <a:cubicBezTo>
                    <a:pt x="433" y="1341"/>
                    <a:pt x="588" y="1470"/>
                    <a:pt x="723" y="1470"/>
                  </a:cubicBezTo>
                  <a:cubicBezTo>
                    <a:pt x="746" y="1470"/>
                    <a:pt x="768" y="1466"/>
                    <a:pt x="789" y="1458"/>
                  </a:cubicBezTo>
                  <a:lnTo>
                    <a:pt x="811" y="1451"/>
                  </a:lnTo>
                  <a:cubicBezTo>
                    <a:pt x="953" y="1398"/>
                    <a:pt x="998" y="1185"/>
                    <a:pt x="917" y="962"/>
                  </a:cubicBezTo>
                  <a:lnTo>
                    <a:pt x="696" y="360"/>
                  </a:lnTo>
                  <a:cubicBezTo>
                    <a:pt x="617" y="148"/>
                    <a:pt x="451" y="1"/>
                    <a:pt x="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64"/>
            <p:cNvSpPr/>
            <p:nvPr/>
          </p:nvSpPr>
          <p:spPr>
            <a:xfrm>
              <a:off x="1958800" y="3064400"/>
              <a:ext cx="15900" cy="17775"/>
            </a:xfrm>
            <a:custGeom>
              <a:avLst/>
              <a:gdLst/>
              <a:ahLst/>
              <a:cxnLst/>
              <a:rect l="l" t="t" r="r" b="b"/>
              <a:pathLst>
                <a:path w="636" h="711" extrusionOk="0">
                  <a:moveTo>
                    <a:pt x="274" y="0"/>
                  </a:moveTo>
                  <a:cubicBezTo>
                    <a:pt x="242" y="0"/>
                    <a:pt x="209" y="7"/>
                    <a:pt x="178" y="21"/>
                  </a:cubicBezTo>
                  <a:lnTo>
                    <a:pt x="174" y="23"/>
                  </a:lnTo>
                  <a:cubicBezTo>
                    <a:pt x="56" y="76"/>
                    <a:pt x="0" y="216"/>
                    <a:pt x="52" y="340"/>
                  </a:cubicBezTo>
                  <a:lnTo>
                    <a:pt x="136" y="550"/>
                  </a:lnTo>
                  <a:cubicBezTo>
                    <a:pt x="175" y="649"/>
                    <a:pt x="269" y="710"/>
                    <a:pt x="367" y="710"/>
                  </a:cubicBezTo>
                  <a:cubicBezTo>
                    <a:pt x="397" y="710"/>
                    <a:pt x="427" y="704"/>
                    <a:pt x="457" y="692"/>
                  </a:cubicBezTo>
                  <a:cubicBezTo>
                    <a:pt x="578" y="642"/>
                    <a:pt x="636" y="503"/>
                    <a:pt x="588" y="377"/>
                  </a:cubicBezTo>
                  <a:lnTo>
                    <a:pt x="508" y="165"/>
                  </a:lnTo>
                  <a:cubicBezTo>
                    <a:pt x="469" y="64"/>
                    <a:pt x="373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64"/>
            <p:cNvSpPr/>
            <p:nvPr/>
          </p:nvSpPr>
          <p:spPr>
            <a:xfrm>
              <a:off x="1902100" y="3009400"/>
              <a:ext cx="23475" cy="54125"/>
            </a:xfrm>
            <a:custGeom>
              <a:avLst/>
              <a:gdLst/>
              <a:ahLst/>
              <a:cxnLst/>
              <a:rect l="l" t="t" r="r" b="b"/>
              <a:pathLst>
                <a:path w="939" h="2165" extrusionOk="0">
                  <a:moveTo>
                    <a:pt x="193" y="0"/>
                  </a:moveTo>
                  <a:lnTo>
                    <a:pt x="1" y="53"/>
                  </a:lnTo>
                  <a:cubicBezTo>
                    <a:pt x="136" y="524"/>
                    <a:pt x="247" y="974"/>
                    <a:pt x="332" y="1352"/>
                  </a:cubicBezTo>
                  <a:cubicBezTo>
                    <a:pt x="186" y="1421"/>
                    <a:pt x="85" y="1568"/>
                    <a:pt x="85" y="1739"/>
                  </a:cubicBezTo>
                  <a:cubicBezTo>
                    <a:pt x="85" y="1974"/>
                    <a:pt x="278" y="2164"/>
                    <a:pt x="512" y="2164"/>
                  </a:cubicBezTo>
                  <a:cubicBezTo>
                    <a:pt x="748" y="2164"/>
                    <a:pt x="938" y="1974"/>
                    <a:pt x="938" y="1739"/>
                  </a:cubicBezTo>
                  <a:cubicBezTo>
                    <a:pt x="938" y="1509"/>
                    <a:pt x="757" y="1321"/>
                    <a:pt x="528" y="1313"/>
                  </a:cubicBezTo>
                  <a:cubicBezTo>
                    <a:pt x="454" y="989"/>
                    <a:pt x="342" y="521"/>
                    <a:pt x="193" y="0"/>
                  </a:cubicBezTo>
                  <a:close/>
                </a:path>
              </a:pathLst>
            </a:custGeom>
            <a:solidFill>
              <a:srgbClr val="F47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64"/>
            <p:cNvSpPr/>
            <p:nvPr/>
          </p:nvSpPr>
          <p:spPr>
            <a:xfrm>
              <a:off x="1801225" y="2998875"/>
              <a:ext cx="149125" cy="46475"/>
            </a:xfrm>
            <a:custGeom>
              <a:avLst/>
              <a:gdLst/>
              <a:ahLst/>
              <a:cxnLst/>
              <a:rect l="l" t="t" r="r" b="b"/>
              <a:pathLst>
                <a:path w="5965" h="1859" extrusionOk="0">
                  <a:moveTo>
                    <a:pt x="5964" y="0"/>
                  </a:moveTo>
                  <a:lnTo>
                    <a:pt x="0" y="1690"/>
                  </a:lnTo>
                  <a:cubicBezTo>
                    <a:pt x="0" y="1690"/>
                    <a:pt x="469" y="1859"/>
                    <a:pt x="1288" y="1859"/>
                  </a:cubicBezTo>
                  <a:cubicBezTo>
                    <a:pt x="1821" y="1859"/>
                    <a:pt x="2504" y="1787"/>
                    <a:pt x="3302" y="1550"/>
                  </a:cubicBezTo>
                  <a:cubicBezTo>
                    <a:pt x="5325" y="948"/>
                    <a:pt x="5964" y="0"/>
                    <a:pt x="59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64"/>
            <p:cNvSpPr/>
            <p:nvPr/>
          </p:nvSpPr>
          <p:spPr>
            <a:xfrm>
              <a:off x="1904225" y="3042175"/>
              <a:ext cx="21350" cy="21350"/>
            </a:xfrm>
            <a:custGeom>
              <a:avLst/>
              <a:gdLst/>
              <a:ahLst/>
              <a:cxnLst/>
              <a:rect l="l" t="t" r="r" b="b"/>
              <a:pathLst>
                <a:path w="854" h="854" extrusionOk="0">
                  <a:moveTo>
                    <a:pt x="426" y="0"/>
                  </a:moveTo>
                  <a:cubicBezTo>
                    <a:pt x="363" y="0"/>
                    <a:pt x="301" y="14"/>
                    <a:pt x="247" y="41"/>
                  </a:cubicBezTo>
                  <a:cubicBezTo>
                    <a:pt x="101" y="110"/>
                    <a:pt x="0" y="257"/>
                    <a:pt x="0" y="428"/>
                  </a:cubicBezTo>
                  <a:cubicBezTo>
                    <a:pt x="0" y="663"/>
                    <a:pt x="193" y="853"/>
                    <a:pt x="427" y="853"/>
                  </a:cubicBezTo>
                  <a:cubicBezTo>
                    <a:pt x="663" y="853"/>
                    <a:pt x="853" y="663"/>
                    <a:pt x="853" y="428"/>
                  </a:cubicBezTo>
                  <a:cubicBezTo>
                    <a:pt x="853" y="198"/>
                    <a:pt x="672" y="10"/>
                    <a:pt x="442" y="2"/>
                  </a:cubicBezTo>
                  <a:cubicBezTo>
                    <a:pt x="437" y="0"/>
                    <a:pt x="431" y="0"/>
                    <a:pt x="4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64"/>
            <p:cNvSpPr/>
            <p:nvPr/>
          </p:nvSpPr>
          <p:spPr>
            <a:xfrm>
              <a:off x="1808325" y="2914025"/>
              <a:ext cx="109475" cy="140625"/>
            </a:xfrm>
            <a:custGeom>
              <a:avLst/>
              <a:gdLst/>
              <a:ahLst/>
              <a:cxnLst/>
              <a:rect l="l" t="t" r="r" b="b"/>
              <a:pathLst>
                <a:path w="4379" h="5625" extrusionOk="0">
                  <a:moveTo>
                    <a:pt x="1648" y="1"/>
                  </a:moveTo>
                  <a:cubicBezTo>
                    <a:pt x="1610" y="1"/>
                    <a:pt x="1572" y="4"/>
                    <a:pt x="1533" y="10"/>
                  </a:cubicBezTo>
                  <a:cubicBezTo>
                    <a:pt x="0" y="257"/>
                    <a:pt x="428" y="4019"/>
                    <a:pt x="528" y="4763"/>
                  </a:cubicBezTo>
                  <a:lnTo>
                    <a:pt x="725" y="4709"/>
                  </a:lnTo>
                  <a:cubicBezTo>
                    <a:pt x="627" y="3946"/>
                    <a:pt x="248" y="421"/>
                    <a:pt x="1567" y="208"/>
                  </a:cubicBezTo>
                  <a:cubicBezTo>
                    <a:pt x="1595" y="203"/>
                    <a:pt x="1624" y="201"/>
                    <a:pt x="1652" y="201"/>
                  </a:cubicBezTo>
                  <a:cubicBezTo>
                    <a:pt x="2499" y="201"/>
                    <a:pt x="3269" y="2176"/>
                    <a:pt x="3753" y="3868"/>
                  </a:cubicBezTo>
                  <a:cubicBezTo>
                    <a:pt x="3888" y="4339"/>
                    <a:pt x="3999" y="4789"/>
                    <a:pt x="4084" y="5167"/>
                  </a:cubicBezTo>
                  <a:cubicBezTo>
                    <a:pt x="4124" y="5335"/>
                    <a:pt x="4156" y="5489"/>
                    <a:pt x="4183" y="5625"/>
                  </a:cubicBezTo>
                  <a:lnTo>
                    <a:pt x="4379" y="5585"/>
                  </a:lnTo>
                  <a:cubicBezTo>
                    <a:pt x="4373" y="5547"/>
                    <a:pt x="4339" y="5382"/>
                    <a:pt x="4280" y="5126"/>
                  </a:cubicBezTo>
                  <a:cubicBezTo>
                    <a:pt x="4207" y="4803"/>
                    <a:pt x="4094" y="4335"/>
                    <a:pt x="3945" y="3814"/>
                  </a:cubicBezTo>
                  <a:cubicBezTo>
                    <a:pt x="3480" y="2177"/>
                    <a:pt x="2670" y="1"/>
                    <a:pt x="1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64"/>
            <p:cNvSpPr/>
            <p:nvPr/>
          </p:nvSpPr>
          <p:spPr>
            <a:xfrm>
              <a:off x="1725350" y="3003875"/>
              <a:ext cx="64625" cy="112600"/>
            </a:xfrm>
            <a:custGeom>
              <a:avLst/>
              <a:gdLst/>
              <a:ahLst/>
              <a:cxnLst/>
              <a:rect l="l" t="t" r="r" b="b"/>
              <a:pathLst>
                <a:path w="2585" h="4504" extrusionOk="0">
                  <a:moveTo>
                    <a:pt x="170" y="0"/>
                  </a:moveTo>
                  <a:cubicBezTo>
                    <a:pt x="167" y="15"/>
                    <a:pt x="164" y="29"/>
                    <a:pt x="160" y="43"/>
                  </a:cubicBezTo>
                  <a:cubicBezTo>
                    <a:pt x="90" y="305"/>
                    <a:pt x="43" y="574"/>
                    <a:pt x="21" y="843"/>
                  </a:cubicBezTo>
                  <a:cubicBezTo>
                    <a:pt x="18" y="858"/>
                    <a:pt x="17" y="872"/>
                    <a:pt x="17" y="888"/>
                  </a:cubicBezTo>
                  <a:cubicBezTo>
                    <a:pt x="1" y="1104"/>
                    <a:pt x="1" y="1320"/>
                    <a:pt x="20" y="1533"/>
                  </a:cubicBezTo>
                  <a:cubicBezTo>
                    <a:pt x="21" y="1549"/>
                    <a:pt x="22" y="1565"/>
                    <a:pt x="25" y="1579"/>
                  </a:cubicBezTo>
                  <a:cubicBezTo>
                    <a:pt x="41" y="1738"/>
                    <a:pt x="65" y="1896"/>
                    <a:pt x="102" y="2053"/>
                  </a:cubicBezTo>
                  <a:cubicBezTo>
                    <a:pt x="126" y="2156"/>
                    <a:pt x="155" y="2258"/>
                    <a:pt x="189" y="2358"/>
                  </a:cubicBezTo>
                  <a:cubicBezTo>
                    <a:pt x="194" y="2374"/>
                    <a:pt x="199" y="2388"/>
                    <a:pt x="204" y="2403"/>
                  </a:cubicBezTo>
                  <a:cubicBezTo>
                    <a:pt x="293" y="2661"/>
                    <a:pt x="416" y="2908"/>
                    <a:pt x="567" y="3134"/>
                  </a:cubicBezTo>
                  <a:cubicBezTo>
                    <a:pt x="579" y="3151"/>
                    <a:pt x="591" y="3170"/>
                    <a:pt x="604" y="3187"/>
                  </a:cubicBezTo>
                  <a:cubicBezTo>
                    <a:pt x="763" y="3413"/>
                    <a:pt x="949" y="3617"/>
                    <a:pt x="1167" y="3788"/>
                  </a:cubicBezTo>
                  <a:cubicBezTo>
                    <a:pt x="1470" y="4029"/>
                    <a:pt x="1825" y="4203"/>
                    <a:pt x="2115" y="4460"/>
                  </a:cubicBezTo>
                  <a:cubicBezTo>
                    <a:pt x="2115" y="4460"/>
                    <a:pt x="2115" y="4460"/>
                    <a:pt x="2115" y="4460"/>
                  </a:cubicBezTo>
                  <a:cubicBezTo>
                    <a:pt x="2116" y="4460"/>
                    <a:pt x="2116" y="4460"/>
                    <a:pt x="2116" y="4460"/>
                  </a:cubicBezTo>
                  <a:lnTo>
                    <a:pt x="2163" y="4503"/>
                  </a:lnTo>
                  <a:cubicBezTo>
                    <a:pt x="2168" y="4488"/>
                    <a:pt x="2172" y="4475"/>
                    <a:pt x="2178" y="4460"/>
                  </a:cubicBezTo>
                  <a:cubicBezTo>
                    <a:pt x="2371" y="3892"/>
                    <a:pt x="2585" y="3305"/>
                    <a:pt x="2574" y="2707"/>
                  </a:cubicBezTo>
                  <a:cubicBezTo>
                    <a:pt x="2573" y="2619"/>
                    <a:pt x="2568" y="2529"/>
                    <a:pt x="2559" y="2441"/>
                  </a:cubicBezTo>
                  <a:cubicBezTo>
                    <a:pt x="2556" y="2423"/>
                    <a:pt x="2555" y="2403"/>
                    <a:pt x="2552" y="2383"/>
                  </a:cubicBezTo>
                  <a:cubicBezTo>
                    <a:pt x="2509" y="2021"/>
                    <a:pt x="2401" y="1667"/>
                    <a:pt x="2219" y="1357"/>
                  </a:cubicBezTo>
                  <a:cubicBezTo>
                    <a:pt x="2210" y="1343"/>
                    <a:pt x="2204" y="1331"/>
                    <a:pt x="2195" y="1319"/>
                  </a:cubicBezTo>
                  <a:cubicBezTo>
                    <a:pt x="2127" y="1209"/>
                    <a:pt x="2051" y="1108"/>
                    <a:pt x="1966" y="1011"/>
                  </a:cubicBezTo>
                  <a:cubicBezTo>
                    <a:pt x="1916" y="957"/>
                    <a:pt x="1863" y="904"/>
                    <a:pt x="1808" y="856"/>
                  </a:cubicBezTo>
                  <a:cubicBezTo>
                    <a:pt x="1799" y="846"/>
                    <a:pt x="1788" y="837"/>
                    <a:pt x="1778" y="829"/>
                  </a:cubicBezTo>
                  <a:cubicBezTo>
                    <a:pt x="1638" y="706"/>
                    <a:pt x="1485" y="601"/>
                    <a:pt x="1330" y="504"/>
                  </a:cubicBezTo>
                  <a:cubicBezTo>
                    <a:pt x="1303" y="488"/>
                    <a:pt x="1278" y="473"/>
                    <a:pt x="1252" y="458"/>
                  </a:cubicBezTo>
                  <a:cubicBezTo>
                    <a:pt x="1240" y="451"/>
                    <a:pt x="1230" y="443"/>
                    <a:pt x="1217" y="438"/>
                  </a:cubicBezTo>
                  <a:cubicBezTo>
                    <a:pt x="899" y="255"/>
                    <a:pt x="559" y="123"/>
                    <a:pt x="210" y="12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64"/>
            <p:cNvSpPr/>
            <p:nvPr/>
          </p:nvSpPr>
          <p:spPr>
            <a:xfrm>
              <a:off x="1728725" y="3003225"/>
              <a:ext cx="51050" cy="113275"/>
            </a:xfrm>
            <a:custGeom>
              <a:avLst/>
              <a:gdLst/>
              <a:ahLst/>
              <a:cxnLst/>
              <a:rect l="l" t="t" r="r" b="b"/>
              <a:pathLst>
                <a:path w="2042" h="4531" extrusionOk="0">
                  <a:moveTo>
                    <a:pt x="38" y="0"/>
                  </a:moveTo>
                  <a:cubicBezTo>
                    <a:pt x="32" y="0"/>
                    <a:pt x="26" y="3"/>
                    <a:pt x="20" y="8"/>
                  </a:cubicBezTo>
                  <a:cubicBezTo>
                    <a:pt x="6" y="15"/>
                    <a:pt x="1" y="33"/>
                    <a:pt x="7" y="46"/>
                  </a:cubicBezTo>
                  <a:cubicBezTo>
                    <a:pt x="7" y="47"/>
                    <a:pt x="12" y="58"/>
                    <a:pt x="22" y="77"/>
                  </a:cubicBezTo>
                  <a:cubicBezTo>
                    <a:pt x="86" y="201"/>
                    <a:pt x="345" y="713"/>
                    <a:pt x="666" y="1399"/>
                  </a:cubicBezTo>
                  <a:cubicBezTo>
                    <a:pt x="676" y="1421"/>
                    <a:pt x="687" y="1444"/>
                    <a:pt x="697" y="1468"/>
                  </a:cubicBezTo>
                  <a:lnTo>
                    <a:pt x="698" y="1468"/>
                  </a:lnTo>
                  <a:cubicBezTo>
                    <a:pt x="788" y="1657"/>
                    <a:pt x="880" y="1857"/>
                    <a:pt x="974" y="2066"/>
                  </a:cubicBezTo>
                  <a:lnTo>
                    <a:pt x="997" y="2118"/>
                  </a:lnTo>
                  <a:lnTo>
                    <a:pt x="1022" y="2173"/>
                  </a:lnTo>
                  <a:cubicBezTo>
                    <a:pt x="1102" y="2352"/>
                    <a:pt x="1182" y="2539"/>
                    <a:pt x="1261" y="2721"/>
                  </a:cubicBezTo>
                  <a:cubicBezTo>
                    <a:pt x="1268" y="2735"/>
                    <a:pt x="1275" y="2751"/>
                    <a:pt x="1281" y="2767"/>
                  </a:cubicBezTo>
                  <a:lnTo>
                    <a:pt x="1282" y="2767"/>
                  </a:lnTo>
                  <a:cubicBezTo>
                    <a:pt x="1396" y="3034"/>
                    <a:pt x="1505" y="3297"/>
                    <a:pt x="1601" y="3534"/>
                  </a:cubicBezTo>
                  <a:cubicBezTo>
                    <a:pt x="1606" y="3550"/>
                    <a:pt x="1612" y="3565"/>
                    <a:pt x="1619" y="3581"/>
                  </a:cubicBezTo>
                  <a:cubicBezTo>
                    <a:pt x="1795" y="4015"/>
                    <a:pt x="1928" y="4359"/>
                    <a:pt x="1979" y="4487"/>
                  </a:cubicBezTo>
                  <a:cubicBezTo>
                    <a:pt x="1979" y="4487"/>
                    <a:pt x="1979" y="4488"/>
                    <a:pt x="1979" y="4488"/>
                  </a:cubicBezTo>
                  <a:cubicBezTo>
                    <a:pt x="1980" y="4488"/>
                    <a:pt x="1980" y="4487"/>
                    <a:pt x="1980" y="4487"/>
                  </a:cubicBezTo>
                  <a:lnTo>
                    <a:pt x="2027" y="4530"/>
                  </a:lnTo>
                  <a:cubicBezTo>
                    <a:pt x="2032" y="4517"/>
                    <a:pt x="2036" y="4502"/>
                    <a:pt x="2042" y="4487"/>
                  </a:cubicBezTo>
                  <a:cubicBezTo>
                    <a:pt x="2000" y="4380"/>
                    <a:pt x="1859" y="4017"/>
                    <a:pt x="1670" y="3552"/>
                  </a:cubicBezTo>
                  <a:cubicBezTo>
                    <a:pt x="1665" y="3539"/>
                    <a:pt x="1659" y="3523"/>
                    <a:pt x="1653" y="3509"/>
                  </a:cubicBezTo>
                  <a:cubicBezTo>
                    <a:pt x="1560" y="3280"/>
                    <a:pt x="1456" y="3029"/>
                    <a:pt x="1347" y="2771"/>
                  </a:cubicBezTo>
                  <a:cubicBezTo>
                    <a:pt x="1340" y="2755"/>
                    <a:pt x="1334" y="2741"/>
                    <a:pt x="1327" y="2726"/>
                  </a:cubicBezTo>
                  <a:lnTo>
                    <a:pt x="1327" y="2725"/>
                  </a:lnTo>
                  <a:cubicBezTo>
                    <a:pt x="1247" y="2535"/>
                    <a:pt x="1163" y="2344"/>
                    <a:pt x="1080" y="2157"/>
                  </a:cubicBezTo>
                  <a:cubicBezTo>
                    <a:pt x="1074" y="2141"/>
                    <a:pt x="1065" y="2125"/>
                    <a:pt x="1059" y="2109"/>
                  </a:cubicBezTo>
                  <a:cubicBezTo>
                    <a:pt x="1049" y="2084"/>
                    <a:pt x="1038" y="2061"/>
                    <a:pt x="1027" y="2037"/>
                  </a:cubicBezTo>
                  <a:cubicBezTo>
                    <a:pt x="933" y="1828"/>
                    <a:pt x="840" y="1625"/>
                    <a:pt x="751" y="1437"/>
                  </a:cubicBezTo>
                  <a:lnTo>
                    <a:pt x="751" y="1436"/>
                  </a:lnTo>
                  <a:cubicBezTo>
                    <a:pt x="743" y="1420"/>
                    <a:pt x="735" y="1405"/>
                    <a:pt x="729" y="1389"/>
                  </a:cubicBezTo>
                  <a:cubicBezTo>
                    <a:pt x="398" y="684"/>
                    <a:pt x="133" y="158"/>
                    <a:pt x="72" y="40"/>
                  </a:cubicBezTo>
                  <a:cubicBezTo>
                    <a:pt x="65" y="24"/>
                    <a:pt x="60" y="16"/>
                    <a:pt x="60" y="15"/>
                  </a:cubicBezTo>
                  <a:cubicBezTo>
                    <a:pt x="55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64"/>
            <p:cNvSpPr/>
            <p:nvPr/>
          </p:nvSpPr>
          <p:spPr>
            <a:xfrm>
              <a:off x="1725700" y="3014800"/>
              <a:ext cx="30950" cy="25350"/>
            </a:xfrm>
            <a:custGeom>
              <a:avLst/>
              <a:gdLst/>
              <a:ahLst/>
              <a:cxnLst/>
              <a:rect l="l" t="t" r="r" b="b"/>
              <a:pathLst>
                <a:path w="1238" h="1014" extrusionOk="0">
                  <a:moveTo>
                    <a:pt x="1203" y="1"/>
                  </a:moveTo>
                  <a:lnTo>
                    <a:pt x="851" y="928"/>
                  </a:lnTo>
                  <a:lnTo>
                    <a:pt x="837" y="965"/>
                  </a:lnTo>
                  <a:lnTo>
                    <a:pt x="788" y="932"/>
                  </a:lnTo>
                  <a:lnTo>
                    <a:pt x="4" y="409"/>
                  </a:lnTo>
                  <a:cubicBezTo>
                    <a:pt x="2" y="423"/>
                    <a:pt x="1" y="438"/>
                    <a:pt x="1" y="453"/>
                  </a:cubicBezTo>
                  <a:lnTo>
                    <a:pt x="819" y="1000"/>
                  </a:lnTo>
                  <a:lnTo>
                    <a:pt x="821" y="1000"/>
                  </a:lnTo>
                  <a:lnTo>
                    <a:pt x="835" y="1010"/>
                  </a:lnTo>
                  <a:cubicBezTo>
                    <a:pt x="838" y="1013"/>
                    <a:pt x="842" y="1014"/>
                    <a:pt x="846" y="1014"/>
                  </a:cubicBezTo>
                  <a:cubicBezTo>
                    <a:pt x="848" y="1014"/>
                    <a:pt x="850" y="1013"/>
                    <a:pt x="852" y="1013"/>
                  </a:cubicBezTo>
                  <a:cubicBezTo>
                    <a:pt x="858" y="1010"/>
                    <a:pt x="861" y="1008"/>
                    <a:pt x="864" y="1003"/>
                  </a:cubicBezTo>
                  <a:lnTo>
                    <a:pt x="864" y="1000"/>
                  </a:lnTo>
                  <a:lnTo>
                    <a:pt x="874" y="976"/>
                  </a:lnTo>
                  <a:lnTo>
                    <a:pt x="874" y="974"/>
                  </a:lnTo>
                  <a:lnTo>
                    <a:pt x="1238" y="21"/>
                  </a:lnTo>
                  <a:cubicBezTo>
                    <a:pt x="1226" y="14"/>
                    <a:pt x="1216" y="6"/>
                    <a:pt x="120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64"/>
            <p:cNvSpPr/>
            <p:nvPr/>
          </p:nvSpPr>
          <p:spPr>
            <a:xfrm>
              <a:off x="1725750" y="3024600"/>
              <a:ext cx="44775" cy="33225"/>
            </a:xfrm>
            <a:custGeom>
              <a:avLst/>
              <a:gdLst/>
              <a:ahLst/>
              <a:cxnLst/>
              <a:rect l="l" t="t" r="r" b="b"/>
              <a:pathLst>
                <a:path w="1791" h="1329" extrusionOk="0">
                  <a:moveTo>
                    <a:pt x="1761" y="0"/>
                  </a:moveTo>
                  <a:lnTo>
                    <a:pt x="1179" y="1254"/>
                  </a:lnTo>
                  <a:lnTo>
                    <a:pt x="1166" y="1284"/>
                  </a:lnTo>
                  <a:lnTo>
                    <a:pt x="1116" y="1259"/>
                  </a:lnTo>
                  <a:lnTo>
                    <a:pt x="1" y="705"/>
                  </a:lnTo>
                  <a:lnTo>
                    <a:pt x="1" y="705"/>
                  </a:lnTo>
                  <a:cubicBezTo>
                    <a:pt x="2" y="721"/>
                    <a:pt x="4" y="737"/>
                    <a:pt x="6" y="750"/>
                  </a:cubicBezTo>
                  <a:lnTo>
                    <a:pt x="1141" y="1315"/>
                  </a:lnTo>
                  <a:lnTo>
                    <a:pt x="1166" y="1327"/>
                  </a:lnTo>
                  <a:cubicBezTo>
                    <a:pt x="1168" y="1328"/>
                    <a:pt x="1171" y="1329"/>
                    <a:pt x="1174" y="1329"/>
                  </a:cubicBezTo>
                  <a:cubicBezTo>
                    <a:pt x="1176" y="1329"/>
                    <a:pt x="1178" y="1328"/>
                    <a:pt x="1180" y="1328"/>
                  </a:cubicBezTo>
                  <a:cubicBezTo>
                    <a:pt x="1185" y="1326"/>
                    <a:pt x="1189" y="1323"/>
                    <a:pt x="1191" y="1318"/>
                  </a:cubicBezTo>
                  <a:lnTo>
                    <a:pt x="1199" y="1302"/>
                  </a:lnTo>
                  <a:lnTo>
                    <a:pt x="1790" y="27"/>
                  </a:lnTo>
                  <a:cubicBezTo>
                    <a:pt x="1782" y="17"/>
                    <a:pt x="1771" y="8"/>
                    <a:pt x="176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64"/>
            <p:cNvSpPr/>
            <p:nvPr/>
          </p:nvSpPr>
          <p:spPr>
            <a:xfrm>
              <a:off x="1729975" y="3036825"/>
              <a:ext cx="50775" cy="35850"/>
            </a:xfrm>
            <a:custGeom>
              <a:avLst/>
              <a:gdLst/>
              <a:ahLst/>
              <a:cxnLst/>
              <a:rect l="l" t="t" r="r" b="b"/>
              <a:pathLst>
                <a:path w="2031" h="1434" extrusionOk="0">
                  <a:moveTo>
                    <a:pt x="2007" y="1"/>
                  </a:moveTo>
                  <a:lnTo>
                    <a:pt x="1276" y="1381"/>
                  </a:lnTo>
                  <a:lnTo>
                    <a:pt x="1276" y="1382"/>
                  </a:lnTo>
                  <a:lnTo>
                    <a:pt x="1271" y="1391"/>
                  </a:lnTo>
                  <a:lnTo>
                    <a:pt x="1210" y="1375"/>
                  </a:lnTo>
                  <a:lnTo>
                    <a:pt x="0" y="1040"/>
                  </a:lnTo>
                  <a:lnTo>
                    <a:pt x="0" y="1040"/>
                  </a:lnTo>
                  <a:cubicBezTo>
                    <a:pt x="4" y="1056"/>
                    <a:pt x="10" y="1070"/>
                    <a:pt x="15" y="1085"/>
                  </a:cubicBezTo>
                  <a:lnTo>
                    <a:pt x="1229" y="1421"/>
                  </a:lnTo>
                  <a:lnTo>
                    <a:pt x="1230" y="1421"/>
                  </a:lnTo>
                  <a:lnTo>
                    <a:pt x="1276" y="1432"/>
                  </a:lnTo>
                  <a:cubicBezTo>
                    <a:pt x="1278" y="1433"/>
                    <a:pt x="1279" y="1433"/>
                    <a:pt x="1281" y="1433"/>
                  </a:cubicBezTo>
                  <a:cubicBezTo>
                    <a:pt x="1286" y="1433"/>
                    <a:pt x="1291" y="1431"/>
                    <a:pt x="1295" y="1426"/>
                  </a:cubicBezTo>
                  <a:cubicBezTo>
                    <a:pt x="1297" y="1426"/>
                    <a:pt x="1297" y="1424"/>
                    <a:pt x="1298" y="1423"/>
                  </a:cubicBezTo>
                  <a:lnTo>
                    <a:pt x="2031" y="39"/>
                  </a:lnTo>
                  <a:cubicBezTo>
                    <a:pt x="2023" y="25"/>
                    <a:pt x="2016" y="13"/>
                    <a:pt x="200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64"/>
            <p:cNvSpPr/>
            <p:nvPr/>
          </p:nvSpPr>
          <p:spPr>
            <a:xfrm>
              <a:off x="1739400" y="3063450"/>
              <a:ext cx="49875" cy="29375"/>
            </a:xfrm>
            <a:custGeom>
              <a:avLst/>
              <a:gdLst/>
              <a:ahLst/>
              <a:cxnLst/>
              <a:rect l="l" t="t" r="r" b="b"/>
              <a:pathLst>
                <a:path w="1995" h="1175" extrusionOk="0">
                  <a:moveTo>
                    <a:pt x="1988" y="0"/>
                  </a:moveTo>
                  <a:lnTo>
                    <a:pt x="1225" y="1098"/>
                  </a:lnTo>
                  <a:lnTo>
                    <a:pt x="1201" y="1131"/>
                  </a:lnTo>
                  <a:lnTo>
                    <a:pt x="1171" y="1122"/>
                  </a:lnTo>
                  <a:lnTo>
                    <a:pt x="1" y="750"/>
                  </a:lnTo>
                  <a:lnTo>
                    <a:pt x="1" y="750"/>
                  </a:lnTo>
                  <a:cubicBezTo>
                    <a:pt x="12" y="767"/>
                    <a:pt x="26" y="785"/>
                    <a:pt x="38" y="803"/>
                  </a:cubicBezTo>
                  <a:lnTo>
                    <a:pt x="1190" y="1169"/>
                  </a:lnTo>
                  <a:lnTo>
                    <a:pt x="1202" y="1173"/>
                  </a:lnTo>
                  <a:cubicBezTo>
                    <a:pt x="1204" y="1174"/>
                    <a:pt x="1207" y="1174"/>
                    <a:pt x="1209" y="1174"/>
                  </a:cubicBezTo>
                  <a:cubicBezTo>
                    <a:pt x="1216" y="1174"/>
                    <a:pt x="1222" y="1171"/>
                    <a:pt x="1225" y="1165"/>
                  </a:cubicBezTo>
                  <a:lnTo>
                    <a:pt x="1242" y="1142"/>
                  </a:lnTo>
                  <a:lnTo>
                    <a:pt x="1994" y="58"/>
                  </a:lnTo>
                  <a:cubicBezTo>
                    <a:pt x="1991" y="40"/>
                    <a:pt x="1990" y="20"/>
                    <a:pt x="198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64"/>
            <p:cNvSpPr/>
            <p:nvPr/>
          </p:nvSpPr>
          <p:spPr>
            <a:xfrm>
              <a:off x="1998725" y="3111650"/>
              <a:ext cx="74800" cy="100900"/>
            </a:xfrm>
            <a:custGeom>
              <a:avLst/>
              <a:gdLst/>
              <a:ahLst/>
              <a:cxnLst/>
              <a:rect l="l" t="t" r="r" b="b"/>
              <a:pathLst>
                <a:path w="2992" h="4036" extrusionOk="0">
                  <a:moveTo>
                    <a:pt x="2823" y="1"/>
                  </a:moveTo>
                  <a:cubicBezTo>
                    <a:pt x="2809" y="4"/>
                    <a:pt x="2795" y="9"/>
                    <a:pt x="2781" y="13"/>
                  </a:cubicBezTo>
                  <a:cubicBezTo>
                    <a:pt x="2522" y="90"/>
                    <a:pt x="2267" y="188"/>
                    <a:pt x="2025" y="308"/>
                  </a:cubicBezTo>
                  <a:cubicBezTo>
                    <a:pt x="2011" y="313"/>
                    <a:pt x="1997" y="319"/>
                    <a:pt x="1984" y="328"/>
                  </a:cubicBezTo>
                  <a:cubicBezTo>
                    <a:pt x="1792" y="425"/>
                    <a:pt x="1607" y="537"/>
                    <a:pt x="1433" y="663"/>
                  </a:cubicBezTo>
                  <a:cubicBezTo>
                    <a:pt x="1420" y="672"/>
                    <a:pt x="1408" y="681"/>
                    <a:pt x="1396" y="691"/>
                  </a:cubicBezTo>
                  <a:cubicBezTo>
                    <a:pt x="1268" y="786"/>
                    <a:pt x="1145" y="890"/>
                    <a:pt x="1031" y="1001"/>
                  </a:cubicBezTo>
                  <a:cubicBezTo>
                    <a:pt x="955" y="1075"/>
                    <a:pt x="884" y="1153"/>
                    <a:pt x="815" y="1234"/>
                  </a:cubicBezTo>
                  <a:cubicBezTo>
                    <a:pt x="805" y="1244"/>
                    <a:pt x="794" y="1256"/>
                    <a:pt x="785" y="1269"/>
                  </a:cubicBezTo>
                  <a:cubicBezTo>
                    <a:pt x="611" y="1480"/>
                    <a:pt x="461" y="1711"/>
                    <a:pt x="347" y="1959"/>
                  </a:cubicBezTo>
                  <a:cubicBezTo>
                    <a:pt x="338" y="1979"/>
                    <a:pt x="328" y="1997"/>
                    <a:pt x="321" y="2017"/>
                  </a:cubicBezTo>
                  <a:cubicBezTo>
                    <a:pt x="208" y="2271"/>
                    <a:pt x="132" y="2537"/>
                    <a:pt x="97" y="2811"/>
                  </a:cubicBezTo>
                  <a:cubicBezTo>
                    <a:pt x="48" y="3196"/>
                    <a:pt x="82" y="3590"/>
                    <a:pt x="13" y="3970"/>
                  </a:cubicBezTo>
                  <a:cubicBezTo>
                    <a:pt x="12" y="3972"/>
                    <a:pt x="13" y="3972"/>
                    <a:pt x="13" y="3972"/>
                  </a:cubicBezTo>
                  <a:cubicBezTo>
                    <a:pt x="7" y="3993"/>
                    <a:pt x="3" y="4014"/>
                    <a:pt x="0" y="4035"/>
                  </a:cubicBezTo>
                  <a:cubicBezTo>
                    <a:pt x="14" y="4032"/>
                    <a:pt x="30" y="4028"/>
                    <a:pt x="44" y="4026"/>
                  </a:cubicBezTo>
                  <a:cubicBezTo>
                    <a:pt x="631" y="3896"/>
                    <a:pt x="1243" y="3775"/>
                    <a:pt x="1750" y="3458"/>
                  </a:cubicBezTo>
                  <a:cubicBezTo>
                    <a:pt x="1825" y="3410"/>
                    <a:pt x="1898" y="3360"/>
                    <a:pt x="1970" y="3306"/>
                  </a:cubicBezTo>
                  <a:cubicBezTo>
                    <a:pt x="1984" y="3295"/>
                    <a:pt x="2000" y="3282"/>
                    <a:pt x="2016" y="3270"/>
                  </a:cubicBezTo>
                  <a:cubicBezTo>
                    <a:pt x="2302" y="3045"/>
                    <a:pt x="2549" y="2770"/>
                    <a:pt x="2721" y="2454"/>
                  </a:cubicBezTo>
                  <a:cubicBezTo>
                    <a:pt x="2728" y="2440"/>
                    <a:pt x="2734" y="2428"/>
                    <a:pt x="2742" y="2413"/>
                  </a:cubicBezTo>
                  <a:cubicBezTo>
                    <a:pt x="2801" y="2300"/>
                    <a:pt x="2849" y="2183"/>
                    <a:pt x="2886" y="2060"/>
                  </a:cubicBezTo>
                  <a:cubicBezTo>
                    <a:pt x="2907" y="1989"/>
                    <a:pt x="2926" y="1916"/>
                    <a:pt x="2939" y="1844"/>
                  </a:cubicBezTo>
                  <a:cubicBezTo>
                    <a:pt x="2942" y="1831"/>
                    <a:pt x="2944" y="1818"/>
                    <a:pt x="2945" y="1805"/>
                  </a:cubicBezTo>
                  <a:cubicBezTo>
                    <a:pt x="2978" y="1623"/>
                    <a:pt x="2990" y="1438"/>
                    <a:pt x="2991" y="1254"/>
                  </a:cubicBezTo>
                  <a:cubicBezTo>
                    <a:pt x="2991" y="1224"/>
                    <a:pt x="2991" y="1193"/>
                    <a:pt x="2990" y="1164"/>
                  </a:cubicBezTo>
                  <a:cubicBezTo>
                    <a:pt x="2990" y="1151"/>
                    <a:pt x="2990" y="1137"/>
                    <a:pt x="2989" y="1124"/>
                  </a:cubicBezTo>
                  <a:cubicBezTo>
                    <a:pt x="2981" y="756"/>
                    <a:pt x="2917" y="397"/>
                    <a:pt x="2833" y="40"/>
                  </a:cubicBezTo>
                  <a:cubicBezTo>
                    <a:pt x="2830" y="27"/>
                    <a:pt x="2827" y="13"/>
                    <a:pt x="2823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8" name="Google Shape;2868;p64"/>
            <p:cNvSpPr/>
            <p:nvPr/>
          </p:nvSpPr>
          <p:spPr>
            <a:xfrm>
              <a:off x="1998650" y="3110850"/>
              <a:ext cx="71400" cy="101625"/>
            </a:xfrm>
            <a:custGeom>
              <a:avLst/>
              <a:gdLst/>
              <a:ahLst/>
              <a:cxnLst/>
              <a:rect l="l" t="t" r="r" b="b"/>
              <a:pathLst>
                <a:path w="2856" h="4065" extrusionOk="0">
                  <a:moveTo>
                    <a:pt x="2823" y="0"/>
                  </a:moveTo>
                  <a:cubicBezTo>
                    <a:pt x="2813" y="0"/>
                    <a:pt x="2804" y="5"/>
                    <a:pt x="2798" y="14"/>
                  </a:cubicBezTo>
                  <a:cubicBezTo>
                    <a:pt x="2798" y="14"/>
                    <a:pt x="2792" y="24"/>
                    <a:pt x="2782" y="41"/>
                  </a:cubicBezTo>
                  <a:cubicBezTo>
                    <a:pt x="2708" y="161"/>
                    <a:pt x="2404" y="647"/>
                    <a:pt x="1983" y="1277"/>
                  </a:cubicBezTo>
                  <a:cubicBezTo>
                    <a:pt x="1970" y="1298"/>
                    <a:pt x="1956" y="1319"/>
                    <a:pt x="1941" y="1340"/>
                  </a:cubicBezTo>
                  <a:lnTo>
                    <a:pt x="1941" y="1341"/>
                  </a:lnTo>
                  <a:cubicBezTo>
                    <a:pt x="1824" y="1515"/>
                    <a:pt x="1700" y="1698"/>
                    <a:pt x="1571" y="1886"/>
                  </a:cubicBezTo>
                  <a:lnTo>
                    <a:pt x="1539" y="1934"/>
                  </a:lnTo>
                  <a:lnTo>
                    <a:pt x="1503" y="1983"/>
                  </a:lnTo>
                  <a:cubicBezTo>
                    <a:pt x="1390" y="2145"/>
                    <a:pt x="1273" y="2309"/>
                    <a:pt x="1157" y="2471"/>
                  </a:cubicBezTo>
                  <a:cubicBezTo>
                    <a:pt x="1147" y="2486"/>
                    <a:pt x="1137" y="2499"/>
                    <a:pt x="1127" y="2512"/>
                  </a:cubicBezTo>
                  <a:lnTo>
                    <a:pt x="1127" y="2513"/>
                  </a:lnTo>
                  <a:cubicBezTo>
                    <a:pt x="956" y="2749"/>
                    <a:pt x="788" y="2977"/>
                    <a:pt x="635" y="3183"/>
                  </a:cubicBezTo>
                  <a:cubicBezTo>
                    <a:pt x="625" y="3197"/>
                    <a:pt x="614" y="3211"/>
                    <a:pt x="605" y="3224"/>
                  </a:cubicBezTo>
                  <a:cubicBezTo>
                    <a:pt x="324" y="3598"/>
                    <a:pt x="99" y="3891"/>
                    <a:pt x="15" y="4000"/>
                  </a:cubicBezTo>
                  <a:cubicBezTo>
                    <a:pt x="14" y="4001"/>
                    <a:pt x="15" y="4001"/>
                    <a:pt x="15" y="4001"/>
                  </a:cubicBezTo>
                  <a:cubicBezTo>
                    <a:pt x="9" y="4022"/>
                    <a:pt x="5" y="4043"/>
                    <a:pt x="1" y="4064"/>
                  </a:cubicBezTo>
                  <a:cubicBezTo>
                    <a:pt x="16" y="4061"/>
                    <a:pt x="32" y="4058"/>
                    <a:pt x="46" y="4055"/>
                  </a:cubicBezTo>
                  <a:cubicBezTo>
                    <a:pt x="117" y="3964"/>
                    <a:pt x="356" y="3655"/>
                    <a:pt x="655" y="3254"/>
                  </a:cubicBezTo>
                  <a:cubicBezTo>
                    <a:pt x="664" y="3243"/>
                    <a:pt x="674" y="3230"/>
                    <a:pt x="684" y="3217"/>
                  </a:cubicBezTo>
                  <a:cubicBezTo>
                    <a:pt x="830" y="3018"/>
                    <a:pt x="993" y="2799"/>
                    <a:pt x="1156" y="2572"/>
                  </a:cubicBezTo>
                  <a:lnTo>
                    <a:pt x="1184" y="2533"/>
                  </a:lnTo>
                  <a:lnTo>
                    <a:pt x="1185" y="2533"/>
                  </a:lnTo>
                  <a:cubicBezTo>
                    <a:pt x="1305" y="2366"/>
                    <a:pt x="1425" y="2197"/>
                    <a:pt x="1542" y="2028"/>
                  </a:cubicBezTo>
                  <a:cubicBezTo>
                    <a:pt x="1552" y="2015"/>
                    <a:pt x="1562" y="2001"/>
                    <a:pt x="1572" y="1986"/>
                  </a:cubicBezTo>
                  <a:cubicBezTo>
                    <a:pt x="1588" y="1964"/>
                    <a:pt x="1602" y="1944"/>
                    <a:pt x="1616" y="1922"/>
                  </a:cubicBezTo>
                  <a:cubicBezTo>
                    <a:pt x="1747" y="1734"/>
                    <a:pt x="1873" y="1550"/>
                    <a:pt x="1987" y="1376"/>
                  </a:cubicBezTo>
                  <a:lnTo>
                    <a:pt x="1988" y="1376"/>
                  </a:lnTo>
                  <a:cubicBezTo>
                    <a:pt x="1999" y="1360"/>
                    <a:pt x="2008" y="1346"/>
                    <a:pt x="2018" y="1331"/>
                  </a:cubicBezTo>
                  <a:cubicBezTo>
                    <a:pt x="2451" y="684"/>
                    <a:pt x="2763" y="184"/>
                    <a:pt x="2833" y="72"/>
                  </a:cubicBezTo>
                  <a:cubicBezTo>
                    <a:pt x="2842" y="57"/>
                    <a:pt x="2846" y="50"/>
                    <a:pt x="2847" y="48"/>
                  </a:cubicBezTo>
                  <a:cubicBezTo>
                    <a:pt x="2855" y="34"/>
                    <a:pt x="2851" y="17"/>
                    <a:pt x="2838" y="4"/>
                  </a:cubicBezTo>
                  <a:cubicBezTo>
                    <a:pt x="2834" y="2"/>
                    <a:pt x="2828" y="0"/>
                    <a:pt x="2823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9" name="Google Shape;2869;p64"/>
            <p:cNvSpPr/>
            <p:nvPr/>
          </p:nvSpPr>
          <p:spPr>
            <a:xfrm>
              <a:off x="2047100" y="3119350"/>
              <a:ext cx="26400" cy="26125"/>
            </a:xfrm>
            <a:custGeom>
              <a:avLst/>
              <a:gdLst/>
              <a:ahLst/>
              <a:cxnLst/>
              <a:rect l="l" t="t" r="r" b="b"/>
              <a:pathLst>
                <a:path w="1056" h="1045" extrusionOk="0">
                  <a:moveTo>
                    <a:pt x="87" y="1"/>
                  </a:moveTo>
                  <a:lnTo>
                    <a:pt x="87" y="1"/>
                  </a:lnTo>
                  <a:cubicBezTo>
                    <a:pt x="72" y="6"/>
                    <a:pt x="60" y="14"/>
                    <a:pt x="46" y="21"/>
                  </a:cubicBezTo>
                  <a:lnTo>
                    <a:pt x="2" y="1005"/>
                  </a:lnTo>
                  <a:lnTo>
                    <a:pt x="2" y="1006"/>
                  </a:lnTo>
                  <a:lnTo>
                    <a:pt x="1" y="1024"/>
                  </a:lnTo>
                  <a:cubicBezTo>
                    <a:pt x="1" y="1030"/>
                    <a:pt x="3" y="1035"/>
                    <a:pt x="7" y="1039"/>
                  </a:cubicBezTo>
                  <a:cubicBezTo>
                    <a:pt x="10" y="1042"/>
                    <a:pt x="16" y="1045"/>
                    <a:pt x="22" y="1045"/>
                  </a:cubicBezTo>
                  <a:lnTo>
                    <a:pt x="23" y="1042"/>
                  </a:lnTo>
                  <a:lnTo>
                    <a:pt x="49" y="1037"/>
                  </a:lnTo>
                  <a:lnTo>
                    <a:pt x="50" y="1037"/>
                  </a:lnTo>
                  <a:lnTo>
                    <a:pt x="1055" y="856"/>
                  </a:lnTo>
                  <a:cubicBezTo>
                    <a:pt x="1055" y="843"/>
                    <a:pt x="1055" y="829"/>
                    <a:pt x="1054" y="816"/>
                  </a:cubicBezTo>
                  <a:lnTo>
                    <a:pt x="82" y="994"/>
                  </a:lnTo>
                  <a:lnTo>
                    <a:pt x="43" y="1000"/>
                  </a:lnTo>
                  <a:lnTo>
                    <a:pt x="45" y="943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0" name="Google Shape;2870;p64"/>
            <p:cNvSpPr/>
            <p:nvPr/>
          </p:nvSpPr>
          <p:spPr>
            <a:xfrm>
              <a:off x="2033550" y="3128250"/>
              <a:ext cx="38775" cy="33400"/>
            </a:xfrm>
            <a:custGeom>
              <a:avLst/>
              <a:gdLst/>
              <a:ahLst/>
              <a:cxnLst/>
              <a:rect l="l" t="t" r="r" b="b"/>
              <a:pathLst>
                <a:path w="1551" h="1336" extrusionOk="0">
                  <a:moveTo>
                    <a:pt x="38" y="1"/>
                  </a:moveTo>
                  <a:cubicBezTo>
                    <a:pt x="24" y="10"/>
                    <a:pt x="13" y="18"/>
                    <a:pt x="0" y="28"/>
                  </a:cubicBezTo>
                  <a:lnTo>
                    <a:pt x="105" y="1290"/>
                  </a:lnTo>
                  <a:lnTo>
                    <a:pt x="108" y="1318"/>
                  </a:lnTo>
                  <a:cubicBezTo>
                    <a:pt x="108" y="1323"/>
                    <a:pt x="110" y="1327"/>
                    <a:pt x="115" y="1331"/>
                  </a:cubicBezTo>
                  <a:cubicBezTo>
                    <a:pt x="119" y="1336"/>
                    <a:pt x="124" y="1336"/>
                    <a:pt x="129" y="1336"/>
                  </a:cubicBezTo>
                  <a:lnTo>
                    <a:pt x="146" y="1333"/>
                  </a:lnTo>
                  <a:lnTo>
                    <a:pt x="1544" y="1180"/>
                  </a:lnTo>
                  <a:cubicBezTo>
                    <a:pt x="1547" y="1167"/>
                    <a:pt x="1550" y="1154"/>
                    <a:pt x="1551" y="1141"/>
                  </a:cubicBezTo>
                  <a:lnTo>
                    <a:pt x="1551" y="1141"/>
                  </a:lnTo>
                  <a:lnTo>
                    <a:pt x="176" y="1291"/>
                  </a:lnTo>
                  <a:lnTo>
                    <a:pt x="145" y="1296"/>
                  </a:lnTo>
                  <a:lnTo>
                    <a:pt x="141" y="1241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1" name="Google Shape;2871;p64"/>
            <p:cNvSpPr/>
            <p:nvPr/>
          </p:nvSpPr>
          <p:spPr>
            <a:xfrm>
              <a:off x="2018300" y="3142500"/>
              <a:ext cx="48975" cy="32750"/>
            </a:xfrm>
            <a:custGeom>
              <a:avLst/>
              <a:gdLst/>
              <a:ahLst/>
              <a:cxnLst/>
              <a:rect l="l" t="t" r="r" b="b"/>
              <a:pathLst>
                <a:path w="1959" h="1310" extrusionOk="0">
                  <a:moveTo>
                    <a:pt x="30" y="1"/>
                  </a:moveTo>
                  <a:cubicBezTo>
                    <a:pt x="20" y="11"/>
                    <a:pt x="9" y="23"/>
                    <a:pt x="1" y="37"/>
                  </a:cubicBezTo>
                  <a:lnTo>
                    <a:pt x="341" y="1250"/>
                  </a:lnTo>
                  <a:lnTo>
                    <a:pt x="341" y="1251"/>
                  </a:lnTo>
                  <a:lnTo>
                    <a:pt x="354" y="1297"/>
                  </a:lnTo>
                  <a:cubicBezTo>
                    <a:pt x="355" y="1303"/>
                    <a:pt x="362" y="1308"/>
                    <a:pt x="370" y="1310"/>
                  </a:cubicBezTo>
                  <a:lnTo>
                    <a:pt x="374" y="1310"/>
                  </a:lnTo>
                  <a:lnTo>
                    <a:pt x="1938" y="1220"/>
                  </a:lnTo>
                  <a:cubicBezTo>
                    <a:pt x="1945" y="1207"/>
                    <a:pt x="1952" y="1194"/>
                    <a:pt x="1959" y="1179"/>
                  </a:cubicBezTo>
                  <a:lnTo>
                    <a:pt x="1959" y="1179"/>
                  </a:lnTo>
                  <a:lnTo>
                    <a:pt x="401" y="1268"/>
                  </a:lnTo>
                  <a:lnTo>
                    <a:pt x="388" y="1268"/>
                  </a:lnTo>
                  <a:lnTo>
                    <a:pt x="371" y="1209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2" name="Google Shape;2872;p64"/>
            <p:cNvSpPr/>
            <p:nvPr/>
          </p:nvSpPr>
          <p:spPr>
            <a:xfrm>
              <a:off x="2006650" y="3160625"/>
              <a:ext cx="42450" cy="33700"/>
            </a:xfrm>
            <a:custGeom>
              <a:avLst/>
              <a:gdLst/>
              <a:ahLst/>
              <a:cxnLst/>
              <a:rect l="l" t="t" r="r" b="b"/>
              <a:pathLst>
                <a:path w="1698" h="1348" extrusionOk="0">
                  <a:moveTo>
                    <a:pt x="27" y="1"/>
                  </a:moveTo>
                  <a:cubicBezTo>
                    <a:pt x="18" y="21"/>
                    <a:pt x="9" y="41"/>
                    <a:pt x="1" y="60"/>
                  </a:cubicBezTo>
                  <a:lnTo>
                    <a:pt x="284" y="1236"/>
                  </a:lnTo>
                  <a:lnTo>
                    <a:pt x="288" y="1248"/>
                  </a:lnTo>
                  <a:cubicBezTo>
                    <a:pt x="290" y="1257"/>
                    <a:pt x="296" y="1263"/>
                    <a:pt x="306" y="1263"/>
                  </a:cubicBezTo>
                  <a:lnTo>
                    <a:pt x="335" y="1264"/>
                  </a:lnTo>
                  <a:lnTo>
                    <a:pt x="1652" y="1347"/>
                  </a:lnTo>
                  <a:cubicBezTo>
                    <a:pt x="1666" y="1336"/>
                    <a:pt x="1682" y="1323"/>
                    <a:pt x="1698" y="1311"/>
                  </a:cubicBezTo>
                  <a:lnTo>
                    <a:pt x="363" y="1229"/>
                  </a:lnTo>
                  <a:lnTo>
                    <a:pt x="322" y="1226"/>
                  </a:lnTo>
                  <a:lnTo>
                    <a:pt x="314" y="1195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3" name="Google Shape;2873;p64"/>
            <p:cNvSpPr/>
            <p:nvPr/>
          </p:nvSpPr>
          <p:spPr>
            <a:xfrm>
              <a:off x="1735350" y="3206475"/>
              <a:ext cx="115900" cy="61725"/>
            </a:xfrm>
            <a:custGeom>
              <a:avLst/>
              <a:gdLst/>
              <a:ahLst/>
              <a:cxnLst/>
              <a:rect l="l" t="t" r="r" b="b"/>
              <a:pathLst>
                <a:path w="4636" h="2469" extrusionOk="0">
                  <a:moveTo>
                    <a:pt x="1476" y="0"/>
                  </a:moveTo>
                  <a:cubicBezTo>
                    <a:pt x="1274" y="0"/>
                    <a:pt x="1072" y="15"/>
                    <a:pt x="874" y="45"/>
                  </a:cubicBezTo>
                  <a:cubicBezTo>
                    <a:pt x="858" y="46"/>
                    <a:pt x="843" y="49"/>
                    <a:pt x="830" y="51"/>
                  </a:cubicBezTo>
                  <a:cubicBezTo>
                    <a:pt x="563" y="93"/>
                    <a:pt x="299" y="161"/>
                    <a:pt x="43" y="250"/>
                  </a:cubicBezTo>
                  <a:cubicBezTo>
                    <a:pt x="28" y="255"/>
                    <a:pt x="16" y="259"/>
                    <a:pt x="1" y="264"/>
                  </a:cubicBezTo>
                  <a:cubicBezTo>
                    <a:pt x="5" y="277"/>
                    <a:pt x="11" y="290"/>
                    <a:pt x="16" y="302"/>
                  </a:cubicBezTo>
                  <a:cubicBezTo>
                    <a:pt x="148" y="648"/>
                    <a:pt x="305" y="977"/>
                    <a:pt x="511" y="1281"/>
                  </a:cubicBezTo>
                  <a:cubicBezTo>
                    <a:pt x="517" y="1291"/>
                    <a:pt x="526" y="1302"/>
                    <a:pt x="533" y="1312"/>
                  </a:cubicBezTo>
                  <a:cubicBezTo>
                    <a:pt x="549" y="1338"/>
                    <a:pt x="568" y="1362"/>
                    <a:pt x="585" y="1386"/>
                  </a:cubicBezTo>
                  <a:cubicBezTo>
                    <a:pt x="693" y="1534"/>
                    <a:pt x="810" y="1679"/>
                    <a:pt x="942" y="1808"/>
                  </a:cubicBezTo>
                  <a:cubicBezTo>
                    <a:pt x="952" y="1818"/>
                    <a:pt x="961" y="1828"/>
                    <a:pt x="972" y="1836"/>
                  </a:cubicBezTo>
                  <a:cubicBezTo>
                    <a:pt x="1024" y="1887"/>
                    <a:pt x="1080" y="1936"/>
                    <a:pt x="1138" y="1981"/>
                  </a:cubicBezTo>
                  <a:cubicBezTo>
                    <a:pt x="1240" y="2060"/>
                    <a:pt x="1347" y="2129"/>
                    <a:pt x="1461" y="2187"/>
                  </a:cubicBezTo>
                  <a:cubicBezTo>
                    <a:pt x="1474" y="2195"/>
                    <a:pt x="1487" y="2201"/>
                    <a:pt x="1501" y="2208"/>
                  </a:cubicBezTo>
                  <a:cubicBezTo>
                    <a:pt x="1824" y="2368"/>
                    <a:pt x="2185" y="2449"/>
                    <a:pt x="2550" y="2464"/>
                  </a:cubicBezTo>
                  <a:cubicBezTo>
                    <a:pt x="2569" y="2465"/>
                    <a:pt x="2589" y="2465"/>
                    <a:pt x="2609" y="2467"/>
                  </a:cubicBezTo>
                  <a:cubicBezTo>
                    <a:pt x="2637" y="2468"/>
                    <a:pt x="2665" y="2468"/>
                    <a:pt x="2693" y="2468"/>
                  </a:cubicBezTo>
                  <a:cubicBezTo>
                    <a:pt x="2754" y="2468"/>
                    <a:pt x="2814" y="2467"/>
                    <a:pt x="2874" y="2463"/>
                  </a:cubicBezTo>
                  <a:cubicBezTo>
                    <a:pt x="3473" y="2429"/>
                    <a:pt x="4041" y="2173"/>
                    <a:pt x="4593" y="1937"/>
                  </a:cubicBezTo>
                  <a:cubicBezTo>
                    <a:pt x="4607" y="1931"/>
                    <a:pt x="4620" y="1926"/>
                    <a:pt x="4635" y="1920"/>
                  </a:cubicBezTo>
                  <a:cubicBezTo>
                    <a:pt x="4619" y="1906"/>
                    <a:pt x="4604" y="1891"/>
                    <a:pt x="4588" y="1875"/>
                  </a:cubicBezTo>
                  <a:cubicBezTo>
                    <a:pt x="4588" y="1875"/>
                    <a:pt x="4589" y="1875"/>
                    <a:pt x="4588" y="1874"/>
                  </a:cubicBezTo>
                  <a:cubicBezTo>
                    <a:pt x="4310" y="1605"/>
                    <a:pt x="4110" y="1264"/>
                    <a:pt x="3847" y="977"/>
                  </a:cubicBezTo>
                  <a:cubicBezTo>
                    <a:pt x="3661" y="774"/>
                    <a:pt x="3444" y="602"/>
                    <a:pt x="3207" y="460"/>
                  </a:cubicBezTo>
                  <a:cubicBezTo>
                    <a:pt x="3189" y="450"/>
                    <a:pt x="3171" y="438"/>
                    <a:pt x="3152" y="428"/>
                  </a:cubicBezTo>
                  <a:cubicBezTo>
                    <a:pt x="2915" y="293"/>
                    <a:pt x="2658" y="190"/>
                    <a:pt x="2395" y="119"/>
                  </a:cubicBezTo>
                  <a:cubicBezTo>
                    <a:pt x="2379" y="114"/>
                    <a:pt x="2366" y="111"/>
                    <a:pt x="2351" y="108"/>
                  </a:cubicBezTo>
                  <a:cubicBezTo>
                    <a:pt x="2248" y="80"/>
                    <a:pt x="2145" y="60"/>
                    <a:pt x="2041" y="44"/>
                  </a:cubicBezTo>
                  <a:cubicBezTo>
                    <a:pt x="1883" y="18"/>
                    <a:pt x="1722" y="6"/>
                    <a:pt x="1563" y="1"/>
                  </a:cubicBezTo>
                  <a:cubicBezTo>
                    <a:pt x="1548" y="0"/>
                    <a:pt x="1533" y="0"/>
                    <a:pt x="1517" y="0"/>
                  </a:cubicBezTo>
                  <a:cubicBezTo>
                    <a:pt x="1503" y="0"/>
                    <a:pt x="1490" y="0"/>
                    <a:pt x="147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4" name="Google Shape;2874;p64"/>
            <p:cNvSpPr/>
            <p:nvPr/>
          </p:nvSpPr>
          <p:spPr>
            <a:xfrm>
              <a:off x="1734475" y="3212350"/>
              <a:ext cx="116775" cy="42575"/>
            </a:xfrm>
            <a:custGeom>
              <a:avLst/>
              <a:gdLst/>
              <a:ahLst/>
              <a:cxnLst/>
              <a:rect l="l" t="t" r="r" b="b"/>
              <a:pathLst>
                <a:path w="4671" h="1703" extrusionOk="0">
                  <a:moveTo>
                    <a:pt x="33" y="0"/>
                  </a:moveTo>
                  <a:cubicBezTo>
                    <a:pt x="22" y="0"/>
                    <a:pt x="11" y="8"/>
                    <a:pt x="5" y="19"/>
                  </a:cubicBezTo>
                  <a:cubicBezTo>
                    <a:pt x="0" y="36"/>
                    <a:pt x="7" y="53"/>
                    <a:pt x="21" y="60"/>
                  </a:cubicBezTo>
                  <a:cubicBezTo>
                    <a:pt x="23" y="60"/>
                    <a:pt x="31" y="63"/>
                    <a:pt x="47" y="69"/>
                  </a:cubicBezTo>
                  <a:cubicBezTo>
                    <a:pt x="170" y="121"/>
                    <a:pt x="714" y="349"/>
                    <a:pt x="1441" y="625"/>
                  </a:cubicBezTo>
                  <a:cubicBezTo>
                    <a:pt x="1457" y="631"/>
                    <a:pt x="1475" y="639"/>
                    <a:pt x="1492" y="645"/>
                  </a:cubicBezTo>
                  <a:lnTo>
                    <a:pt x="1493" y="645"/>
                  </a:lnTo>
                  <a:cubicBezTo>
                    <a:pt x="1688" y="720"/>
                    <a:pt x="1895" y="797"/>
                    <a:pt x="2112" y="875"/>
                  </a:cubicBezTo>
                  <a:cubicBezTo>
                    <a:pt x="2136" y="884"/>
                    <a:pt x="2160" y="892"/>
                    <a:pt x="2184" y="902"/>
                  </a:cubicBezTo>
                  <a:cubicBezTo>
                    <a:pt x="2201" y="908"/>
                    <a:pt x="2217" y="913"/>
                    <a:pt x="2234" y="918"/>
                  </a:cubicBezTo>
                  <a:cubicBezTo>
                    <a:pt x="2427" y="988"/>
                    <a:pt x="2623" y="1056"/>
                    <a:pt x="2817" y="1121"/>
                  </a:cubicBezTo>
                  <a:lnTo>
                    <a:pt x="2818" y="1121"/>
                  </a:lnTo>
                  <a:cubicBezTo>
                    <a:pt x="2833" y="1127"/>
                    <a:pt x="2849" y="1132"/>
                    <a:pt x="2865" y="1138"/>
                  </a:cubicBezTo>
                  <a:cubicBezTo>
                    <a:pt x="3129" y="1227"/>
                    <a:pt x="3388" y="1313"/>
                    <a:pt x="3623" y="1389"/>
                  </a:cubicBezTo>
                  <a:cubicBezTo>
                    <a:pt x="3639" y="1394"/>
                    <a:pt x="3654" y="1398"/>
                    <a:pt x="3669" y="1402"/>
                  </a:cubicBezTo>
                  <a:cubicBezTo>
                    <a:pt x="4145" y="1555"/>
                    <a:pt x="4518" y="1670"/>
                    <a:pt x="4628" y="1702"/>
                  </a:cubicBezTo>
                  <a:cubicBezTo>
                    <a:pt x="4642" y="1696"/>
                    <a:pt x="4655" y="1691"/>
                    <a:pt x="4670" y="1685"/>
                  </a:cubicBezTo>
                  <a:cubicBezTo>
                    <a:pt x="4654" y="1671"/>
                    <a:pt x="4639" y="1656"/>
                    <a:pt x="4623" y="1640"/>
                  </a:cubicBezTo>
                  <a:cubicBezTo>
                    <a:pt x="4623" y="1640"/>
                    <a:pt x="4624" y="1640"/>
                    <a:pt x="4623" y="1639"/>
                  </a:cubicBezTo>
                  <a:cubicBezTo>
                    <a:pt x="4491" y="1599"/>
                    <a:pt x="4138" y="1492"/>
                    <a:pt x="3692" y="1349"/>
                  </a:cubicBezTo>
                  <a:cubicBezTo>
                    <a:pt x="3676" y="1343"/>
                    <a:pt x="3660" y="1338"/>
                    <a:pt x="3643" y="1332"/>
                  </a:cubicBezTo>
                  <a:cubicBezTo>
                    <a:pt x="3400" y="1253"/>
                    <a:pt x="3130" y="1166"/>
                    <a:pt x="2854" y="1072"/>
                  </a:cubicBezTo>
                  <a:lnTo>
                    <a:pt x="2854" y="1071"/>
                  </a:lnTo>
                  <a:lnTo>
                    <a:pt x="2807" y="1055"/>
                  </a:lnTo>
                  <a:cubicBezTo>
                    <a:pt x="2619" y="990"/>
                    <a:pt x="2428" y="924"/>
                    <a:pt x="2243" y="857"/>
                  </a:cubicBezTo>
                  <a:lnTo>
                    <a:pt x="2185" y="836"/>
                  </a:lnTo>
                  <a:cubicBezTo>
                    <a:pt x="2166" y="830"/>
                    <a:pt x="2149" y="824"/>
                    <a:pt x="2130" y="816"/>
                  </a:cubicBezTo>
                  <a:cubicBezTo>
                    <a:pt x="1917" y="740"/>
                    <a:pt x="1709" y="662"/>
                    <a:pt x="1513" y="588"/>
                  </a:cubicBezTo>
                  <a:lnTo>
                    <a:pt x="1513" y="587"/>
                  </a:lnTo>
                  <a:cubicBezTo>
                    <a:pt x="1489" y="578"/>
                    <a:pt x="1466" y="569"/>
                    <a:pt x="1441" y="561"/>
                  </a:cubicBezTo>
                  <a:cubicBezTo>
                    <a:pt x="734" y="290"/>
                    <a:pt x="204" y="69"/>
                    <a:pt x="74" y="16"/>
                  </a:cubicBezTo>
                  <a:cubicBezTo>
                    <a:pt x="56" y="8"/>
                    <a:pt x="45" y="3"/>
                    <a:pt x="44" y="3"/>
                  </a:cubicBezTo>
                  <a:cubicBezTo>
                    <a:pt x="40" y="1"/>
                    <a:pt x="37" y="0"/>
                    <a:pt x="33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5" name="Google Shape;2875;p64"/>
            <p:cNvSpPr/>
            <p:nvPr/>
          </p:nvSpPr>
          <p:spPr>
            <a:xfrm>
              <a:off x="1748125" y="3207675"/>
              <a:ext cx="24575" cy="31625"/>
            </a:xfrm>
            <a:custGeom>
              <a:avLst/>
              <a:gdLst/>
              <a:ahLst/>
              <a:cxnLst/>
              <a:rect l="l" t="t" r="r" b="b"/>
              <a:pathLst>
                <a:path w="983" h="1265" extrusionOk="0">
                  <a:moveTo>
                    <a:pt x="361" y="1"/>
                  </a:moveTo>
                  <a:cubicBezTo>
                    <a:pt x="345" y="2"/>
                    <a:pt x="330" y="5"/>
                    <a:pt x="316" y="7"/>
                  </a:cubicBezTo>
                  <a:lnTo>
                    <a:pt x="895" y="750"/>
                  </a:lnTo>
                  <a:lnTo>
                    <a:pt x="931" y="796"/>
                  </a:lnTo>
                  <a:lnTo>
                    <a:pt x="895" y="813"/>
                  </a:lnTo>
                  <a:lnTo>
                    <a:pt x="0" y="1233"/>
                  </a:lnTo>
                  <a:cubicBezTo>
                    <a:pt x="6" y="1243"/>
                    <a:pt x="15" y="1254"/>
                    <a:pt x="22" y="1264"/>
                  </a:cubicBezTo>
                  <a:lnTo>
                    <a:pt x="946" y="831"/>
                  </a:lnTo>
                  <a:lnTo>
                    <a:pt x="947" y="831"/>
                  </a:lnTo>
                  <a:lnTo>
                    <a:pt x="971" y="820"/>
                  </a:lnTo>
                  <a:lnTo>
                    <a:pt x="972" y="820"/>
                  </a:lnTo>
                  <a:cubicBezTo>
                    <a:pt x="977" y="817"/>
                    <a:pt x="980" y="813"/>
                    <a:pt x="981" y="808"/>
                  </a:cubicBezTo>
                  <a:cubicBezTo>
                    <a:pt x="983" y="801"/>
                    <a:pt x="981" y="796"/>
                    <a:pt x="977" y="791"/>
                  </a:cubicBezTo>
                  <a:lnTo>
                    <a:pt x="967" y="778"/>
                  </a:lnTo>
                  <a:lnTo>
                    <a:pt x="967" y="776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6" name="Google Shape;2876;p64"/>
            <p:cNvSpPr/>
            <p:nvPr/>
          </p:nvSpPr>
          <p:spPr>
            <a:xfrm>
              <a:off x="1758875" y="3206550"/>
              <a:ext cx="32075" cy="45875"/>
            </a:xfrm>
            <a:custGeom>
              <a:avLst/>
              <a:gdLst/>
              <a:ahLst/>
              <a:cxnLst/>
              <a:rect l="l" t="t" r="r" b="b"/>
              <a:pathLst>
                <a:path w="1283" h="1835" extrusionOk="0">
                  <a:moveTo>
                    <a:pt x="573" y="1"/>
                  </a:moveTo>
                  <a:lnTo>
                    <a:pt x="1206" y="1072"/>
                  </a:lnTo>
                  <a:lnTo>
                    <a:pt x="1233" y="1119"/>
                  </a:lnTo>
                  <a:lnTo>
                    <a:pt x="1206" y="1134"/>
                  </a:lnTo>
                  <a:lnTo>
                    <a:pt x="0" y="1807"/>
                  </a:lnTo>
                  <a:cubicBezTo>
                    <a:pt x="10" y="1817"/>
                    <a:pt x="18" y="1826"/>
                    <a:pt x="29" y="1834"/>
                  </a:cubicBezTo>
                  <a:lnTo>
                    <a:pt x="1258" y="1150"/>
                  </a:lnTo>
                  <a:lnTo>
                    <a:pt x="1272" y="1142"/>
                  </a:lnTo>
                  <a:cubicBezTo>
                    <a:pt x="1278" y="1140"/>
                    <a:pt x="1280" y="1136"/>
                    <a:pt x="1281" y="1130"/>
                  </a:cubicBezTo>
                  <a:cubicBezTo>
                    <a:pt x="1283" y="1125"/>
                    <a:pt x="1281" y="1120"/>
                    <a:pt x="1279" y="1116"/>
                  </a:cubicBezTo>
                  <a:lnTo>
                    <a:pt x="1264" y="1093"/>
                  </a:lnTo>
                  <a:lnTo>
                    <a:pt x="618" y="3"/>
                  </a:lnTo>
                  <a:cubicBezTo>
                    <a:pt x="604" y="1"/>
                    <a:pt x="588" y="1"/>
                    <a:pt x="57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7" name="Google Shape;2877;p64"/>
            <p:cNvSpPr/>
            <p:nvPr/>
          </p:nvSpPr>
          <p:spPr>
            <a:xfrm>
              <a:off x="1771875" y="3209175"/>
              <a:ext cx="34425" cy="52550"/>
            </a:xfrm>
            <a:custGeom>
              <a:avLst/>
              <a:gdLst/>
              <a:ahLst/>
              <a:cxnLst/>
              <a:rect l="l" t="t" r="r" b="b"/>
              <a:pathLst>
                <a:path w="1377" h="2102" extrusionOk="0">
                  <a:moveTo>
                    <a:pt x="889" y="1"/>
                  </a:moveTo>
                  <a:lnTo>
                    <a:pt x="1311" y="1183"/>
                  </a:lnTo>
                  <a:lnTo>
                    <a:pt x="1332" y="1242"/>
                  </a:lnTo>
                  <a:lnTo>
                    <a:pt x="1322" y="1248"/>
                  </a:lnTo>
                  <a:lnTo>
                    <a:pt x="1321" y="1248"/>
                  </a:lnTo>
                  <a:lnTo>
                    <a:pt x="0" y="2081"/>
                  </a:lnTo>
                  <a:cubicBezTo>
                    <a:pt x="13" y="2088"/>
                    <a:pt x="26" y="2094"/>
                    <a:pt x="40" y="2102"/>
                  </a:cubicBezTo>
                  <a:lnTo>
                    <a:pt x="1366" y="1267"/>
                  </a:lnTo>
                  <a:cubicBezTo>
                    <a:pt x="1367" y="1266"/>
                    <a:pt x="1369" y="1266"/>
                    <a:pt x="1369" y="1265"/>
                  </a:cubicBezTo>
                  <a:cubicBezTo>
                    <a:pt x="1375" y="1260"/>
                    <a:pt x="1376" y="1252"/>
                    <a:pt x="1374" y="1245"/>
                  </a:cubicBezTo>
                  <a:lnTo>
                    <a:pt x="1358" y="1200"/>
                  </a:lnTo>
                  <a:lnTo>
                    <a:pt x="1358" y="1199"/>
                  </a:lnTo>
                  <a:lnTo>
                    <a:pt x="933" y="12"/>
                  </a:lnTo>
                  <a:cubicBezTo>
                    <a:pt x="917" y="8"/>
                    <a:pt x="903" y="4"/>
                    <a:pt x="88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8" name="Google Shape;2878;p64"/>
            <p:cNvSpPr/>
            <p:nvPr/>
          </p:nvSpPr>
          <p:spPr>
            <a:xfrm>
              <a:off x="1799025" y="3217200"/>
              <a:ext cx="27925" cy="51000"/>
            </a:xfrm>
            <a:custGeom>
              <a:avLst/>
              <a:gdLst/>
              <a:ahLst/>
              <a:cxnLst/>
              <a:rect l="l" t="t" r="r" b="b"/>
              <a:pathLst>
                <a:path w="1117" h="2040" extrusionOk="0">
                  <a:moveTo>
                    <a:pt x="603" y="1"/>
                  </a:moveTo>
                  <a:lnTo>
                    <a:pt x="1060" y="1140"/>
                  </a:lnTo>
                  <a:lnTo>
                    <a:pt x="1072" y="1171"/>
                  </a:lnTo>
                  <a:lnTo>
                    <a:pt x="1040" y="1195"/>
                  </a:lnTo>
                  <a:lnTo>
                    <a:pt x="1" y="2036"/>
                  </a:lnTo>
                  <a:cubicBezTo>
                    <a:pt x="21" y="2038"/>
                    <a:pt x="41" y="2038"/>
                    <a:pt x="61" y="2040"/>
                  </a:cubicBezTo>
                  <a:lnTo>
                    <a:pt x="1084" y="1209"/>
                  </a:lnTo>
                  <a:lnTo>
                    <a:pt x="1108" y="1192"/>
                  </a:lnTo>
                  <a:cubicBezTo>
                    <a:pt x="1114" y="1186"/>
                    <a:pt x="1116" y="1177"/>
                    <a:pt x="1114" y="1168"/>
                  </a:cubicBezTo>
                  <a:lnTo>
                    <a:pt x="1109" y="1156"/>
                  </a:lnTo>
                  <a:lnTo>
                    <a:pt x="657" y="34"/>
                  </a:lnTo>
                  <a:cubicBezTo>
                    <a:pt x="639" y="24"/>
                    <a:pt x="620" y="11"/>
                    <a:pt x="60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9" name="Google Shape;2879;p64"/>
            <p:cNvSpPr/>
            <p:nvPr/>
          </p:nvSpPr>
          <p:spPr>
            <a:xfrm>
              <a:off x="1862475" y="3063575"/>
              <a:ext cx="45650" cy="72250"/>
            </a:xfrm>
            <a:custGeom>
              <a:avLst/>
              <a:gdLst/>
              <a:ahLst/>
              <a:cxnLst/>
              <a:rect l="l" t="t" r="r" b="b"/>
              <a:pathLst>
                <a:path w="1826" h="2890" extrusionOk="0">
                  <a:moveTo>
                    <a:pt x="985" y="0"/>
                  </a:moveTo>
                  <a:cubicBezTo>
                    <a:pt x="964" y="0"/>
                    <a:pt x="942" y="2"/>
                    <a:pt x="919" y="6"/>
                  </a:cubicBezTo>
                  <a:cubicBezTo>
                    <a:pt x="0" y="159"/>
                    <a:pt x="1365" y="2889"/>
                    <a:pt x="1365" y="2889"/>
                  </a:cubicBezTo>
                  <a:lnTo>
                    <a:pt x="1574" y="2876"/>
                  </a:lnTo>
                  <a:cubicBezTo>
                    <a:pt x="1574" y="2876"/>
                    <a:pt x="1825" y="0"/>
                    <a:pt x="9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0" name="Google Shape;2880;p64"/>
            <p:cNvSpPr/>
            <p:nvPr/>
          </p:nvSpPr>
          <p:spPr>
            <a:xfrm>
              <a:off x="1892975" y="3141250"/>
              <a:ext cx="45675" cy="72250"/>
            </a:xfrm>
            <a:custGeom>
              <a:avLst/>
              <a:gdLst/>
              <a:ahLst/>
              <a:cxnLst/>
              <a:rect l="l" t="t" r="r" b="b"/>
              <a:pathLst>
                <a:path w="1827" h="2890" extrusionOk="0">
                  <a:moveTo>
                    <a:pt x="461" y="0"/>
                  </a:moveTo>
                  <a:lnTo>
                    <a:pt x="251" y="14"/>
                  </a:lnTo>
                  <a:cubicBezTo>
                    <a:pt x="251" y="14"/>
                    <a:pt x="0" y="2890"/>
                    <a:pt x="840" y="2890"/>
                  </a:cubicBezTo>
                  <a:cubicBezTo>
                    <a:pt x="862" y="2890"/>
                    <a:pt x="884" y="2888"/>
                    <a:pt x="907" y="2884"/>
                  </a:cubicBezTo>
                  <a:cubicBezTo>
                    <a:pt x="1826" y="2730"/>
                    <a:pt x="461" y="0"/>
                    <a:pt x="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1" name="Google Shape;2881;p64"/>
            <p:cNvSpPr/>
            <p:nvPr/>
          </p:nvSpPr>
          <p:spPr>
            <a:xfrm>
              <a:off x="1899700" y="3073275"/>
              <a:ext cx="62050" cy="64000"/>
            </a:xfrm>
            <a:custGeom>
              <a:avLst/>
              <a:gdLst/>
              <a:ahLst/>
              <a:cxnLst/>
              <a:rect l="l" t="t" r="r" b="b"/>
              <a:pathLst>
                <a:path w="2482" h="2560" extrusionOk="0">
                  <a:moveTo>
                    <a:pt x="1525" y="0"/>
                  </a:moveTo>
                  <a:cubicBezTo>
                    <a:pt x="807" y="0"/>
                    <a:pt x="0" y="2422"/>
                    <a:pt x="0" y="2422"/>
                  </a:cubicBezTo>
                  <a:lnTo>
                    <a:pt x="158" y="2559"/>
                  </a:lnTo>
                  <a:cubicBezTo>
                    <a:pt x="158" y="2559"/>
                    <a:pt x="2482" y="610"/>
                    <a:pt x="1723" y="68"/>
                  </a:cubicBezTo>
                  <a:cubicBezTo>
                    <a:pt x="1658" y="22"/>
                    <a:pt x="1592" y="0"/>
                    <a:pt x="1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p64"/>
            <p:cNvSpPr/>
            <p:nvPr/>
          </p:nvSpPr>
          <p:spPr>
            <a:xfrm>
              <a:off x="1839350" y="3139775"/>
              <a:ext cx="62100" cy="64025"/>
            </a:xfrm>
            <a:custGeom>
              <a:avLst/>
              <a:gdLst/>
              <a:ahLst/>
              <a:cxnLst/>
              <a:rect l="l" t="t" r="r" b="b"/>
              <a:pathLst>
                <a:path w="2484" h="2561" extrusionOk="0">
                  <a:moveTo>
                    <a:pt x="2326" y="0"/>
                  </a:moveTo>
                  <a:cubicBezTo>
                    <a:pt x="2326" y="0"/>
                    <a:pt x="1" y="1951"/>
                    <a:pt x="759" y="2493"/>
                  </a:cubicBezTo>
                  <a:cubicBezTo>
                    <a:pt x="824" y="2539"/>
                    <a:pt x="891" y="2560"/>
                    <a:pt x="958" y="2560"/>
                  </a:cubicBezTo>
                  <a:cubicBezTo>
                    <a:pt x="1676" y="2560"/>
                    <a:pt x="2484" y="139"/>
                    <a:pt x="2484" y="139"/>
                  </a:cubicBezTo>
                  <a:lnTo>
                    <a:pt x="23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3" name="Google Shape;2883;p64"/>
            <p:cNvSpPr/>
            <p:nvPr/>
          </p:nvSpPr>
          <p:spPr>
            <a:xfrm>
              <a:off x="1903275" y="3115450"/>
              <a:ext cx="74550" cy="25225"/>
            </a:xfrm>
            <a:custGeom>
              <a:avLst/>
              <a:gdLst/>
              <a:ahLst/>
              <a:cxnLst/>
              <a:rect l="l" t="t" r="r" b="b"/>
              <a:pathLst>
                <a:path w="2982" h="1009" extrusionOk="0">
                  <a:moveTo>
                    <a:pt x="2362" y="1"/>
                  </a:moveTo>
                  <a:cubicBezTo>
                    <a:pt x="1528" y="1"/>
                    <a:pt x="0" y="765"/>
                    <a:pt x="0" y="765"/>
                  </a:cubicBezTo>
                  <a:lnTo>
                    <a:pt x="15" y="973"/>
                  </a:lnTo>
                  <a:cubicBezTo>
                    <a:pt x="15" y="973"/>
                    <a:pt x="419" y="1009"/>
                    <a:pt x="925" y="1009"/>
                  </a:cubicBezTo>
                  <a:cubicBezTo>
                    <a:pt x="1801" y="1009"/>
                    <a:pt x="2981" y="902"/>
                    <a:pt x="2884" y="319"/>
                  </a:cubicBezTo>
                  <a:cubicBezTo>
                    <a:pt x="2845" y="87"/>
                    <a:pt x="2643" y="1"/>
                    <a:pt x="2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4" name="Google Shape;2884;p64"/>
            <p:cNvSpPr/>
            <p:nvPr/>
          </p:nvSpPr>
          <p:spPr>
            <a:xfrm>
              <a:off x="1823300" y="3136375"/>
              <a:ext cx="74575" cy="25225"/>
            </a:xfrm>
            <a:custGeom>
              <a:avLst/>
              <a:gdLst/>
              <a:ahLst/>
              <a:cxnLst/>
              <a:rect l="l" t="t" r="r" b="b"/>
              <a:pathLst>
                <a:path w="2983" h="1009" extrusionOk="0">
                  <a:moveTo>
                    <a:pt x="2061" y="0"/>
                  </a:moveTo>
                  <a:cubicBezTo>
                    <a:pt x="1184" y="0"/>
                    <a:pt x="0" y="107"/>
                    <a:pt x="98" y="691"/>
                  </a:cubicBezTo>
                  <a:cubicBezTo>
                    <a:pt x="137" y="922"/>
                    <a:pt x="339" y="1009"/>
                    <a:pt x="620" y="1009"/>
                  </a:cubicBezTo>
                  <a:cubicBezTo>
                    <a:pt x="1454" y="1009"/>
                    <a:pt x="2982" y="245"/>
                    <a:pt x="2982" y="245"/>
                  </a:cubicBezTo>
                  <a:lnTo>
                    <a:pt x="2968" y="35"/>
                  </a:lnTo>
                  <a:cubicBezTo>
                    <a:pt x="2968" y="35"/>
                    <a:pt x="2565" y="0"/>
                    <a:pt x="20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5" name="Google Shape;2885;p64"/>
            <p:cNvSpPr/>
            <p:nvPr/>
          </p:nvSpPr>
          <p:spPr>
            <a:xfrm>
              <a:off x="1901825" y="3137650"/>
              <a:ext cx="75850" cy="46925"/>
            </a:xfrm>
            <a:custGeom>
              <a:avLst/>
              <a:gdLst/>
              <a:ahLst/>
              <a:cxnLst/>
              <a:rect l="l" t="t" r="r" b="b"/>
              <a:pathLst>
                <a:path w="3034" h="1877" extrusionOk="0">
                  <a:moveTo>
                    <a:pt x="138" y="0"/>
                  </a:moveTo>
                  <a:lnTo>
                    <a:pt x="0" y="158"/>
                  </a:lnTo>
                  <a:cubicBezTo>
                    <a:pt x="0" y="158"/>
                    <a:pt x="1442" y="1877"/>
                    <a:pt x="2191" y="1877"/>
                  </a:cubicBezTo>
                  <a:cubicBezTo>
                    <a:pt x="2313" y="1877"/>
                    <a:pt x="2417" y="1831"/>
                    <a:pt x="2493" y="1724"/>
                  </a:cubicBezTo>
                  <a:cubicBezTo>
                    <a:pt x="3033" y="966"/>
                    <a:pt x="138" y="0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6" name="Google Shape;2886;p64"/>
            <p:cNvSpPr/>
            <p:nvPr/>
          </p:nvSpPr>
          <p:spPr>
            <a:xfrm>
              <a:off x="1823450" y="3092475"/>
              <a:ext cx="75875" cy="46950"/>
            </a:xfrm>
            <a:custGeom>
              <a:avLst/>
              <a:gdLst/>
              <a:ahLst/>
              <a:cxnLst/>
              <a:rect l="l" t="t" r="r" b="b"/>
              <a:pathLst>
                <a:path w="3035" h="1878" extrusionOk="0">
                  <a:moveTo>
                    <a:pt x="844" y="1"/>
                  </a:moveTo>
                  <a:cubicBezTo>
                    <a:pt x="722" y="1"/>
                    <a:pt x="618" y="47"/>
                    <a:pt x="542" y="153"/>
                  </a:cubicBezTo>
                  <a:cubicBezTo>
                    <a:pt x="0" y="912"/>
                    <a:pt x="2895" y="1878"/>
                    <a:pt x="2895" y="1878"/>
                  </a:cubicBezTo>
                  <a:lnTo>
                    <a:pt x="3034" y="1720"/>
                  </a:lnTo>
                  <a:cubicBezTo>
                    <a:pt x="3034" y="1720"/>
                    <a:pt x="1593" y="1"/>
                    <a:pt x="8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7" name="Google Shape;2887;p64"/>
            <p:cNvSpPr/>
            <p:nvPr/>
          </p:nvSpPr>
          <p:spPr>
            <a:xfrm>
              <a:off x="1886700" y="3124500"/>
              <a:ext cx="24525" cy="24550"/>
            </a:xfrm>
            <a:custGeom>
              <a:avLst/>
              <a:gdLst/>
              <a:ahLst/>
              <a:cxnLst/>
              <a:rect l="l" t="t" r="r" b="b"/>
              <a:pathLst>
                <a:path w="981" h="982" extrusionOk="0">
                  <a:moveTo>
                    <a:pt x="491" y="0"/>
                  </a:moveTo>
                  <a:cubicBezTo>
                    <a:pt x="219" y="0"/>
                    <a:pt x="0" y="220"/>
                    <a:pt x="0" y="490"/>
                  </a:cubicBezTo>
                  <a:cubicBezTo>
                    <a:pt x="0" y="762"/>
                    <a:pt x="219" y="982"/>
                    <a:pt x="491" y="982"/>
                  </a:cubicBezTo>
                  <a:cubicBezTo>
                    <a:pt x="762" y="982"/>
                    <a:pt x="981" y="762"/>
                    <a:pt x="981" y="490"/>
                  </a:cubicBezTo>
                  <a:cubicBezTo>
                    <a:pt x="981" y="220"/>
                    <a:pt x="762" y="0"/>
                    <a:pt x="491" y="0"/>
                  </a:cubicBezTo>
                  <a:close/>
                </a:path>
              </a:pathLst>
            </a:custGeom>
            <a:solidFill>
              <a:srgbClr val="FFC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8" name="Google Shape;2888;p64"/>
            <p:cNvSpPr/>
            <p:nvPr/>
          </p:nvSpPr>
          <p:spPr>
            <a:xfrm>
              <a:off x="1840725" y="3262425"/>
              <a:ext cx="40700" cy="39175"/>
            </a:xfrm>
            <a:custGeom>
              <a:avLst/>
              <a:gdLst/>
              <a:ahLst/>
              <a:cxnLst/>
              <a:rect l="l" t="t" r="r" b="b"/>
              <a:pathLst>
                <a:path w="1628" h="1567" extrusionOk="0">
                  <a:moveTo>
                    <a:pt x="982" y="391"/>
                  </a:moveTo>
                  <a:cubicBezTo>
                    <a:pt x="988" y="391"/>
                    <a:pt x="994" y="393"/>
                    <a:pt x="1000" y="395"/>
                  </a:cubicBezTo>
                  <a:cubicBezTo>
                    <a:pt x="1025" y="403"/>
                    <a:pt x="1036" y="431"/>
                    <a:pt x="1033" y="483"/>
                  </a:cubicBezTo>
                  <a:cubicBezTo>
                    <a:pt x="1030" y="535"/>
                    <a:pt x="1009" y="618"/>
                    <a:pt x="972" y="736"/>
                  </a:cubicBezTo>
                  <a:cubicBezTo>
                    <a:pt x="908" y="935"/>
                    <a:pt x="853" y="1034"/>
                    <a:pt x="807" y="1034"/>
                  </a:cubicBezTo>
                  <a:cubicBezTo>
                    <a:pt x="804" y="1034"/>
                    <a:pt x="800" y="1033"/>
                    <a:pt x="797" y="1032"/>
                  </a:cubicBezTo>
                  <a:cubicBezTo>
                    <a:pt x="760" y="1021"/>
                    <a:pt x="746" y="995"/>
                    <a:pt x="758" y="960"/>
                  </a:cubicBezTo>
                  <a:lnTo>
                    <a:pt x="934" y="418"/>
                  </a:lnTo>
                  <a:cubicBezTo>
                    <a:pt x="948" y="401"/>
                    <a:pt x="964" y="391"/>
                    <a:pt x="982" y="391"/>
                  </a:cubicBezTo>
                  <a:close/>
                  <a:moveTo>
                    <a:pt x="617" y="0"/>
                  </a:moveTo>
                  <a:cubicBezTo>
                    <a:pt x="604" y="0"/>
                    <a:pt x="591" y="0"/>
                    <a:pt x="578" y="1"/>
                  </a:cubicBezTo>
                  <a:cubicBezTo>
                    <a:pt x="492" y="6"/>
                    <a:pt x="442" y="23"/>
                    <a:pt x="434" y="53"/>
                  </a:cubicBezTo>
                  <a:lnTo>
                    <a:pt x="8" y="1369"/>
                  </a:lnTo>
                  <a:cubicBezTo>
                    <a:pt x="0" y="1388"/>
                    <a:pt x="11" y="1405"/>
                    <a:pt x="39" y="1421"/>
                  </a:cubicBezTo>
                  <a:cubicBezTo>
                    <a:pt x="63" y="1438"/>
                    <a:pt x="118" y="1459"/>
                    <a:pt x="202" y="1488"/>
                  </a:cubicBezTo>
                  <a:cubicBezTo>
                    <a:pt x="287" y="1515"/>
                    <a:pt x="368" y="1536"/>
                    <a:pt x="451" y="1553"/>
                  </a:cubicBezTo>
                  <a:cubicBezTo>
                    <a:pt x="494" y="1562"/>
                    <a:pt x="527" y="1567"/>
                    <a:pt x="549" y="1567"/>
                  </a:cubicBezTo>
                  <a:cubicBezTo>
                    <a:pt x="568" y="1567"/>
                    <a:pt x="579" y="1563"/>
                    <a:pt x="581" y="1556"/>
                  </a:cubicBezTo>
                  <a:lnTo>
                    <a:pt x="657" y="1322"/>
                  </a:lnTo>
                  <a:lnTo>
                    <a:pt x="688" y="1126"/>
                  </a:lnTo>
                  <a:lnTo>
                    <a:pt x="705" y="1131"/>
                  </a:lnTo>
                  <a:lnTo>
                    <a:pt x="700" y="1152"/>
                  </a:lnTo>
                  <a:cubicBezTo>
                    <a:pt x="697" y="1183"/>
                    <a:pt x="705" y="1222"/>
                    <a:pt x="728" y="1271"/>
                  </a:cubicBezTo>
                  <a:cubicBezTo>
                    <a:pt x="739" y="1294"/>
                    <a:pt x="760" y="1318"/>
                    <a:pt x="788" y="1342"/>
                  </a:cubicBezTo>
                  <a:cubicBezTo>
                    <a:pt x="818" y="1367"/>
                    <a:pt x="855" y="1385"/>
                    <a:pt x="899" y="1399"/>
                  </a:cubicBezTo>
                  <a:cubicBezTo>
                    <a:pt x="954" y="1417"/>
                    <a:pt x="1006" y="1426"/>
                    <a:pt x="1054" y="1426"/>
                  </a:cubicBezTo>
                  <a:cubicBezTo>
                    <a:pt x="1112" y="1426"/>
                    <a:pt x="1165" y="1413"/>
                    <a:pt x="1212" y="1386"/>
                  </a:cubicBezTo>
                  <a:cubicBezTo>
                    <a:pt x="1254" y="1362"/>
                    <a:pt x="1293" y="1331"/>
                    <a:pt x="1328" y="1295"/>
                  </a:cubicBezTo>
                  <a:cubicBezTo>
                    <a:pt x="1362" y="1258"/>
                    <a:pt x="1394" y="1213"/>
                    <a:pt x="1425" y="1157"/>
                  </a:cubicBezTo>
                  <a:cubicBezTo>
                    <a:pt x="1455" y="1102"/>
                    <a:pt x="1482" y="1047"/>
                    <a:pt x="1504" y="990"/>
                  </a:cubicBezTo>
                  <a:cubicBezTo>
                    <a:pt x="1526" y="933"/>
                    <a:pt x="1547" y="878"/>
                    <a:pt x="1566" y="818"/>
                  </a:cubicBezTo>
                  <a:cubicBezTo>
                    <a:pt x="1586" y="759"/>
                    <a:pt x="1598" y="714"/>
                    <a:pt x="1607" y="683"/>
                  </a:cubicBezTo>
                  <a:cubicBezTo>
                    <a:pt x="1614" y="651"/>
                    <a:pt x="1619" y="607"/>
                    <a:pt x="1624" y="551"/>
                  </a:cubicBezTo>
                  <a:cubicBezTo>
                    <a:pt x="1628" y="495"/>
                    <a:pt x="1624" y="446"/>
                    <a:pt x="1612" y="405"/>
                  </a:cubicBezTo>
                  <a:cubicBezTo>
                    <a:pt x="1599" y="364"/>
                    <a:pt x="1573" y="324"/>
                    <a:pt x="1535" y="283"/>
                  </a:cubicBezTo>
                  <a:cubicBezTo>
                    <a:pt x="1497" y="242"/>
                    <a:pt x="1450" y="212"/>
                    <a:pt x="1392" y="194"/>
                  </a:cubicBezTo>
                  <a:cubicBezTo>
                    <a:pt x="1334" y="175"/>
                    <a:pt x="1283" y="164"/>
                    <a:pt x="1235" y="164"/>
                  </a:cubicBezTo>
                  <a:cubicBezTo>
                    <a:pt x="1188" y="164"/>
                    <a:pt x="1150" y="168"/>
                    <a:pt x="1123" y="178"/>
                  </a:cubicBezTo>
                  <a:cubicBezTo>
                    <a:pt x="1093" y="187"/>
                    <a:pt x="1064" y="201"/>
                    <a:pt x="1035" y="220"/>
                  </a:cubicBezTo>
                  <a:cubicBezTo>
                    <a:pt x="1003" y="240"/>
                    <a:pt x="984" y="254"/>
                    <a:pt x="978" y="266"/>
                  </a:cubicBezTo>
                  <a:lnTo>
                    <a:pt x="961" y="261"/>
                  </a:lnTo>
                  <a:cubicBezTo>
                    <a:pt x="968" y="183"/>
                    <a:pt x="972" y="138"/>
                    <a:pt x="970" y="126"/>
                  </a:cubicBezTo>
                  <a:cubicBezTo>
                    <a:pt x="967" y="115"/>
                    <a:pt x="956" y="100"/>
                    <a:pt x="936" y="83"/>
                  </a:cubicBezTo>
                  <a:cubicBezTo>
                    <a:pt x="916" y="66"/>
                    <a:pt x="884" y="51"/>
                    <a:pt x="844" y="37"/>
                  </a:cubicBezTo>
                  <a:cubicBezTo>
                    <a:pt x="766" y="13"/>
                    <a:pt x="691" y="0"/>
                    <a:pt x="6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9" name="Google Shape;2889;p64"/>
            <p:cNvSpPr/>
            <p:nvPr/>
          </p:nvSpPr>
          <p:spPr>
            <a:xfrm>
              <a:off x="1882300" y="3260125"/>
              <a:ext cx="19225" cy="42175"/>
            </a:xfrm>
            <a:custGeom>
              <a:avLst/>
              <a:gdLst/>
              <a:ahLst/>
              <a:cxnLst/>
              <a:rect l="l" t="t" r="r" b="b"/>
              <a:pathLst>
                <a:path w="769" h="1687" extrusionOk="0">
                  <a:moveTo>
                    <a:pt x="482" y="0"/>
                  </a:moveTo>
                  <a:cubicBezTo>
                    <a:pt x="421" y="0"/>
                    <a:pt x="362" y="7"/>
                    <a:pt x="306" y="22"/>
                  </a:cubicBezTo>
                  <a:cubicBezTo>
                    <a:pt x="221" y="43"/>
                    <a:pt x="177" y="69"/>
                    <a:pt x="173" y="101"/>
                  </a:cubicBezTo>
                  <a:lnTo>
                    <a:pt x="4" y="1596"/>
                  </a:lnTo>
                  <a:cubicBezTo>
                    <a:pt x="1" y="1616"/>
                    <a:pt x="11" y="1629"/>
                    <a:pt x="36" y="1640"/>
                  </a:cubicBezTo>
                  <a:cubicBezTo>
                    <a:pt x="61" y="1652"/>
                    <a:pt x="116" y="1661"/>
                    <a:pt x="204" y="1671"/>
                  </a:cubicBezTo>
                  <a:cubicBezTo>
                    <a:pt x="290" y="1681"/>
                    <a:pt x="376" y="1686"/>
                    <a:pt x="458" y="1686"/>
                  </a:cubicBezTo>
                  <a:cubicBezTo>
                    <a:pt x="541" y="1686"/>
                    <a:pt x="585" y="1679"/>
                    <a:pt x="587" y="1663"/>
                  </a:cubicBezTo>
                  <a:lnTo>
                    <a:pt x="761" y="128"/>
                  </a:lnTo>
                  <a:cubicBezTo>
                    <a:pt x="769" y="61"/>
                    <a:pt x="707" y="20"/>
                    <a:pt x="574" y="5"/>
                  </a:cubicBezTo>
                  <a:cubicBezTo>
                    <a:pt x="543" y="2"/>
                    <a:pt x="512" y="0"/>
                    <a:pt x="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0" name="Google Shape;2890;p64"/>
            <p:cNvSpPr/>
            <p:nvPr/>
          </p:nvSpPr>
          <p:spPr>
            <a:xfrm>
              <a:off x="1904175" y="3270525"/>
              <a:ext cx="33300" cy="33125"/>
            </a:xfrm>
            <a:custGeom>
              <a:avLst/>
              <a:gdLst/>
              <a:ahLst/>
              <a:cxnLst/>
              <a:rect l="l" t="t" r="r" b="b"/>
              <a:pathLst>
                <a:path w="1332" h="1325" extrusionOk="0">
                  <a:moveTo>
                    <a:pt x="700" y="682"/>
                  </a:moveTo>
                  <a:lnTo>
                    <a:pt x="722" y="937"/>
                  </a:lnTo>
                  <a:cubicBezTo>
                    <a:pt x="723" y="948"/>
                    <a:pt x="717" y="959"/>
                    <a:pt x="708" y="968"/>
                  </a:cubicBezTo>
                  <a:cubicBezTo>
                    <a:pt x="697" y="979"/>
                    <a:pt x="684" y="985"/>
                    <a:pt x="665" y="986"/>
                  </a:cubicBezTo>
                  <a:cubicBezTo>
                    <a:pt x="663" y="986"/>
                    <a:pt x="661" y="986"/>
                    <a:pt x="660" y="986"/>
                  </a:cubicBezTo>
                  <a:cubicBezTo>
                    <a:pt x="620" y="986"/>
                    <a:pt x="595" y="940"/>
                    <a:pt x="587" y="849"/>
                  </a:cubicBezTo>
                  <a:cubicBezTo>
                    <a:pt x="584" y="808"/>
                    <a:pt x="592" y="771"/>
                    <a:pt x="612" y="738"/>
                  </a:cubicBezTo>
                  <a:cubicBezTo>
                    <a:pt x="632" y="705"/>
                    <a:pt x="663" y="686"/>
                    <a:pt x="700" y="682"/>
                  </a:cubicBezTo>
                  <a:close/>
                  <a:moveTo>
                    <a:pt x="719" y="0"/>
                  </a:moveTo>
                  <a:cubicBezTo>
                    <a:pt x="681" y="0"/>
                    <a:pt x="640" y="3"/>
                    <a:pt x="596" y="6"/>
                  </a:cubicBezTo>
                  <a:cubicBezTo>
                    <a:pt x="505" y="14"/>
                    <a:pt x="409" y="35"/>
                    <a:pt x="314" y="70"/>
                  </a:cubicBezTo>
                  <a:cubicBezTo>
                    <a:pt x="219" y="102"/>
                    <a:pt x="147" y="136"/>
                    <a:pt x="96" y="172"/>
                  </a:cubicBezTo>
                  <a:cubicBezTo>
                    <a:pt x="44" y="206"/>
                    <a:pt x="21" y="234"/>
                    <a:pt x="22" y="253"/>
                  </a:cubicBezTo>
                  <a:cubicBezTo>
                    <a:pt x="26" y="308"/>
                    <a:pt x="54" y="369"/>
                    <a:pt x="105" y="434"/>
                  </a:cubicBezTo>
                  <a:cubicBezTo>
                    <a:pt x="154" y="496"/>
                    <a:pt x="192" y="527"/>
                    <a:pt x="218" y="527"/>
                  </a:cubicBezTo>
                  <a:cubicBezTo>
                    <a:pt x="219" y="527"/>
                    <a:pt x="220" y="527"/>
                    <a:pt x="221" y="527"/>
                  </a:cubicBezTo>
                  <a:cubicBezTo>
                    <a:pt x="232" y="526"/>
                    <a:pt x="253" y="514"/>
                    <a:pt x="285" y="491"/>
                  </a:cubicBezTo>
                  <a:cubicBezTo>
                    <a:pt x="317" y="469"/>
                    <a:pt x="356" y="446"/>
                    <a:pt x="405" y="423"/>
                  </a:cubicBezTo>
                  <a:cubicBezTo>
                    <a:pt x="452" y="399"/>
                    <a:pt x="494" y="386"/>
                    <a:pt x="529" y="383"/>
                  </a:cubicBezTo>
                  <a:cubicBezTo>
                    <a:pt x="539" y="382"/>
                    <a:pt x="549" y="382"/>
                    <a:pt x="557" y="382"/>
                  </a:cubicBezTo>
                  <a:cubicBezTo>
                    <a:pt x="579" y="382"/>
                    <a:pt x="597" y="385"/>
                    <a:pt x="610" y="392"/>
                  </a:cubicBezTo>
                  <a:cubicBezTo>
                    <a:pt x="652" y="413"/>
                    <a:pt x="675" y="454"/>
                    <a:pt x="681" y="513"/>
                  </a:cubicBezTo>
                  <a:lnTo>
                    <a:pt x="610" y="519"/>
                  </a:lnTo>
                  <a:cubicBezTo>
                    <a:pt x="498" y="528"/>
                    <a:pt x="396" y="549"/>
                    <a:pt x="303" y="582"/>
                  </a:cubicBezTo>
                  <a:cubicBezTo>
                    <a:pt x="243" y="606"/>
                    <a:pt x="190" y="632"/>
                    <a:pt x="147" y="664"/>
                  </a:cubicBezTo>
                  <a:cubicBezTo>
                    <a:pt x="103" y="696"/>
                    <a:pt x="66" y="738"/>
                    <a:pt x="39" y="791"/>
                  </a:cubicBezTo>
                  <a:cubicBezTo>
                    <a:pt x="11" y="844"/>
                    <a:pt x="1" y="904"/>
                    <a:pt x="6" y="973"/>
                  </a:cubicBezTo>
                  <a:cubicBezTo>
                    <a:pt x="11" y="1041"/>
                    <a:pt x="28" y="1099"/>
                    <a:pt x="55" y="1148"/>
                  </a:cubicBezTo>
                  <a:cubicBezTo>
                    <a:pt x="82" y="1196"/>
                    <a:pt x="111" y="1232"/>
                    <a:pt x="144" y="1255"/>
                  </a:cubicBezTo>
                  <a:cubicBezTo>
                    <a:pt x="210" y="1301"/>
                    <a:pt x="295" y="1325"/>
                    <a:pt x="397" y="1325"/>
                  </a:cubicBezTo>
                  <a:cubicBezTo>
                    <a:pt x="418" y="1325"/>
                    <a:pt x="440" y="1324"/>
                    <a:pt x="463" y="1322"/>
                  </a:cubicBezTo>
                  <a:cubicBezTo>
                    <a:pt x="624" y="1307"/>
                    <a:pt x="717" y="1233"/>
                    <a:pt x="742" y="1105"/>
                  </a:cubicBezTo>
                  <a:lnTo>
                    <a:pt x="758" y="1103"/>
                  </a:lnTo>
                  <a:lnTo>
                    <a:pt x="786" y="1226"/>
                  </a:lnTo>
                  <a:cubicBezTo>
                    <a:pt x="790" y="1238"/>
                    <a:pt x="794" y="1249"/>
                    <a:pt x="799" y="1254"/>
                  </a:cubicBezTo>
                  <a:cubicBezTo>
                    <a:pt x="803" y="1259"/>
                    <a:pt x="817" y="1264"/>
                    <a:pt x="839" y="1266"/>
                  </a:cubicBezTo>
                  <a:cubicBezTo>
                    <a:pt x="846" y="1267"/>
                    <a:pt x="854" y="1267"/>
                    <a:pt x="864" y="1267"/>
                  </a:cubicBezTo>
                  <a:cubicBezTo>
                    <a:pt x="892" y="1267"/>
                    <a:pt x="933" y="1264"/>
                    <a:pt x="989" y="1259"/>
                  </a:cubicBezTo>
                  <a:cubicBezTo>
                    <a:pt x="1065" y="1253"/>
                    <a:pt x="1141" y="1242"/>
                    <a:pt x="1217" y="1226"/>
                  </a:cubicBezTo>
                  <a:cubicBezTo>
                    <a:pt x="1294" y="1210"/>
                    <a:pt x="1332" y="1194"/>
                    <a:pt x="1331" y="1178"/>
                  </a:cubicBezTo>
                  <a:lnTo>
                    <a:pt x="1274" y="526"/>
                  </a:lnTo>
                  <a:cubicBezTo>
                    <a:pt x="1268" y="448"/>
                    <a:pt x="1257" y="382"/>
                    <a:pt x="1242" y="329"/>
                  </a:cubicBezTo>
                  <a:cubicBezTo>
                    <a:pt x="1231" y="284"/>
                    <a:pt x="1216" y="247"/>
                    <a:pt x="1199" y="219"/>
                  </a:cubicBezTo>
                  <a:cubicBezTo>
                    <a:pt x="1181" y="192"/>
                    <a:pt x="1157" y="161"/>
                    <a:pt x="1124" y="127"/>
                  </a:cubicBezTo>
                  <a:cubicBezTo>
                    <a:pt x="1091" y="93"/>
                    <a:pt x="1053" y="69"/>
                    <a:pt x="1008" y="50"/>
                  </a:cubicBezTo>
                  <a:cubicBezTo>
                    <a:pt x="964" y="33"/>
                    <a:pt x="907" y="18"/>
                    <a:pt x="838" y="9"/>
                  </a:cubicBezTo>
                  <a:cubicBezTo>
                    <a:pt x="802" y="3"/>
                    <a:pt x="762" y="0"/>
                    <a:pt x="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1" name="Google Shape;2891;p64"/>
            <p:cNvSpPr/>
            <p:nvPr/>
          </p:nvSpPr>
          <p:spPr>
            <a:xfrm>
              <a:off x="1937650" y="3259925"/>
              <a:ext cx="40500" cy="38425"/>
            </a:xfrm>
            <a:custGeom>
              <a:avLst/>
              <a:gdLst/>
              <a:ahLst/>
              <a:cxnLst/>
              <a:rect l="l" t="t" r="r" b="b"/>
              <a:pathLst>
                <a:path w="1620" h="1537" extrusionOk="0">
                  <a:moveTo>
                    <a:pt x="1001" y="1"/>
                  </a:moveTo>
                  <a:cubicBezTo>
                    <a:pt x="951" y="1"/>
                    <a:pt x="896" y="12"/>
                    <a:pt x="836" y="35"/>
                  </a:cubicBezTo>
                  <a:cubicBezTo>
                    <a:pt x="788" y="53"/>
                    <a:pt x="747" y="75"/>
                    <a:pt x="711" y="101"/>
                  </a:cubicBezTo>
                  <a:cubicBezTo>
                    <a:pt x="626" y="169"/>
                    <a:pt x="579" y="248"/>
                    <a:pt x="568" y="342"/>
                  </a:cubicBezTo>
                  <a:lnTo>
                    <a:pt x="554" y="347"/>
                  </a:lnTo>
                  <a:lnTo>
                    <a:pt x="503" y="264"/>
                  </a:lnTo>
                  <a:cubicBezTo>
                    <a:pt x="485" y="237"/>
                    <a:pt x="457" y="224"/>
                    <a:pt x="420" y="224"/>
                  </a:cubicBezTo>
                  <a:cubicBezTo>
                    <a:pt x="394" y="224"/>
                    <a:pt x="363" y="230"/>
                    <a:pt x="327" y="243"/>
                  </a:cubicBezTo>
                  <a:cubicBezTo>
                    <a:pt x="241" y="275"/>
                    <a:pt x="163" y="320"/>
                    <a:pt x="96" y="378"/>
                  </a:cubicBezTo>
                  <a:cubicBezTo>
                    <a:pt x="30" y="436"/>
                    <a:pt x="0" y="478"/>
                    <a:pt x="11" y="506"/>
                  </a:cubicBezTo>
                  <a:lnTo>
                    <a:pt x="383" y="1513"/>
                  </a:lnTo>
                  <a:cubicBezTo>
                    <a:pt x="389" y="1529"/>
                    <a:pt x="404" y="1536"/>
                    <a:pt x="430" y="1536"/>
                  </a:cubicBezTo>
                  <a:cubicBezTo>
                    <a:pt x="431" y="1536"/>
                    <a:pt x="433" y="1536"/>
                    <a:pt x="435" y="1536"/>
                  </a:cubicBezTo>
                  <a:cubicBezTo>
                    <a:pt x="462" y="1535"/>
                    <a:pt x="516" y="1519"/>
                    <a:pt x="599" y="1489"/>
                  </a:cubicBezTo>
                  <a:cubicBezTo>
                    <a:pt x="682" y="1458"/>
                    <a:pt x="759" y="1425"/>
                    <a:pt x="832" y="1388"/>
                  </a:cubicBezTo>
                  <a:cubicBezTo>
                    <a:pt x="906" y="1349"/>
                    <a:pt x="941" y="1323"/>
                    <a:pt x="935" y="1309"/>
                  </a:cubicBezTo>
                  <a:lnTo>
                    <a:pt x="638" y="505"/>
                  </a:lnTo>
                  <a:cubicBezTo>
                    <a:pt x="625" y="468"/>
                    <a:pt x="637" y="443"/>
                    <a:pt x="675" y="428"/>
                  </a:cubicBezTo>
                  <a:cubicBezTo>
                    <a:pt x="682" y="426"/>
                    <a:pt x="689" y="425"/>
                    <a:pt x="695" y="425"/>
                  </a:cubicBezTo>
                  <a:cubicBezTo>
                    <a:pt x="712" y="425"/>
                    <a:pt x="727" y="433"/>
                    <a:pt x="741" y="448"/>
                  </a:cubicBezTo>
                  <a:cubicBezTo>
                    <a:pt x="750" y="462"/>
                    <a:pt x="761" y="478"/>
                    <a:pt x="772" y="495"/>
                  </a:cubicBezTo>
                  <a:cubicBezTo>
                    <a:pt x="784" y="513"/>
                    <a:pt x="801" y="551"/>
                    <a:pt x="824" y="612"/>
                  </a:cubicBezTo>
                  <a:lnTo>
                    <a:pt x="1063" y="1262"/>
                  </a:lnTo>
                  <a:cubicBezTo>
                    <a:pt x="1068" y="1278"/>
                    <a:pt x="1084" y="1286"/>
                    <a:pt x="1106" y="1286"/>
                  </a:cubicBezTo>
                  <a:cubicBezTo>
                    <a:pt x="1108" y="1286"/>
                    <a:pt x="1111" y="1286"/>
                    <a:pt x="1113" y="1286"/>
                  </a:cubicBezTo>
                  <a:cubicBezTo>
                    <a:pt x="1140" y="1285"/>
                    <a:pt x="1193" y="1269"/>
                    <a:pt x="1276" y="1238"/>
                  </a:cubicBezTo>
                  <a:cubicBezTo>
                    <a:pt x="1358" y="1207"/>
                    <a:pt x="1437" y="1174"/>
                    <a:pt x="1511" y="1136"/>
                  </a:cubicBezTo>
                  <a:cubicBezTo>
                    <a:pt x="1586" y="1099"/>
                    <a:pt x="1619" y="1072"/>
                    <a:pt x="1614" y="1058"/>
                  </a:cubicBezTo>
                  <a:lnTo>
                    <a:pt x="1382" y="428"/>
                  </a:lnTo>
                  <a:cubicBezTo>
                    <a:pt x="1313" y="243"/>
                    <a:pt x="1240" y="120"/>
                    <a:pt x="1159" y="54"/>
                  </a:cubicBezTo>
                  <a:cubicBezTo>
                    <a:pt x="1116" y="19"/>
                    <a:pt x="1063" y="1"/>
                    <a:pt x="10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2" name="Google Shape;2892;p64"/>
            <p:cNvSpPr/>
            <p:nvPr/>
          </p:nvSpPr>
          <p:spPr>
            <a:xfrm>
              <a:off x="1967175" y="3239300"/>
              <a:ext cx="37150" cy="38150"/>
            </a:xfrm>
            <a:custGeom>
              <a:avLst/>
              <a:gdLst/>
              <a:ahLst/>
              <a:cxnLst/>
              <a:rect l="l" t="t" r="r" b="b"/>
              <a:pathLst>
                <a:path w="1486" h="1526" extrusionOk="0">
                  <a:moveTo>
                    <a:pt x="420" y="1"/>
                  </a:moveTo>
                  <a:cubicBezTo>
                    <a:pt x="381" y="1"/>
                    <a:pt x="331" y="22"/>
                    <a:pt x="268" y="63"/>
                  </a:cubicBezTo>
                  <a:cubicBezTo>
                    <a:pt x="197" y="111"/>
                    <a:pt x="133" y="171"/>
                    <a:pt x="75" y="241"/>
                  </a:cubicBezTo>
                  <a:cubicBezTo>
                    <a:pt x="18" y="313"/>
                    <a:pt x="1" y="368"/>
                    <a:pt x="26" y="404"/>
                  </a:cubicBezTo>
                  <a:lnTo>
                    <a:pt x="171" y="624"/>
                  </a:lnTo>
                  <a:lnTo>
                    <a:pt x="113" y="662"/>
                  </a:lnTo>
                  <a:cubicBezTo>
                    <a:pt x="89" y="678"/>
                    <a:pt x="82" y="709"/>
                    <a:pt x="91" y="757"/>
                  </a:cubicBezTo>
                  <a:cubicBezTo>
                    <a:pt x="101" y="804"/>
                    <a:pt x="121" y="853"/>
                    <a:pt x="153" y="900"/>
                  </a:cubicBezTo>
                  <a:cubicBezTo>
                    <a:pt x="186" y="947"/>
                    <a:pt x="216" y="983"/>
                    <a:pt x="244" y="1004"/>
                  </a:cubicBezTo>
                  <a:cubicBezTo>
                    <a:pt x="263" y="1019"/>
                    <a:pt x="280" y="1027"/>
                    <a:pt x="292" y="1027"/>
                  </a:cubicBezTo>
                  <a:cubicBezTo>
                    <a:pt x="297" y="1027"/>
                    <a:pt x="302" y="1025"/>
                    <a:pt x="306" y="1023"/>
                  </a:cubicBezTo>
                  <a:lnTo>
                    <a:pt x="396" y="962"/>
                  </a:lnTo>
                  <a:lnTo>
                    <a:pt x="585" y="1245"/>
                  </a:lnTo>
                  <a:cubicBezTo>
                    <a:pt x="708" y="1431"/>
                    <a:pt x="834" y="1526"/>
                    <a:pt x="962" y="1526"/>
                  </a:cubicBezTo>
                  <a:cubicBezTo>
                    <a:pt x="1027" y="1526"/>
                    <a:pt x="1090" y="1514"/>
                    <a:pt x="1147" y="1490"/>
                  </a:cubicBezTo>
                  <a:cubicBezTo>
                    <a:pt x="1205" y="1468"/>
                    <a:pt x="1273" y="1430"/>
                    <a:pt x="1349" y="1379"/>
                  </a:cubicBezTo>
                  <a:cubicBezTo>
                    <a:pt x="1426" y="1326"/>
                    <a:pt x="1469" y="1284"/>
                    <a:pt x="1477" y="1249"/>
                  </a:cubicBezTo>
                  <a:cubicBezTo>
                    <a:pt x="1485" y="1214"/>
                    <a:pt x="1462" y="1157"/>
                    <a:pt x="1410" y="1076"/>
                  </a:cubicBezTo>
                  <a:cubicBezTo>
                    <a:pt x="1383" y="1033"/>
                    <a:pt x="1360" y="1004"/>
                    <a:pt x="1342" y="987"/>
                  </a:cubicBezTo>
                  <a:cubicBezTo>
                    <a:pt x="1331" y="978"/>
                    <a:pt x="1321" y="973"/>
                    <a:pt x="1310" y="973"/>
                  </a:cubicBezTo>
                  <a:cubicBezTo>
                    <a:pt x="1301" y="973"/>
                    <a:pt x="1292" y="976"/>
                    <a:pt x="1283" y="982"/>
                  </a:cubicBezTo>
                  <a:cubicBezTo>
                    <a:pt x="1262" y="995"/>
                    <a:pt x="1233" y="1005"/>
                    <a:pt x="1196" y="1009"/>
                  </a:cubicBezTo>
                  <a:cubicBezTo>
                    <a:pt x="1192" y="1010"/>
                    <a:pt x="1187" y="1010"/>
                    <a:pt x="1183" y="1010"/>
                  </a:cubicBezTo>
                  <a:cubicBezTo>
                    <a:pt x="1152" y="1010"/>
                    <a:pt x="1128" y="996"/>
                    <a:pt x="1107" y="967"/>
                  </a:cubicBezTo>
                  <a:lnTo>
                    <a:pt x="887" y="636"/>
                  </a:lnTo>
                  <a:lnTo>
                    <a:pt x="994" y="565"/>
                  </a:lnTo>
                  <a:cubicBezTo>
                    <a:pt x="1016" y="551"/>
                    <a:pt x="1021" y="520"/>
                    <a:pt x="1010" y="473"/>
                  </a:cubicBezTo>
                  <a:cubicBezTo>
                    <a:pt x="997" y="425"/>
                    <a:pt x="973" y="373"/>
                    <a:pt x="933" y="314"/>
                  </a:cubicBezTo>
                  <a:cubicBezTo>
                    <a:pt x="885" y="241"/>
                    <a:pt x="845" y="204"/>
                    <a:pt x="815" y="204"/>
                  </a:cubicBezTo>
                  <a:cubicBezTo>
                    <a:pt x="808" y="204"/>
                    <a:pt x="802" y="206"/>
                    <a:pt x="796" y="210"/>
                  </a:cubicBezTo>
                  <a:lnTo>
                    <a:pt x="662" y="299"/>
                  </a:lnTo>
                  <a:lnTo>
                    <a:pt x="487" y="36"/>
                  </a:lnTo>
                  <a:cubicBezTo>
                    <a:pt x="471" y="13"/>
                    <a:pt x="449" y="1"/>
                    <a:pt x="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3" name="Google Shape;2893;p64"/>
            <p:cNvSpPr/>
            <p:nvPr/>
          </p:nvSpPr>
          <p:spPr>
            <a:xfrm>
              <a:off x="1994175" y="3223375"/>
              <a:ext cx="36800" cy="40050"/>
            </a:xfrm>
            <a:custGeom>
              <a:avLst/>
              <a:gdLst/>
              <a:ahLst/>
              <a:cxnLst/>
              <a:rect l="l" t="t" r="r" b="b"/>
              <a:pathLst>
                <a:path w="1472" h="1602" extrusionOk="0">
                  <a:moveTo>
                    <a:pt x="684" y="0"/>
                  </a:moveTo>
                  <a:cubicBezTo>
                    <a:pt x="669" y="0"/>
                    <a:pt x="652" y="4"/>
                    <a:pt x="631" y="10"/>
                  </a:cubicBezTo>
                  <a:cubicBezTo>
                    <a:pt x="605" y="19"/>
                    <a:pt x="575" y="32"/>
                    <a:pt x="541" y="53"/>
                  </a:cubicBezTo>
                  <a:cubicBezTo>
                    <a:pt x="506" y="75"/>
                    <a:pt x="463" y="108"/>
                    <a:pt x="411" y="151"/>
                  </a:cubicBezTo>
                  <a:cubicBezTo>
                    <a:pt x="361" y="194"/>
                    <a:pt x="300" y="252"/>
                    <a:pt x="230" y="325"/>
                  </a:cubicBezTo>
                  <a:cubicBezTo>
                    <a:pt x="161" y="397"/>
                    <a:pt x="106" y="470"/>
                    <a:pt x="68" y="546"/>
                  </a:cubicBezTo>
                  <a:cubicBezTo>
                    <a:pt x="31" y="621"/>
                    <a:pt x="10" y="683"/>
                    <a:pt x="4" y="731"/>
                  </a:cubicBezTo>
                  <a:cubicBezTo>
                    <a:pt x="0" y="779"/>
                    <a:pt x="9" y="829"/>
                    <a:pt x="27" y="877"/>
                  </a:cubicBezTo>
                  <a:cubicBezTo>
                    <a:pt x="48" y="926"/>
                    <a:pt x="67" y="960"/>
                    <a:pt x="84" y="981"/>
                  </a:cubicBezTo>
                  <a:cubicBezTo>
                    <a:pt x="101" y="1002"/>
                    <a:pt x="129" y="1031"/>
                    <a:pt x="168" y="1069"/>
                  </a:cubicBezTo>
                  <a:cubicBezTo>
                    <a:pt x="206" y="1108"/>
                    <a:pt x="254" y="1132"/>
                    <a:pt x="308" y="1144"/>
                  </a:cubicBezTo>
                  <a:cubicBezTo>
                    <a:pt x="330" y="1149"/>
                    <a:pt x="350" y="1151"/>
                    <a:pt x="370" y="1151"/>
                  </a:cubicBezTo>
                  <a:cubicBezTo>
                    <a:pt x="401" y="1151"/>
                    <a:pt x="429" y="1146"/>
                    <a:pt x="457" y="1136"/>
                  </a:cubicBezTo>
                  <a:cubicBezTo>
                    <a:pt x="503" y="1119"/>
                    <a:pt x="546" y="1097"/>
                    <a:pt x="590" y="1071"/>
                  </a:cubicBezTo>
                  <a:cubicBezTo>
                    <a:pt x="634" y="1042"/>
                    <a:pt x="673" y="1015"/>
                    <a:pt x="706" y="988"/>
                  </a:cubicBezTo>
                  <a:cubicBezTo>
                    <a:pt x="740" y="960"/>
                    <a:pt x="771" y="939"/>
                    <a:pt x="800" y="927"/>
                  </a:cubicBezTo>
                  <a:cubicBezTo>
                    <a:pt x="813" y="921"/>
                    <a:pt x="825" y="919"/>
                    <a:pt x="835" y="919"/>
                  </a:cubicBezTo>
                  <a:cubicBezTo>
                    <a:pt x="848" y="919"/>
                    <a:pt x="858" y="923"/>
                    <a:pt x="866" y="931"/>
                  </a:cubicBezTo>
                  <a:cubicBezTo>
                    <a:pt x="882" y="946"/>
                    <a:pt x="885" y="961"/>
                    <a:pt x="878" y="979"/>
                  </a:cubicBezTo>
                  <a:cubicBezTo>
                    <a:pt x="869" y="998"/>
                    <a:pt x="846" y="1029"/>
                    <a:pt x="806" y="1069"/>
                  </a:cubicBezTo>
                  <a:cubicBezTo>
                    <a:pt x="766" y="1110"/>
                    <a:pt x="705" y="1150"/>
                    <a:pt x="625" y="1188"/>
                  </a:cubicBezTo>
                  <a:cubicBezTo>
                    <a:pt x="543" y="1225"/>
                    <a:pt x="499" y="1250"/>
                    <a:pt x="488" y="1260"/>
                  </a:cubicBezTo>
                  <a:cubicBezTo>
                    <a:pt x="469" y="1278"/>
                    <a:pt x="478" y="1329"/>
                    <a:pt x="510" y="1409"/>
                  </a:cubicBezTo>
                  <a:cubicBezTo>
                    <a:pt x="545" y="1488"/>
                    <a:pt x="581" y="1551"/>
                    <a:pt x="625" y="1592"/>
                  </a:cubicBezTo>
                  <a:cubicBezTo>
                    <a:pt x="632" y="1598"/>
                    <a:pt x="642" y="1602"/>
                    <a:pt x="656" y="1602"/>
                  </a:cubicBezTo>
                  <a:cubicBezTo>
                    <a:pt x="675" y="1602"/>
                    <a:pt x="702" y="1595"/>
                    <a:pt x="735" y="1581"/>
                  </a:cubicBezTo>
                  <a:cubicBezTo>
                    <a:pt x="846" y="1534"/>
                    <a:pt x="985" y="1423"/>
                    <a:pt x="1152" y="1250"/>
                  </a:cubicBezTo>
                  <a:cubicBezTo>
                    <a:pt x="1434" y="958"/>
                    <a:pt x="1472" y="714"/>
                    <a:pt x="1269" y="511"/>
                  </a:cubicBezTo>
                  <a:cubicBezTo>
                    <a:pt x="1209" y="453"/>
                    <a:pt x="1145" y="421"/>
                    <a:pt x="1076" y="411"/>
                  </a:cubicBezTo>
                  <a:cubicBezTo>
                    <a:pt x="1061" y="410"/>
                    <a:pt x="1047" y="409"/>
                    <a:pt x="1033" y="409"/>
                  </a:cubicBezTo>
                  <a:cubicBezTo>
                    <a:pt x="981" y="409"/>
                    <a:pt x="933" y="419"/>
                    <a:pt x="889" y="441"/>
                  </a:cubicBezTo>
                  <a:cubicBezTo>
                    <a:pt x="834" y="468"/>
                    <a:pt x="782" y="498"/>
                    <a:pt x="732" y="532"/>
                  </a:cubicBezTo>
                  <a:cubicBezTo>
                    <a:pt x="684" y="567"/>
                    <a:pt x="642" y="594"/>
                    <a:pt x="605" y="616"/>
                  </a:cubicBezTo>
                  <a:cubicBezTo>
                    <a:pt x="583" y="630"/>
                    <a:pt x="565" y="637"/>
                    <a:pt x="551" y="637"/>
                  </a:cubicBezTo>
                  <a:cubicBezTo>
                    <a:pt x="541" y="637"/>
                    <a:pt x="533" y="633"/>
                    <a:pt x="526" y="627"/>
                  </a:cubicBezTo>
                  <a:cubicBezTo>
                    <a:pt x="501" y="604"/>
                    <a:pt x="510" y="569"/>
                    <a:pt x="552" y="526"/>
                  </a:cubicBezTo>
                  <a:cubicBezTo>
                    <a:pt x="579" y="500"/>
                    <a:pt x="629" y="466"/>
                    <a:pt x="703" y="426"/>
                  </a:cubicBezTo>
                  <a:cubicBezTo>
                    <a:pt x="777" y="387"/>
                    <a:pt x="821" y="358"/>
                    <a:pt x="838" y="341"/>
                  </a:cubicBezTo>
                  <a:cubicBezTo>
                    <a:pt x="855" y="324"/>
                    <a:pt x="851" y="274"/>
                    <a:pt x="826" y="194"/>
                  </a:cubicBezTo>
                  <a:cubicBezTo>
                    <a:pt x="801" y="113"/>
                    <a:pt x="768" y="53"/>
                    <a:pt x="727" y="15"/>
                  </a:cubicBezTo>
                  <a:cubicBezTo>
                    <a:pt x="717" y="5"/>
                    <a:pt x="702" y="0"/>
                    <a:pt x="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4" name="Google Shape;2894;p64"/>
            <p:cNvSpPr/>
            <p:nvPr/>
          </p:nvSpPr>
          <p:spPr>
            <a:xfrm>
              <a:off x="1765600" y="2953000"/>
              <a:ext cx="66975" cy="65900"/>
            </a:xfrm>
            <a:custGeom>
              <a:avLst/>
              <a:gdLst/>
              <a:ahLst/>
              <a:cxnLst/>
              <a:rect l="l" t="t" r="r" b="b"/>
              <a:pathLst>
                <a:path w="2679" h="2636" extrusionOk="0">
                  <a:moveTo>
                    <a:pt x="1953" y="1"/>
                  </a:moveTo>
                  <a:cubicBezTo>
                    <a:pt x="1899" y="1"/>
                    <a:pt x="1829" y="37"/>
                    <a:pt x="1741" y="108"/>
                  </a:cubicBezTo>
                  <a:cubicBezTo>
                    <a:pt x="1651" y="178"/>
                    <a:pt x="1569" y="262"/>
                    <a:pt x="1496" y="355"/>
                  </a:cubicBezTo>
                  <a:cubicBezTo>
                    <a:pt x="1422" y="448"/>
                    <a:pt x="1400" y="516"/>
                    <a:pt x="1427" y="560"/>
                  </a:cubicBezTo>
                  <a:lnTo>
                    <a:pt x="1901" y="1260"/>
                  </a:lnTo>
                  <a:lnTo>
                    <a:pt x="1872" y="1283"/>
                  </a:lnTo>
                  <a:lnTo>
                    <a:pt x="1259" y="660"/>
                  </a:lnTo>
                  <a:cubicBezTo>
                    <a:pt x="1232" y="632"/>
                    <a:pt x="1199" y="618"/>
                    <a:pt x="1161" y="618"/>
                  </a:cubicBezTo>
                  <a:cubicBezTo>
                    <a:pt x="1121" y="618"/>
                    <a:pt x="1068" y="646"/>
                    <a:pt x="999" y="700"/>
                  </a:cubicBezTo>
                  <a:cubicBezTo>
                    <a:pt x="819" y="845"/>
                    <a:pt x="758" y="961"/>
                    <a:pt x="817" y="1047"/>
                  </a:cubicBezTo>
                  <a:lnTo>
                    <a:pt x="1287" y="1751"/>
                  </a:lnTo>
                  <a:lnTo>
                    <a:pt x="1258" y="1774"/>
                  </a:lnTo>
                  <a:lnTo>
                    <a:pt x="659" y="1174"/>
                  </a:lnTo>
                  <a:cubicBezTo>
                    <a:pt x="629" y="1143"/>
                    <a:pt x="593" y="1127"/>
                    <a:pt x="553" y="1127"/>
                  </a:cubicBezTo>
                  <a:cubicBezTo>
                    <a:pt x="497" y="1127"/>
                    <a:pt x="430" y="1158"/>
                    <a:pt x="354" y="1219"/>
                  </a:cubicBezTo>
                  <a:cubicBezTo>
                    <a:pt x="253" y="1299"/>
                    <a:pt x="168" y="1398"/>
                    <a:pt x="96" y="1510"/>
                  </a:cubicBezTo>
                  <a:cubicBezTo>
                    <a:pt x="26" y="1625"/>
                    <a:pt x="1" y="1694"/>
                    <a:pt x="22" y="1721"/>
                  </a:cubicBezTo>
                  <a:lnTo>
                    <a:pt x="1495" y="2618"/>
                  </a:lnTo>
                  <a:cubicBezTo>
                    <a:pt x="1513" y="2630"/>
                    <a:pt x="1531" y="2635"/>
                    <a:pt x="1551" y="2635"/>
                  </a:cubicBezTo>
                  <a:cubicBezTo>
                    <a:pt x="1559" y="2635"/>
                    <a:pt x="1568" y="2634"/>
                    <a:pt x="1578" y="2632"/>
                  </a:cubicBezTo>
                  <a:cubicBezTo>
                    <a:pt x="1606" y="2624"/>
                    <a:pt x="1653" y="2594"/>
                    <a:pt x="1720" y="2541"/>
                  </a:cubicBezTo>
                  <a:cubicBezTo>
                    <a:pt x="1899" y="2399"/>
                    <a:pt x="1976" y="2301"/>
                    <a:pt x="1956" y="2250"/>
                  </a:cubicBezTo>
                  <a:lnTo>
                    <a:pt x="1775" y="1802"/>
                  </a:lnTo>
                  <a:lnTo>
                    <a:pt x="1801" y="1782"/>
                  </a:lnTo>
                  <a:lnTo>
                    <a:pt x="2198" y="2055"/>
                  </a:lnTo>
                  <a:cubicBezTo>
                    <a:pt x="2218" y="2069"/>
                    <a:pt x="2237" y="2075"/>
                    <a:pt x="2257" y="2075"/>
                  </a:cubicBezTo>
                  <a:cubicBezTo>
                    <a:pt x="2264" y="2075"/>
                    <a:pt x="2271" y="2074"/>
                    <a:pt x="2277" y="2073"/>
                  </a:cubicBezTo>
                  <a:cubicBezTo>
                    <a:pt x="2305" y="2067"/>
                    <a:pt x="2347" y="2042"/>
                    <a:pt x="2404" y="1996"/>
                  </a:cubicBezTo>
                  <a:cubicBezTo>
                    <a:pt x="2593" y="1845"/>
                    <a:pt x="2678" y="1741"/>
                    <a:pt x="2658" y="1685"/>
                  </a:cubicBezTo>
                  <a:lnTo>
                    <a:pt x="2070" y="45"/>
                  </a:lnTo>
                  <a:cubicBezTo>
                    <a:pt x="2047" y="15"/>
                    <a:pt x="2009" y="1"/>
                    <a:pt x="1955" y="1"/>
                  </a:cubicBezTo>
                  <a:cubicBezTo>
                    <a:pt x="1955" y="1"/>
                    <a:pt x="1954" y="1"/>
                    <a:pt x="19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5" name="Google Shape;2895;p64"/>
            <p:cNvSpPr/>
            <p:nvPr/>
          </p:nvSpPr>
          <p:spPr>
            <a:xfrm>
              <a:off x="1835650" y="2943950"/>
              <a:ext cx="46400" cy="43300"/>
            </a:xfrm>
            <a:custGeom>
              <a:avLst/>
              <a:gdLst/>
              <a:ahLst/>
              <a:cxnLst/>
              <a:rect l="l" t="t" r="r" b="b"/>
              <a:pathLst>
                <a:path w="1856" h="1732" extrusionOk="0">
                  <a:moveTo>
                    <a:pt x="943" y="855"/>
                  </a:moveTo>
                  <a:lnTo>
                    <a:pt x="1049" y="1146"/>
                  </a:lnTo>
                  <a:cubicBezTo>
                    <a:pt x="1054" y="1160"/>
                    <a:pt x="1052" y="1175"/>
                    <a:pt x="1044" y="1188"/>
                  </a:cubicBezTo>
                  <a:cubicBezTo>
                    <a:pt x="1037" y="1204"/>
                    <a:pt x="1021" y="1216"/>
                    <a:pt x="1000" y="1224"/>
                  </a:cubicBezTo>
                  <a:cubicBezTo>
                    <a:pt x="993" y="1227"/>
                    <a:pt x="986" y="1228"/>
                    <a:pt x="979" y="1228"/>
                  </a:cubicBezTo>
                  <a:cubicBezTo>
                    <a:pt x="937" y="1228"/>
                    <a:pt x="899" y="1181"/>
                    <a:pt x="864" y="1087"/>
                  </a:cubicBezTo>
                  <a:cubicBezTo>
                    <a:pt x="848" y="1041"/>
                    <a:pt x="845" y="994"/>
                    <a:pt x="859" y="948"/>
                  </a:cubicBezTo>
                  <a:cubicBezTo>
                    <a:pt x="871" y="902"/>
                    <a:pt x="900" y="871"/>
                    <a:pt x="943" y="855"/>
                  </a:cubicBezTo>
                  <a:close/>
                  <a:moveTo>
                    <a:pt x="1030" y="1"/>
                  </a:moveTo>
                  <a:cubicBezTo>
                    <a:pt x="988" y="1"/>
                    <a:pt x="942" y="4"/>
                    <a:pt x="891" y="10"/>
                  </a:cubicBezTo>
                  <a:cubicBezTo>
                    <a:pt x="807" y="21"/>
                    <a:pt x="713" y="46"/>
                    <a:pt x="606" y="86"/>
                  </a:cubicBezTo>
                  <a:cubicBezTo>
                    <a:pt x="499" y="125"/>
                    <a:pt x="396" y="181"/>
                    <a:pt x="294" y="250"/>
                  </a:cubicBezTo>
                  <a:cubicBezTo>
                    <a:pt x="193" y="321"/>
                    <a:pt x="118" y="384"/>
                    <a:pt x="70" y="441"/>
                  </a:cubicBezTo>
                  <a:cubicBezTo>
                    <a:pt x="21" y="499"/>
                    <a:pt x="0" y="539"/>
                    <a:pt x="8" y="560"/>
                  </a:cubicBezTo>
                  <a:cubicBezTo>
                    <a:pt x="32" y="626"/>
                    <a:pt x="84" y="688"/>
                    <a:pt x="164" y="749"/>
                  </a:cubicBezTo>
                  <a:cubicBezTo>
                    <a:pt x="232" y="800"/>
                    <a:pt x="283" y="825"/>
                    <a:pt x="314" y="825"/>
                  </a:cubicBezTo>
                  <a:cubicBezTo>
                    <a:pt x="320" y="825"/>
                    <a:pt x="325" y="824"/>
                    <a:pt x="330" y="822"/>
                  </a:cubicBezTo>
                  <a:cubicBezTo>
                    <a:pt x="343" y="816"/>
                    <a:pt x="364" y="797"/>
                    <a:pt x="395" y="760"/>
                  </a:cubicBezTo>
                  <a:cubicBezTo>
                    <a:pt x="424" y="725"/>
                    <a:pt x="464" y="683"/>
                    <a:pt x="514" y="641"/>
                  </a:cubicBezTo>
                  <a:cubicBezTo>
                    <a:pt x="564" y="598"/>
                    <a:pt x="608" y="570"/>
                    <a:pt x="649" y="555"/>
                  </a:cubicBezTo>
                  <a:cubicBezTo>
                    <a:pt x="681" y="544"/>
                    <a:pt x="708" y="538"/>
                    <a:pt x="730" y="538"/>
                  </a:cubicBezTo>
                  <a:cubicBezTo>
                    <a:pt x="736" y="538"/>
                    <a:pt x="742" y="538"/>
                    <a:pt x="747" y="539"/>
                  </a:cubicBezTo>
                  <a:cubicBezTo>
                    <a:pt x="805" y="551"/>
                    <a:pt x="845" y="590"/>
                    <a:pt x="870" y="658"/>
                  </a:cubicBezTo>
                  <a:lnTo>
                    <a:pt x="787" y="689"/>
                  </a:lnTo>
                  <a:cubicBezTo>
                    <a:pt x="658" y="736"/>
                    <a:pt x="543" y="794"/>
                    <a:pt x="445" y="862"/>
                  </a:cubicBezTo>
                  <a:cubicBezTo>
                    <a:pt x="381" y="909"/>
                    <a:pt x="329" y="957"/>
                    <a:pt x="286" y="1009"/>
                  </a:cubicBezTo>
                  <a:cubicBezTo>
                    <a:pt x="244" y="1058"/>
                    <a:pt x="216" y="1120"/>
                    <a:pt x="200" y="1193"/>
                  </a:cubicBezTo>
                  <a:cubicBezTo>
                    <a:pt x="182" y="1263"/>
                    <a:pt x="190" y="1340"/>
                    <a:pt x="218" y="1418"/>
                  </a:cubicBezTo>
                  <a:cubicBezTo>
                    <a:pt x="245" y="1497"/>
                    <a:pt x="284" y="1560"/>
                    <a:pt x="332" y="1608"/>
                  </a:cubicBezTo>
                  <a:cubicBezTo>
                    <a:pt x="379" y="1657"/>
                    <a:pt x="424" y="1690"/>
                    <a:pt x="471" y="1707"/>
                  </a:cubicBezTo>
                  <a:cubicBezTo>
                    <a:pt x="517" y="1723"/>
                    <a:pt x="567" y="1732"/>
                    <a:pt x="621" y="1732"/>
                  </a:cubicBezTo>
                  <a:cubicBezTo>
                    <a:pt x="696" y="1732"/>
                    <a:pt x="778" y="1715"/>
                    <a:pt x="866" y="1683"/>
                  </a:cubicBezTo>
                  <a:cubicBezTo>
                    <a:pt x="1053" y="1615"/>
                    <a:pt x="1140" y="1498"/>
                    <a:pt x="1130" y="1334"/>
                  </a:cubicBezTo>
                  <a:lnTo>
                    <a:pt x="1150" y="1325"/>
                  </a:lnTo>
                  <a:lnTo>
                    <a:pt x="1223" y="1461"/>
                  </a:lnTo>
                  <a:cubicBezTo>
                    <a:pt x="1232" y="1477"/>
                    <a:pt x="1240" y="1486"/>
                    <a:pt x="1248" y="1491"/>
                  </a:cubicBezTo>
                  <a:cubicBezTo>
                    <a:pt x="1252" y="1493"/>
                    <a:pt x="1258" y="1494"/>
                    <a:pt x="1267" y="1494"/>
                  </a:cubicBezTo>
                  <a:cubicBezTo>
                    <a:pt x="1276" y="1494"/>
                    <a:pt x="1287" y="1493"/>
                    <a:pt x="1301" y="1491"/>
                  </a:cubicBezTo>
                  <a:cubicBezTo>
                    <a:pt x="1328" y="1486"/>
                    <a:pt x="1386" y="1467"/>
                    <a:pt x="1472" y="1436"/>
                  </a:cubicBezTo>
                  <a:cubicBezTo>
                    <a:pt x="1561" y="1404"/>
                    <a:pt x="1646" y="1366"/>
                    <a:pt x="1732" y="1323"/>
                  </a:cubicBezTo>
                  <a:cubicBezTo>
                    <a:pt x="1816" y="1280"/>
                    <a:pt x="1855" y="1249"/>
                    <a:pt x="1849" y="1231"/>
                  </a:cubicBezTo>
                  <a:lnTo>
                    <a:pt x="1573" y="479"/>
                  </a:lnTo>
                  <a:cubicBezTo>
                    <a:pt x="1539" y="389"/>
                    <a:pt x="1506" y="316"/>
                    <a:pt x="1471" y="258"/>
                  </a:cubicBezTo>
                  <a:cubicBezTo>
                    <a:pt x="1443" y="209"/>
                    <a:pt x="1415" y="170"/>
                    <a:pt x="1385" y="144"/>
                  </a:cubicBezTo>
                  <a:cubicBezTo>
                    <a:pt x="1355" y="115"/>
                    <a:pt x="1316" y="88"/>
                    <a:pt x="1266" y="60"/>
                  </a:cubicBezTo>
                  <a:cubicBezTo>
                    <a:pt x="1216" y="30"/>
                    <a:pt x="1163" y="12"/>
                    <a:pt x="1105" y="5"/>
                  </a:cubicBezTo>
                  <a:cubicBezTo>
                    <a:pt x="1082" y="2"/>
                    <a:pt x="1057" y="1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6" name="Google Shape;2896;p64"/>
            <p:cNvSpPr/>
            <p:nvPr/>
          </p:nvSpPr>
          <p:spPr>
            <a:xfrm>
              <a:off x="1878700" y="2923350"/>
              <a:ext cx="32675" cy="51250"/>
            </a:xfrm>
            <a:custGeom>
              <a:avLst/>
              <a:gdLst/>
              <a:ahLst/>
              <a:cxnLst/>
              <a:rect l="l" t="t" r="r" b="b"/>
              <a:pathLst>
                <a:path w="1307" h="2050" extrusionOk="0">
                  <a:moveTo>
                    <a:pt x="676" y="1"/>
                  </a:moveTo>
                  <a:cubicBezTo>
                    <a:pt x="649" y="1"/>
                    <a:pt x="619" y="3"/>
                    <a:pt x="585" y="7"/>
                  </a:cubicBezTo>
                  <a:cubicBezTo>
                    <a:pt x="483" y="21"/>
                    <a:pt x="382" y="50"/>
                    <a:pt x="279" y="98"/>
                  </a:cubicBezTo>
                  <a:cubicBezTo>
                    <a:pt x="178" y="145"/>
                    <a:pt x="131" y="197"/>
                    <a:pt x="137" y="250"/>
                  </a:cubicBezTo>
                  <a:lnTo>
                    <a:pt x="178" y="569"/>
                  </a:lnTo>
                  <a:lnTo>
                    <a:pt x="94" y="580"/>
                  </a:lnTo>
                  <a:cubicBezTo>
                    <a:pt x="58" y="585"/>
                    <a:pt x="33" y="615"/>
                    <a:pt x="18" y="671"/>
                  </a:cubicBezTo>
                  <a:cubicBezTo>
                    <a:pt x="3" y="728"/>
                    <a:pt x="1" y="792"/>
                    <a:pt x="10" y="863"/>
                  </a:cubicBezTo>
                  <a:cubicBezTo>
                    <a:pt x="17" y="932"/>
                    <a:pt x="32" y="987"/>
                    <a:pt x="52" y="1026"/>
                  </a:cubicBezTo>
                  <a:cubicBezTo>
                    <a:pt x="70" y="1062"/>
                    <a:pt x="88" y="1079"/>
                    <a:pt x="107" y="1079"/>
                  </a:cubicBezTo>
                  <a:cubicBezTo>
                    <a:pt x="108" y="1079"/>
                    <a:pt x="109" y="1079"/>
                    <a:pt x="110" y="1079"/>
                  </a:cubicBezTo>
                  <a:lnTo>
                    <a:pt x="241" y="1062"/>
                  </a:lnTo>
                  <a:lnTo>
                    <a:pt x="295" y="1474"/>
                  </a:lnTo>
                  <a:cubicBezTo>
                    <a:pt x="330" y="1746"/>
                    <a:pt x="417" y="1917"/>
                    <a:pt x="557" y="1986"/>
                  </a:cubicBezTo>
                  <a:cubicBezTo>
                    <a:pt x="630" y="2021"/>
                    <a:pt x="702" y="2042"/>
                    <a:pt x="779" y="2047"/>
                  </a:cubicBezTo>
                  <a:cubicBezTo>
                    <a:pt x="799" y="2049"/>
                    <a:pt x="819" y="2049"/>
                    <a:pt x="841" y="2049"/>
                  </a:cubicBezTo>
                  <a:cubicBezTo>
                    <a:pt x="904" y="2049"/>
                    <a:pt x="977" y="2043"/>
                    <a:pt x="1062" y="2032"/>
                  </a:cubicBezTo>
                  <a:cubicBezTo>
                    <a:pt x="1175" y="2018"/>
                    <a:pt x="1245" y="1995"/>
                    <a:pt x="1272" y="1960"/>
                  </a:cubicBezTo>
                  <a:cubicBezTo>
                    <a:pt x="1300" y="1926"/>
                    <a:pt x="1306" y="1851"/>
                    <a:pt x="1294" y="1733"/>
                  </a:cubicBezTo>
                  <a:cubicBezTo>
                    <a:pt x="1285" y="1674"/>
                    <a:pt x="1277" y="1628"/>
                    <a:pt x="1266" y="1600"/>
                  </a:cubicBezTo>
                  <a:cubicBezTo>
                    <a:pt x="1255" y="1574"/>
                    <a:pt x="1238" y="1562"/>
                    <a:pt x="1214" y="1562"/>
                  </a:cubicBezTo>
                  <a:cubicBezTo>
                    <a:pt x="1211" y="1562"/>
                    <a:pt x="1207" y="1563"/>
                    <a:pt x="1203" y="1563"/>
                  </a:cubicBezTo>
                  <a:cubicBezTo>
                    <a:pt x="1196" y="1564"/>
                    <a:pt x="1188" y="1565"/>
                    <a:pt x="1181" y="1565"/>
                  </a:cubicBezTo>
                  <a:cubicBezTo>
                    <a:pt x="1155" y="1565"/>
                    <a:pt x="1126" y="1559"/>
                    <a:pt x="1093" y="1547"/>
                  </a:cubicBezTo>
                  <a:cubicBezTo>
                    <a:pt x="1048" y="1533"/>
                    <a:pt x="1025" y="1501"/>
                    <a:pt x="1019" y="1454"/>
                  </a:cubicBezTo>
                  <a:lnTo>
                    <a:pt x="956" y="971"/>
                  </a:lnTo>
                  <a:lnTo>
                    <a:pt x="1110" y="952"/>
                  </a:lnTo>
                  <a:cubicBezTo>
                    <a:pt x="1142" y="948"/>
                    <a:pt x="1164" y="916"/>
                    <a:pt x="1178" y="858"/>
                  </a:cubicBezTo>
                  <a:cubicBezTo>
                    <a:pt x="1190" y="800"/>
                    <a:pt x="1193" y="728"/>
                    <a:pt x="1180" y="643"/>
                  </a:cubicBezTo>
                  <a:cubicBezTo>
                    <a:pt x="1164" y="515"/>
                    <a:pt x="1134" y="453"/>
                    <a:pt x="1091" y="453"/>
                  </a:cubicBezTo>
                  <a:cubicBezTo>
                    <a:pt x="1089" y="453"/>
                    <a:pt x="1087" y="453"/>
                    <a:pt x="1085" y="453"/>
                  </a:cubicBezTo>
                  <a:lnTo>
                    <a:pt x="891" y="479"/>
                  </a:lnTo>
                  <a:lnTo>
                    <a:pt x="841" y="96"/>
                  </a:lnTo>
                  <a:cubicBezTo>
                    <a:pt x="833" y="32"/>
                    <a:pt x="778" y="1"/>
                    <a:pt x="6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64"/>
            <p:cNvSpPr/>
            <p:nvPr/>
          </p:nvSpPr>
          <p:spPr>
            <a:xfrm>
              <a:off x="1915000" y="2934925"/>
              <a:ext cx="40775" cy="40025"/>
            </a:xfrm>
            <a:custGeom>
              <a:avLst/>
              <a:gdLst/>
              <a:ahLst/>
              <a:cxnLst/>
              <a:rect l="l" t="t" r="r" b="b"/>
              <a:pathLst>
                <a:path w="1631" h="1601" extrusionOk="0">
                  <a:moveTo>
                    <a:pt x="849" y="382"/>
                  </a:moveTo>
                  <a:cubicBezTo>
                    <a:pt x="852" y="382"/>
                    <a:pt x="855" y="382"/>
                    <a:pt x="858" y="383"/>
                  </a:cubicBezTo>
                  <a:cubicBezTo>
                    <a:pt x="911" y="387"/>
                    <a:pt x="934" y="444"/>
                    <a:pt x="925" y="549"/>
                  </a:cubicBezTo>
                  <a:cubicBezTo>
                    <a:pt x="920" y="607"/>
                    <a:pt x="900" y="654"/>
                    <a:pt x="863" y="692"/>
                  </a:cubicBezTo>
                  <a:cubicBezTo>
                    <a:pt x="829" y="727"/>
                    <a:pt x="790" y="743"/>
                    <a:pt x="744" y="743"/>
                  </a:cubicBezTo>
                  <a:cubicBezTo>
                    <a:pt x="740" y="743"/>
                    <a:pt x="736" y="743"/>
                    <a:pt x="732" y="743"/>
                  </a:cubicBezTo>
                  <a:lnTo>
                    <a:pt x="747" y="567"/>
                  </a:lnTo>
                  <a:cubicBezTo>
                    <a:pt x="758" y="444"/>
                    <a:pt x="792" y="382"/>
                    <a:pt x="849" y="382"/>
                  </a:cubicBezTo>
                  <a:close/>
                  <a:moveTo>
                    <a:pt x="791" y="1"/>
                  </a:moveTo>
                  <a:cubicBezTo>
                    <a:pt x="725" y="1"/>
                    <a:pt x="664" y="5"/>
                    <a:pt x="607" y="13"/>
                  </a:cubicBezTo>
                  <a:cubicBezTo>
                    <a:pt x="504" y="29"/>
                    <a:pt x="406" y="65"/>
                    <a:pt x="318" y="119"/>
                  </a:cubicBezTo>
                  <a:cubicBezTo>
                    <a:pt x="139" y="225"/>
                    <a:pt x="36" y="440"/>
                    <a:pt x="7" y="760"/>
                  </a:cubicBezTo>
                  <a:cubicBezTo>
                    <a:pt x="0" y="844"/>
                    <a:pt x="1" y="926"/>
                    <a:pt x="12" y="1004"/>
                  </a:cubicBezTo>
                  <a:cubicBezTo>
                    <a:pt x="19" y="1058"/>
                    <a:pt x="32" y="1108"/>
                    <a:pt x="49" y="1153"/>
                  </a:cubicBezTo>
                  <a:cubicBezTo>
                    <a:pt x="67" y="1197"/>
                    <a:pt x="94" y="1246"/>
                    <a:pt x="133" y="1297"/>
                  </a:cubicBezTo>
                  <a:cubicBezTo>
                    <a:pt x="172" y="1349"/>
                    <a:pt x="219" y="1394"/>
                    <a:pt x="273" y="1432"/>
                  </a:cubicBezTo>
                  <a:cubicBezTo>
                    <a:pt x="328" y="1470"/>
                    <a:pt x="399" y="1504"/>
                    <a:pt x="489" y="1533"/>
                  </a:cubicBezTo>
                  <a:cubicBezTo>
                    <a:pt x="577" y="1562"/>
                    <a:pt x="688" y="1583"/>
                    <a:pt x="824" y="1595"/>
                  </a:cubicBezTo>
                  <a:cubicBezTo>
                    <a:pt x="870" y="1599"/>
                    <a:pt x="917" y="1601"/>
                    <a:pt x="965" y="1601"/>
                  </a:cubicBezTo>
                  <a:cubicBezTo>
                    <a:pt x="1056" y="1601"/>
                    <a:pt x="1148" y="1593"/>
                    <a:pt x="1243" y="1579"/>
                  </a:cubicBezTo>
                  <a:cubicBezTo>
                    <a:pt x="1388" y="1557"/>
                    <a:pt x="1463" y="1511"/>
                    <a:pt x="1469" y="1442"/>
                  </a:cubicBezTo>
                  <a:cubicBezTo>
                    <a:pt x="1473" y="1395"/>
                    <a:pt x="1453" y="1317"/>
                    <a:pt x="1408" y="1212"/>
                  </a:cubicBezTo>
                  <a:cubicBezTo>
                    <a:pt x="1363" y="1107"/>
                    <a:pt x="1322" y="1052"/>
                    <a:pt x="1289" y="1049"/>
                  </a:cubicBezTo>
                  <a:cubicBezTo>
                    <a:pt x="1289" y="1049"/>
                    <a:pt x="1289" y="1049"/>
                    <a:pt x="1289" y="1049"/>
                  </a:cubicBezTo>
                  <a:cubicBezTo>
                    <a:pt x="1281" y="1049"/>
                    <a:pt x="1226" y="1065"/>
                    <a:pt x="1122" y="1099"/>
                  </a:cubicBezTo>
                  <a:cubicBezTo>
                    <a:pt x="1030" y="1128"/>
                    <a:pt x="954" y="1142"/>
                    <a:pt x="895" y="1142"/>
                  </a:cubicBezTo>
                  <a:cubicBezTo>
                    <a:pt x="885" y="1142"/>
                    <a:pt x="876" y="1142"/>
                    <a:pt x="867" y="1141"/>
                  </a:cubicBezTo>
                  <a:cubicBezTo>
                    <a:pt x="758" y="1132"/>
                    <a:pt x="708" y="1069"/>
                    <a:pt x="719" y="954"/>
                  </a:cubicBezTo>
                  <a:lnTo>
                    <a:pt x="719" y="954"/>
                  </a:lnTo>
                  <a:lnTo>
                    <a:pt x="804" y="963"/>
                  </a:lnTo>
                  <a:cubicBezTo>
                    <a:pt x="864" y="969"/>
                    <a:pt x="920" y="971"/>
                    <a:pt x="972" y="971"/>
                  </a:cubicBezTo>
                  <a:cubicBezTo>
                    <a:pt x="1365" y="971"/>
                    <a:pt x="1574" y="827"/>
                    <a:pt x="1601" y="536"/>
                  </a:cubicBezTo>
                  <a:cubicBezTo>
                    <a:pt x="1630" y="226"/>
                    <a:pt x="1420" y="50"/>
                    <a:pt x="974" y="10"/>
                  </a:cubicBezTo>
                  <a:cubicBezTo>
                    <a:pt x="909" y="4"/>
                    <a:pt x="848" y="1"/>
                    <a:pt x="7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64"/>
            <p:cNvSpPr/>
            <p:nvPr/>
          </p:nvSpPr>
          <p:spPr>
            <a:xfrm>
              <a:off x="1954300" y="2942325"/>
              <a:ext cx="45050" cy="38550"/>
            </a:xfrm>
            <a:custGeom>
              <a:avLst/>
              <a:gdLst/>
              <a:ahLst/>
              <a:cxnLst/>
              <a:rect l="l" t="t" r="r" b="b"/>
              <a:pathLst>
                <a:path w="1802" h="1542" extrusionOk="0">
                  <a:moveTo>
                    <a:pt x="644" y="1"/>
                  </a:moveTo>
                  <a:cubicBezTo>
                    <a:pt x="631" y="1"/>
                    <a:pt x="618" y="1"/>
                    <a:pt x="605" y="2"/>
                  </a:cubicBezTo>
                  <a:cubicBezTo>
                    <a:pt x="500" y="7"/>
                    <a:pt x="441" y="26"/>
                    <a:pt x="430" y="57"/>
                  </a:cubicBezTo>
                  <a:lnTo>
                    <a:pt x="8" y="1297"/>
                  </a:lnTo>
                  <a:cubicBezTo>
                    <a:pt x="0" y="1319"/>
                    <a:pt x="10" y="1340"/>
                    <a:pt x="37" y="1359"/>
                  </a:cubicBezTo>
                  <a:cubicBezTo>
                    <a:pt x="64" y="1379"/>
                    <a:pt x="129" y="1406"/>
                    <a:pt x="230" y="1441"/>
                  </a:cubicBezTo>
                  <a:cubicBezTo>
                    <a:pt x="332" y="1474"/>
                    <a:pt x="432" y="1504"/>
                    <a:pt x="530" y="1525"/>
                  </a:cubicBezTo>
                  <a:cubicBezTo>
                    <a:pt x="582" y="1536"/>
                    <a:pt x="621" y="1542"/>
                    <a:pt x="647" y="1542"/>
                  </a:cubicBezTo>
                  <a:cubicBezTo>
                    <a:pt x="670" y="1542"/>
                    <a:pt x="683" y="1537"/>
                    <a:pt x="686" y="1529"/>
                  </a:cubicBezTo>
                  <a:lnTo>
                    <a:pt x="936" y="794"/>
                  </a:lnTo>
                  <a:cubicBezTo>
                    <a:pt x="946" y="763"/>
                    <a:pt x="962" y="742"/>
                    <a:pt x="980" y="731"/>
                  </a:cubicBezTo>
                  <a:cubicBezTo>
                    <a:pt x="987" y="726"/>
                    <a:pt x="998" y="724"/>
                    <a:pt x="1011" y="724"/>
                  </a:cubicBezTo>
                  <a:cubicBezTo>
                    <a:pt x="1032" y="724"/>
                    <a:pt x="1061" y="730"/>
                    <a:pt x="1096" y="742"/>
                  </a:cubicBezTo>
                  <a:cubicBezTo>
                    <a:pt x="1154" y="762"/>
                    <a:pt x="1225" y="800"/>
                    <a:pt x="1305" y="856"/>
                  </a:cubicBezTo>
                  <a:cubicBezTo>
                    <a:pt x="1385" y="910"/>
                    <a:pt x="1433" y="942"/>
                    <a:pt x="1451" y="947"/>
                  </a:cubicBezTo>
                  <a:cubicBezTo>
                    <a:pt x="1458" y="950"/>
                    <a:pt x="1465" y="951"/>
                    <a:pt x="1473" y="951"/>
                  </a:cubicBezTo>
                  <a:cubicBezTo>
                    <a:pt x="1509" y="951"/>
                    <a:pt x="1549" y="921"/>
                    <a:pt x="1594" y="862"/>
                  </a:cubicBezTo>
                  <a:cubicBezTo>
                    <a:pt x="1647" y="790"/>
                    <a:pt x="1689" y="721"/>
                    <a:pt x="1719" y="654"/>
                  </a:cubicBezTo>
                  <a:cubicBezTo>
                    <a:pt x="1749" y="588"/>
                    <a:pt x="1772" y="532"/>
                    <a:pt x="1788" y="488"/>
                  </a:cubicBezTo>
                  <a:cubicBezTo>
                    <a:pt x="1801" y="442"/>
                    <a:pt x="1796" y="400"/>
                    <a:pt x="1770" y="359"/>
                  </a:cubicBezTo>
                  <a:cubicBezTo>
                    <a:pt x="1743" y="319"/>
                    <a:pt x="1688" y="283"/>
                    <a:pt x="1598" y="253"/>
                  </a:cubicBezTo>
                  <a:cubicBezTo>
                    <a:pt x="1538" y="233"/>
                    <a:pt x="1475" y="222"/>
                    <a:pt x="1409" y="222"/>
                  </a:cubicBezTo>
                  <a:cubicBezTo>
                    <a:pt x="1376" y="222"/>
                    <a:pt x="1343" y="225"/>
                    <a:pt x="1309" y="230"/>
                  </a:cubicBezTo>
                  <a:cubicBezTo>
                    <a:pt x="1205" y="243"/>
                    <a:pt x="1130" y="279"/>
                    <a:pt x="1085" y="335"/>
                  </a:cubicBezTo>
                  <a:lnTo>
                    <a:pt x="1068" y="330"/>
                  </a:lnTo>
                  <a:lnTo>
                    <a:pt x="1083" y="205"/>
                  </a:lnTo>
                  <a:cubicBezTo>
                    <a:pt x="1090" y="138"/>
                    <a:pt x="1039" y="87"/>
                    <a:pt x="928" y="51"/>
                  </a:cubicBezTo>
                  <a:cubicBezTo>
                    <a:pt x="831" y="17"/>
                    <a:pt x="737" y="1"/>
                    <a:pt x="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64"/>
            <p:cNvSpPr/>
            <p:nvPr/>
          </p:nvSpPr>
          <p:spPr>
            <a:xfrm>
              <a:off x="1998125" y="3027125"/>
              <a:ext cx="38675" cy="45675"/>
            </a:xfrm>
            <a:custGeom>
              <a:avLst/>
              <a:gdLst/>
              <a:ahLst/>
              <a:cxnLst/>
              <a:rect l="l" t="t" r="r" b="b"/>
              <a:pathLst>
                <a:path w="1547" h="1827" extrusionOk="0">
                  <a:moveTo>
                    <a:pt x="810" y="1"/>
                  </a:moveTo>
                  <a:cubicBezTo>
                    <a:pt x="786" y="1"/>
                    <a:pt x="761" y="15"/>
                    <a:pt x="751" y="43"/>
                  </a:cubicBezTo>
                  <a:cubicBezTo>
                    <a:pt x="694" y="213"/>
                    <a:pt x="614" y="375"/>
                    <a:pt x="505" y="516"/>
                  </a:cubicBezTo>
                  <a:cubicBezTo>
                    <a:pt x="385" y="669"/>
                    <a:pt x="229" y="797"/>
                    <a:pt x="51" y="872"/>
                  </a:cubicBezTo>
                  <a:cubicBezTo>
                    <a:pt x="1" y="894"/>
                    <a:pt x="1" y="965"/>
                    <a:pt x="53" y="986"/>
                  </a:cubicBezTo>
                  <a:cubicBezTo>
                    <a:pt x="397" y="1128"/>
                    <a:pt x="615" y="1396"/>
                    <a:pt x="764" y="1786"/>
                  </a:cubicBezTo>
                  <a:cubicBezTo>
                    <a:pt x="774" y="1813"/>
                    <a:pt x="798" y="1826"/>
                    <a:pt x="822" y="1826"/>
                  </a:cubicBezTo>
                  <a:cubicBezTo>
                    <a:pt x="845" y="1826"/>
                    <a:pt x="868" y="1814"/>
                    <a:pt x="878" y="1788"/>
                  </a:cubicBezTo>
                  <a:cubicBezTo>
                    <a:pt x="1009" y="1467"/>
                    <a:pt x="1189" y="1130"/>
                    <a:pt x="1500" y="969"/>
                  </a:cubicBezTo>
                  <a:cubicBezTo>
                    <a:pt x="1546" y="946"/>
                    <a:pt x="1545" y="881"/>
                    <a:pt x="1499" y="859"/>
                  </a:cubicBezTo>
                  <a:cubicBezTo>
                    <a:pt x="1324" y="773"/>
                    <a:pt x="1177" y="632"/>
                    <a:pt x="1068" y="468"/>
                  </a:cubicBezTo>
                  <a:cubicBezTo>
                    <a:pt x="977" y="331"/>
                    <a:pt x="915" y="193"/>
                    <a:pt x="869" y="45"/>
                  </a:cubicBezTo>
                  <a:cubicBezTo>
                    <a:pt x="860" y="15"/>
                    <a:pt x="835" y="1"/>
                    <a:pt x="8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64"/>
            <p:cNvSpPr/>
            <p:nvPr/>
          </p:nvSpPr>
          <p:spPr>
            <a:xfrm>
              <a:off x="2038225" y="3203975"/>
              <a:ext cx="38650" cy="45675"/>
            </a:xfrm>
            <a:custGeom>
              <a:avLst/>
              <a:gdLst/>
              <a:ahLst/>
              <a:cxnLst/>
              <a:rect l="l" t="t" r="r" b="b"/>
              <a:pathLst>
                <a:path w="1546" h="1827" extrusionOk="0">
                  <a:moveTo>
                    <a:pt x="809" y="1"/>
                  </a:moveTo>
                  <a:cubicBezTo>
                    <a:pt x="784" y="1"/>
                    <a:pt x="760" y="15"/>
                    <a:pt x="750" y="44"/>
                  </a:cubicBezTo>
                  <a:cubicBezTo>
                    <a:pt x="694" y="213"/>
                    <a:pt x="614" y="375"/>
                    <a:pt x="504" y="515"/>
                  </a:cubicBezTo>
                  <a:cubicBezTo>
                    <a:pt x="384" y="670"/>
                    <a:pt x="228" y="797"/>
                    <a:pt x="51" y="872"/>
                  </a:cubicBezTo>
                  <a:cubicBezTo>
                    <a:pt x="0" y="893"/>
                    <a:pt x="0" y="965"/>
                    <a:pt x="52" y="986"/>
                  </a:cubicBezTo>
                  <a:cubicBezTo>
                    <a:pt x="396" y="1128"/>
                    <a:pt x="615" y="1397"/>
                    <a:pt x="763" y="1786"/>
                  </a:cubicBezTo>
                  <a:cubicBezTo>
                    <a:pt x="774" y="1813"/>
                    <a:pt x="798" y="1827"/>
                    <a:pt x="822" y="1827"/>
                  </a:cubicBezTo>
                  <a:cubicBezTo>
                    <a:pt x="845" y="1827"/>
                    <a:pt x="868" y="1814"/>
                    <a:pt x="878" y="1787"/>
                  </a:cubicBezTo>
                  <a:cubicBezTo>
                    <a:pt x="1008" y="1466"/>
                    <a:pt x="1188" y="1129"/>
                    <a:pt x="1499" y="969"/>
                  </a:cubicBezTo>
                  <a:cubicBezTo>
                    <a:pt x="1546" y="945"/>
                    <a:pt x="1545" y="881"/>
                    <a:pt x="1498" y="859"/>
                  </a:cubicBezTo>
                  <a:cubicBezTo>
                    <a:pt x="1324" y="772"/>
                    <a:pt x="1177" y="632"/>
                    <a:pt x="1067" y="469"/>
                  </a:cubicBezTo>
                  <a:cubicBezTo>
                    <a:pt x="976" y="330"/>
                    <a:pt x="915" y="193"/>
                    <a:pt x="868" y="45"/>
                  </a:cubicBezTo>
                  <a:cubicBezTo>
                    <a:pt x="859" y="15"/>
                    <a:pt x="83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64"/>
            <p:cNvSpPr/>
            <p:nvPr/>
          </p:nvSpPr>
          <p:spPr>
            <a:xfrm>
              <a:off x="1740575" y="2945750"/>
              <a:ext cx="33950" cy="40150"/>
            </a:xfrm>
            <a:custGeom>
              <a:avLst/>
              <a:gdLst/>
              <a:ahLst/>
              <a:cxnLst/>
              <a:rect l="l" t="t" r="r" b="b"/>
              <a:pathLst>
                <a:path w="1358" h="1606" extrusionOk="0">
                  <a:moveTo>
                    <a:pt x="710" y="1"/>
                  </a:moveTo>
                  <a:cubicBezTo>
                    <a:pt x="689" y="1"/>
                    <a:pt x="667" y="13"/>
                    <a:pt x="659" y="38"/>
                  </a:cubicBezTo>
                  <a:cubicBezTo>
                    <a:pt x="608" y="189"/>
                    <a:pt x="539" y="331"/>
                    <a:pt x="443" y="454"/>
                  </a:cubicBezTo>
                  <a:cubicBezTo>
                    <a:pt x="338" y="589"/>
                    <a:pt x="201" y="701"/>
                    <a:pt x="44" y="767"/>
                  </a:cubicBezTo>
                  <a:cubicBezTo>
                    <a:pt x="0" y="785"/>
                    <a:pt x="1" y="848"/>
                    <a:pt x="45" y="867"/>
                  </a:cubicBezTo>
                  <a:cubicBezTo>
                    <a:pt x="348" y="990"/>
                    <a:pt x="540" y="1227"/>
                    <a:pt x="670" y="1569"/>
                  </a:cubicBezTo>
                  <a:cubicBezTo>
                    <a:pt x="680" y="1593"/>
                    <a:pt x="701" y="1605"/>
                    <a:pt x="723" y="1605"/>
                  </a:cubicBezTo>
                  <a:cubicBezTo>
                    <a:pt x="743" y="1605"/>
                    <a:pt x="763" y="1594"/>
                    <a:pt x="771" y="1571"/>
                  </a:cubicBezTo>
                  <a:cubicBezTo>
                    <a:pt x="885" y="1289"/>
                    <a:pt x="1044" y="993"/>
                    <a:pt x="1317" y="852"/>
                  </a:cubicBezTo>
                  <a:cubicBezTo>
                    <a:pt x="1357" y="831"/>
                    <a:pt x="1357" y="775"/>
                    <a:pt x="1316" y="756"/>
                  </a:cubicBezTo>
                  <a:cubicBezTo>
                    <a:pt x="1164" y="679"/>
                    <a:pt x="1033" y="555"/>
                    <a:pt x="937" y="412"/>
                  </a:cubicBezTo>
                  <a:cubicBezTo>
                    <a:pt x="858" y="291"/>
                    <a:pt x="802" y="170"/>
                    <a:pt x="763" y="40"/>
                  </a:cubicBezTo>
                  <a:cubicBezTo>
                    <a:pt x="755" y="14"/>
                    <a:pt x="732" y="1"/>
                    <a:pt x="7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64"/>
            <p:cNvSpPr/>
            <p:nvPr/>
          </p:nvSpPr>
          <p:spPr>
            <a:xfrm>
              <a:off x="1697375" y="3161725"/>
              <a:ext cx="33950" cy="40125"/>
            </a:xfrm>
            <a:custGeom>
              <a:avLst/>
              <a:gdLst/>
              <a:ahLst/>
              <a:cxnLst/>
              <a:rect l="l" t="t" r="r" b="b"/>
              <a:pathLst>
                <a:path w="1358" h="1605" extrusionOk="0">
                  <a:moveTo>
                    <a:pt x="712" y="1"/>
                  </a:moveTo>
                  <a:cubicBezTo>
                    <a:pt x="690" y="1"/>
                    <a:pt x="669" y="13"/>
                    <a:pt x="660" y="39"/>
                  </a:cubicBezTo>
                  <a:cubicBezTo>
                    <a:pt x="610" y="188"/>
                    <a:pt x="540" y="330"/>
                    <a:pt x="445" y="454"/>
                  </a:cubicBezTo>
                  <a:cubicBezTo>
                    <a:pt x="339" y="589"/>
                    <a:pt x="203" y="700"/>
                    <a:pt x="46" y="767"/>
                  </a:cubicBezTo>
                  <a:cubicBezTo>
                    <a:pt x="1" y="785"/>
                    <a:pt x="3" y="849"/>
                    <a:pt x="47" y="867"/>
                  </a:cubicBezTo>
                  <a:cubicBezTo>
                    <a:pt x="350" y="990"/>
                    <a:pt x="541" y="1226"/>
                    <a:pt x="672" y="1568"/>
                  </a:cubicBezTo>
                  <a:cubicBezTo>
                    <a:pt x="680" y="1592"/>
                    <a:pt x="702" y="1604"/>
                    <a:pt x="723" y="1604"/>
                  </a:cubicBezTo>
                  <a:cubicBezTo>
                    <a:pt x="744" y="1604"/>
                    <a:pt x="764" y="1593"/>
                    <a:pt x="773" y="1570"/>
                  </a:cubicBezTo>
                  <a:cubicBezTo>
                    <a:pt x="886" y="1289"/>
                    <a:pt x="1045" y="993"/>
                    <a:pt x="1319" y="852"/>
                  </a:cubicBezTo>
                  <a:cubicBezTo>
                    <a:pt x="1358" y="831"/>
                    <a:pt x="1358" y="775"/>
                    <a:pt x="1318" y="755"/>
                  </a:cubicBezTo>
                  <a:cubicBezTo>
                    <a:pt x="1165" y="678"/>
                    <a:pt x="1035" y="555"/>
                    <a:pt x="939" y="411"/>
                  </a:cubicBezTo>
                  <a:cubicBezTo>
                    <a:pt x="858" y="291"/>
                    <a:pt x="803" y="170"/>
                    <a:pt x="763" y="40"/>
                  </a:cubicBezTo>
                  <a:cubicBezTo>
                    <a:pt x="755" y="14"/>
                    <a:pt x="733" y="1"/>
                    <a:pt x="7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03" name="Google Shape;2903;p64"/>
          <p:cNvSpPr/>
          <p:nvPr/>
        </p:nvSpPr>
        <p:spPr>
          <a:xfrm>
            <a:off x="1362712" y="1277234"/>
            <a:ext cx="166902" cy="197104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4" name="Google Shape;2904;p64"/>
          <p:cNvSpPr/>
          <p:nvPr/>
        </p:nvSpPr>
        <p:spPr>
          <a:xfrm>
            <a:off x="7034912" y="1782284"/>
            <a:ext cx="166902" cy="197104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5" name="Google Shape;2905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1825" y="790200"/>
            <a:ext cx="4553050" cy="341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0" name="Google Shape;2910;p65"/>
          <p:cNvGrpSpPr/>
          <p:nvPr/>
        </p:nvGrpSpPr>
        <p:grpSpPr>
          <a:xfrm>
            <a:off x="8086186" y="2318781"/>
            <a:ext cx="380623" cy="505928"/>
            <a:chOff x="5382225" y="1510350"/>
            <a:chExt cx="54075" cy="71875"/>
          </a:xfrm>
        </p:grpSpPr>
        <p:sp>
          <p:nvSpPr>
            <p:cNvPr id="2911" name="Google Shape;2911;p65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65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13" name="Google Shape;2913;p65"/>
          <p:cNvGrpSpPr/>
          <p:nvPr/>
        </p:nvGrpSpPr>
        <p:grpSpPr>
          <a:xfrm>
            <a:off x="6852345" y="3409526"/>
            <a:ext cx="1405647" cy="1251120"/>
            <a:chOff x="1640600" y="2901325"/>
            <a:chExt cx="464600" cy="413525"/>
          </a:xfrm>
        </p:grpSpPr>
        <p:sp>
          <p:nvSpPr>
            <p:cNvPr id="2914" name="Google Shape;2914;p65"/>
            <p:cNvSpPr/>
            <p:nvPr/>
          </p:nvSpPr>
          <p:spPr>
            <a:xfrm>
              <a:off x="1640600" y="2901325"/>
              <a:ext cx="464600" cy="413525"/>
            </a:xfrm>
            <a:custGeom>
              <a:avLst/>
              <a:gdLst/>
              <a:ahLst/>
              <a:cxnLst/>
              <a:rect l="l" t="t" r="r" b="b"/>
              <a:pathLst>
                <a:path w="18584" h="16541" extrusionOk="0">
                  <a:moveTo>
                    <a:pt x="8325" y="0"/>
                  </a:moveTo>
                  <a:cubicBezTo>
                    <a:pt x="7626" y="0"/>
                    <a:pt x="6986" y="599"/>
                    <a:pt x="6781" y="1576"/>
                  </a:cubicBezTo>
                  <a:cubicBezTo>
                    <a:pt x="6434" y="1684"/>
                    <a:pt x="6231" y="1915"/>
                    <a:pt x="6027" y="2188"/>
                  </a:cubicBezTo>
                  <a:cubicBezTo>
                    <a:pt x="5916" y="2209"/>
                    <a:pt x="5821" y="2260"/>
                    <a:pt x="5747" y="2313"/>
                  </a:cubicBezTo>
                  <a:cubicBezTo>
                    <a:pt x="5660" y="2110"/>
                    <a:pt x="5432" y="2087"/>
                    <a:pt x="5315" y="1898"/>
                  </a:cubicBezTo>
                  <a:cubicBezTo>
                    <a:pt x="5182" y="1629"/>
                    <a:pt x="5075" y="1271"/>
                    <a:pt x="4715" y="1271"/>
                  </a:cubicBezTo>
                  <a:cubicBezTo>
                    <a:pt x="4705" y="1271"/>
                    <a:pt x="4695" y="1272"/>
                    <a:pt x="4685" y="1272"/>
                  </a:cubicBezTo>
                  <a:cubicBezTo>
                    <a:pt x="4672" y="1271"/>
                    <a:pt x="4659" y="1271"/>
                    <a:pt x="4646" y="1271"/>
                  </a:cubicBezTo>
                  <a:cubicBezTo>
                    <a:pt x="4167" y="1271"/>
                    <a:pt x="4202" y="1917"/>
                    <a:pt x="3833" y="2076"/>
                  </a:cubicBezTo>
                  <a:cubicBezTo>
                    <a:pt x="3398" y="2241"/>
                    <a:pt x="3402" y="2907"/>
                    <a:pt x="3837" y="3068"/>
                  </a:cubicBezTo>
                  <a:cubicBezTo>
                    <a:pt x="4085" y="3082"/>
                    <a:pt x="4196" y="3731"/>
                    <a:pt x="4510" y="3809"/>
                  </a:cubicBezTo>
                  <a:cubicBezTo>
                    <a:pt x="4516" y="3857"/>
                    <a:pt x="4528" y="3907"/>
                    <a:pt x="4550" y="3955"/>
                  </a:cubicBezTo>
                  <a:cubicBezTo>
                    <a:pt x="4250" y="3864"/>
                    <a:pt x="3877" y="3582"/>
                    <a:pt x="3525" y="3582"/>
                  </a:cubicBezTo>
                  <a:cubicBezTo>
                    <a:pt x="3448" y="3582"/>
                    <a:pt x="3372" y="3596"/>
                    <a:pt x="3298" y="3628"/>
                  </a:cubicBezTo>
                  <a:cubicBezTo>
                    <a:pt x="2766" y="4065"/>
                    <a:pt x="2877" y="5422"/>
                    <a:pt x="2960" y="6069"/>
                  </a:cubicBezTo>
                  <a:cubicBezTo>
                    <a:pt x="1850" y="6432"/>
                    <a:pt x="0" y="10205"/>
                    <a:pt x="1218" y="10894"/>
                  </a:cubicBezTo>
                  <a:cubicBezTo>
                    <a:pt x="1313" y="10933"/>
                    <a:pt x="1404" y="10950"/>
                    <a:pt x="1492" y="10950"/>
                  </a:cubicBezTo>
                  <a:cubicBezTo>
                    <a:pt x="1842" y="10950"/>
                    <a:pt x="2143" y="10670"/>
                    <a:pt x="2436" y="10311"/>
                  </a:cubicBezTo>
                  <a:lnTo>
                    <a:pt x="2436" y="10311"/>
                  </a:lnTo>
                  <a:cubicBezTo>
                    <a:pt x="2373" y="10484"/>
                    <a:pt x="2266" y="10643"/>
                    <a:pt x="2106" y="10713"/>
                  </a:cubicBezTo>
                  <a:cubicBezTo>
                    <a:pt x="1672" y="10879"/>
                    <a:pt x="1675" y="11545"/>
                    <a:pt x="2110" y="11707"/>
                  </a:cubicBezTo>
                  <a:cubicBezTo>
                    <a:pt x="2391" y="11755"/>
                    <a:pt x="2502" y="12485"/>
                    <a:pt x="2915" y="12485"/>
                  </a:cubicBezTo>
                  <a:cubicBezTo>
                    <a:pt x="2933" y="12485"/>
                    <a:pt x="2951" y="12484"/>
                    <a:pt x="2970" y="12481"/>
                  </a:cubicBezTo>
                  <a:cubicBezTo>
                    <a:pt x="3074" y="12481"/>
                    <a:pt x="3171" y="12450"/>
                    <a:pt x="3254" y="12398"/>
                  </a:cubicBezTo>
                  <a:cubicBezTo>
                    <a:pt x="3639" y="14017"/>
                    <a:pt x="4952" y="15147"/>
                    <a:pt x="6484" y="15147"/>
                  </a:cubicBezTo>
                  <a:cubicBezTo>
                    <a:pt x="6902" y="15147"/>
                    <a:pt x="7337" y="15063"/>
                    <a:pt x="7774" y="14881"/>
                  </a:cubicBezTo>
                  <a:lnTo>
                    <a:pt x="7774" y="14881"/>
                  </a:lnTo>
                  <a:cubicBezTo>
                    <a:pt x="7684" y="15264"/>
                    <a:pt x="7252" y="15964"/>
                    <a:pt x="7752" y="16245"/>
                  </a:cubicBezTo>
                  <a:cubicBezTo>
                    <a:pt x="7943" y="16344"/>
                    <a:pt x="8240" y="16466"/>
                    <a:pt x="8504" y="16466"/>
                  </a:cubicBezTo>
                  <a:cubicBezTo>
                    <a:pt x="8655" y="16466"/>
                    <a:pt x="8795" y="16427"/>
                    <a:pt x="8900" y="16320"/>
                  </a:cubicBezTo>
                  <a:cubicBezTo>
                    <a:pt x="8941" y="16326"/>
                    <a:pt x="8984" y="16330"/>
                    <a:pt x="9026" y="16330"/>
                  </a:cubicBezTo>
                  <a:cubicBezTo>
                    <a:pt x="9121" y="16330"/>
                    <a:pt x="9216" y="16313"/>
                    <a:pt x="9305" y="16281"/>
                  </a:cubicBezTo>
                  <a:cubicBezTo>
                    <a:pt x="9457" y="16435"/>
                    <a:pt x="9733" y="16501"/>
                    <a:pt x="9995" y="16501"/>
                  </a:cubicBezTo>
                  <a:cubicBezTo>
                    <a:pt x="10159" y="16501"/>
                    <a:pt x="10318" y="16475"/>
                    <a:pt x="10439" y="16428"/>
                  </a:cubicBezTo>
                  <a:cubicBezTo>
                    <a:pt x="10559" y="16508"/>
                    <a:pt x="10768" y="16540"/>
                    <a:pt x="11002" y="16540"/>
                  </a:cubicBezTo>
                  <a:cubicBezTo>
                    <a:pt x="11417" y="16540"/>
                    <a:pt x="11913" y="16438"/>
                    <a:pt x="12129" y="16318"/>
                  </a:cubicBezTo>
                  <a:cubicBezTo>
                    <a:pt x="12178" y="16332"/>
                    <a:pt x="12229" y="16339"/>
                    <a:pt x="12281" y="16339"/>
                  </a:cubicBezTo>
                  <a:cubicBezTo>
                    <a:pt x="12521" y="16339"/>
                    <a:pt x="12786" y="16202"/>
                    <a:pt x="12996" y="16090"/>
                  </a:cubicBezTo>
                  <a:cubicBezTo>
                    <a:pt x="13291" y="16062"/>
                    <a:pt x="13901" y="15806"/>
                    <a:pt x="13942" y="15501"/>
                  </a:cubicBezTo>
                  <a:cubicBezTo>
                    <a:pt x="13952" y="15502"/>
                    <a:pt x="13961" y="15502"/>
                    <a:pt x="13971" y="15502"/>
                  </a:cubicBezTo>
                  <a:cubicBezTo>
                    <a:pt x="14373" y="15502"/>
                    <a:pt x="14776" y="15309"/>
                    <a:pt x="14969" y="14912"/>
                  </a:cubicBezTo>
                  <a:cubicBezTo>
                    <a:pt x="15380" y="14771"/>
                    <a:pt x="15994" y="14176"/>
                    <a:pt x="15997" y="13693"/>
                  </a:cubicBezTo>
                  <a:cubicBezTo>
                    <a:pt x="16065" y="13771"/>
                    <a:pt x="16131" y="13881"/>
                    <a:pt x="16194" y="14042"/>
                  </a:cubicBezTo>
                  <a:cubicBezTo>
                    <a:pt x="16272" y="14272"/>
                    <a:pt x="16488" y="14388"/>
                    <a:pt x="16704" y="14388"/>
                  </a:cubicBezTo>
                  <a:cubicBezTo>
                    <a:pt x="16915" y="14388"/>
                    <a:pt x="17127" y="14277"/>
                    <a:pt x="17209" y="14053"/>
                  </a:cubicBezTo>
                  <a:cubicBezTo>
                    <a:pt x="17289" y="13854"/>
                    <a:pt x="17417" y="13579"/>
                    <a:pt x="17603" y="13483"/>
                  </a:cubicBezTo>
                  <a:cubicBezTo>
                    <a:pt x="17998" y="13296"/>
                    <a:pt x="17993" y="12686"/>
                    <a:pt x="17595" y="12507"/>
                  </a:cubicBezTo>
                  <a:cubicBezTo>
                    <a:pt x="17256" y="12371"/>
                    <a:pt x="17278" y="11883"/>
                    <a:pt x="16995" y="11693"/>
                  </a:cubicBezTo>
                  <a:cubicBezTo>
                    <a:pt x="17576" y="11096"/>
                    <a:pt x="17813" y="10320"/>
                    <a:pt x="17774" y="9489"/>
                  </a:cubicBezTo>
                  <a:cubicBezTo>
                    <a:pt x="17678" y="9030"/>
                    <a:pt x="17840" y="8061"/>
                    <a:pt x="17215" y="7884"/>
                  </a:cubicBezTo>
                  <a:cubicBezTo>
                    <a:pt x="18583" y="5571"/>
                    <a:pt x="17194" y="2947"/>
                    <a:pt x="15233" y="2947"/>
                  </a:cubicBezTo>
                  <a:cubicBezTo>
                    <a:pt x="14544" y="2947"/>
                    <a:pt x="13783" y="3271"/>
                    <a:pt x="13048" y="4049"/>
                  </a:cubicBezTo>
                  <a:lnTo>
                    <a:pt x="12861" y="3611"/>
                  </a:lnTo>
                  <a:cubicBezTo>
                    <a:pt x="12856" y="3602"/>
                    <a:pt x="12852" y="3593"/>
                    <a:pt x="12848" y="3585"/>
                  </a:cubicBezTo>
                  <a:lnTo>
                    <a:pt x="12848" y="3585"/>
                  </a:lnTo>
                  <a:cubicBezTo>
                    <a:pt x="12956" y="3623"/>
                    <a:pt x="13055" y="3642"/>
                    <a:pt x="13145" y="3642"/>
                  </a:cubicBezTo>
                  <a:cubicBezTo>
                    <a:pt x="13484" y="3642"/>
                    <a:pt x="13692" y="3383"/>
                    <a:pt x="13770" y="2998"/>
                  </a:cubicBezTo>
                  <a:cubicBezTo>
                    <a:pt x="13843" y="3020"/>
                    <a:pt x="13913" y="3030"/>
                    <a:pt x="13981" y="3030"/>
                  </a:cubicBezTo>
                  <a:cubicBezTo>
                    <a:pt x="14850" y="3030"/>
                    <a:pt x="15235" y="1350"/>
                    <a:pt x="13963" y="1350"/>
                  </a:cubicBezTo>
                  <a:cubicBezTo>
                    <a:pt x="13935" y="1350"/>
                    <a:pt x="13906" y="1350"/>
                    <a:pt x="13876" y="1352"/>
                  </a:cubicBezTo>
                  <a:cubicBezTo>
                    <a:pt x="13698" y="1206"/>
                    <a:pt x="13429" y="1129"/>
                    <a:pt x="13174" y="1129"/>
                  </a:cubicBezTo>
                  <a:cubicBezTo>
                    <a:pt x="13042" y="1129"/>
                    <a:pt x="12913" y="1150"/>
                    <a:pt x="12804" y="1193"/>
                  </a:cubicBezTo>
                  <a:cubicBezTo>
                    <a:pt x="12601" y="963"/>
                    <a:pt x="12180" y="833"/>
                    <a:pt x="11770" y="833"/>
                  </a:cubicBezTo>
                  <a:cubicBezTo>
                    <a:pt x="11486" y="833"/>
                    <a:pt x="11207" y="896"/>
                    <a:pt x="11009" y="1031"/>
                  </a:cubicBezTo>
                  <a:cubicBezTo>
                    <a:pt x="10950" y="956"/>
                    <a:pt x="10883" y="905"/>
                    <a:pt x="10819" y="875"/>
                  </a:cubicBezTo>
                  <a:cubicBezTo>
                    <a:pt x="10788" y="531"/>
                    <a:pt x="10465" y="383"/>
                    <a:pt x="10120" y="383"/>
                  </a:cubicBezTo>
                  <a:cubicBezTo>
                    <a:pt x="9884" y="383"/>
                    <a:pt x="9637" y="452"/>
                    <a:pt x="9466" y="575"/>
                  </a:cubicBezTo>
                  <a:cubicBezTo>
                    <a:pt x="9109" y="180"/>
                    <a:pt x="8708" y="0"/>
                    <a:pt x="83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65"/>
            <p:cNvSpPr/>
            <p:nvPr/>
          </p:nvSpPr>
          <p:spPr>
            <a:xfrm>
              <a:off x="1691800" y="3102100"/>
              <a:ext cx="140650" cy="125700"/>
            </a:xfrm>
            <a:custGeom>
              <a:avLst/>
              <a:gdLst/>
              <a:ahLst/>
              <a:cxnLst/>
              <a:rect l="l" t="t" r="r" b="b"/>
              <a:pathLst>
                <a:path w="5626" h="5028" extrusionOk="0">
                  <a:moveTo>
                    <a:pt x="358" y="1"/>
                  </a:moveTo>
                  <a:lnTo>
                    <a:pt x="1" y="435"/>
                  </a:lnTo>
                  <a:lnTo>
                    <a:pt x="331" y="705"/>
                  </a:lnTo>
                  <a:lnTo>
                    <a:pt x="1007" y="1257"/>
                  </a:lnTo>
                  <a:lnTo>
                    <a:pt x="4029" y="3723"/>
                  </a:lnTo>
                  <a:lnTo>
                    <a:pt x="5223" y="4697"/>
                  </a:lnTo>
                  <a:lnTo>
                    <a:pt x="5626" y="5028"/>
                  </a:lnTo>
                  <a:lnTo>
                    <a:pt x="5042" y="2294"/>
                  </a:lnTo>
                  <a:lnTo>
                    <a:pt x="5018" y="2282"/>
                  </a:lnTo>
                  <a:lnTo>
                    <a:pt x="4136" y="1851"/>
                  </a:lnTo>
                  <a:lnTo>
                    <a:pt x="1044" y="337"/>
                  </a:lnTo>
                  <a:lnTo>
                    <a:pt x="699" y="168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65"/>
            <p:cNvSpPr/>
            <p:nvPr/>
          </p:nvSpPr>
          <p:spPr>
            <a:xfrm>
              <a:off x="1792500" y="3148375"/>
              <a:ext cx="29875" cy="71175"/>
            </a:xfrm>
            <a:custGeom>
              <a:avLst/>
              <a:gdLst/>
              <a:ahLst/>
              <a:cxnLst/>
              <a:rect l="l" t="t" r="r" b="b"/>
              <a:pathLst>
                <a:path w="1195" h="2847" extrusionOk="0">
                  <a:moveTo>
                    <a:pt x="108" y="0"/>
                  </a:moveTo>
                  <a:lnTo>
                    <a:pt x="1" y="1872"/>
                  </a:lnTo>
                  <a:lnTo>
                    <a:pt x="1195" y="2846"/>
                  </a:lnTo>
                  <a:lnTo>
                    <a:pt x="990" y="431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474DA2">
                <a:alpha val="6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65"/>
            <p:cNvSpPr/>
            <p:nvPr/>
          </p:nvSpPr>
          <p:spPr>
            <a:xfrm>
              <a:off x="1700050" y="3106300"/>
              <a:ext cx="17925" cy="27225"/>
            </a:xfrm>
            <a:custGeom>
              <a:avLst/>
              <a:gdLst/>
              <a:ahLst/>
              <a:cxnLst/>
              <a:rect l="l" t="t" r="r" b="b"/>
              <a:pathLst>
                <a:path w="717" h="1089" extrusionOk="0">
                  <a:moveTo>
                    <a:pt x="367" y="0"/>
                  </a:moveTo>
                  <a:lnTo>
                    <a:pt x="1" y="536"/>
                  </a:lnTo>
                  <a:lnTo>
                    <a:pt x="677" y="1089"/>
                  </a:lnTo>
                  <a:lnTo>
                    <a:pt x="716" y="169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474DA2">
                <a:alpha val="6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65"/>
            <p:cNvSpPr/>
            <p:nvPr/>
          </p:nvSpPr>
          <p:spPr>
            <a:xfrm>
              <a:off x="1669875" y="3065000"/>
              <a:ext cx="58225" cy="98575"/>
            </a:xfrm>
            <a:custGeom>
              <a:avLst/>
              <a:gdLst/>
              <a:ahLst/>
              <a:cxnLst/>
              <a:rect l="l" t="t" r="r" b="b"/>
              <a:pathLst>
                <a:path w="2329" h="3943" extrusionOk="0">
                  <a:moveTo>
                    <a:pt x="1990" y="1"/>
                  </a:moveTo>
                  <a:cubicBezTo>
                    <a:pt x="1691" y="1"/>
                    <a:pt x="1123" y="741"/>
                    <a:pt x="667" y="1746"/>
                  </a:cubicBezTo>
                  <a:cubicBezTo>
                    <a:pt x="176" y="2827"/>
                    <a:pt x="0" y="3805"/>
                    <a:pt x="275" y="3930"/>
                  </a:cubicBezTo>
                  <a:cubicBezTo>
                    <a:pt x="294" y="3939"/>
                    <a:pt x="315" y="3943"/>
                    <a:pt x="338" y="3943"/>
                  </a:cubicBezTo>
                  <a:cubicBezTo>
                    <a:pt x="636" y="3943"/>
                    <a:pt x="1205" y="3202"/>
                    <a:pt x="1661" y="2197"/>
                  </a:cubicBezTo>
                  <a:cubicBezTo>
                    <a:pt x="2153" y="1117"/>
                    <a:pt x="2328" y="138"/>
                    <a:pt x="2054" y="14"/>
                  </a:cubicBezTo>
                  <a:cubicBezTo>
                    <a:pt x="2034" y="5"/>
                    <a:pt x="2013" y="1"/>
                    <a:pt x="19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65"/>
            <p:cNvSpPr/>
            <p:nvPr/>
          </p:nvSpPr>
          <p:spPr>
            <a:xfrm>
              <a:off x="1953775" y="2988200"/>
              <a:ext cx="121550" cy="179950"/>
            </a:xfrm>
            <a:custGeom>
              <a:avLst/>
              <a:gdLst/>
              <a:ahLst/>
              <a:cxnLst/>
              <a:rect l="l" t="t" r="r" b="b"/>
              <a:pathLst>
                <a:path w="4862" h="7198" extrusionOk="0">
                  <a:moveTo>
                    <a:pt x="2762" y="0"/>
                  </a:moveTo>
                  <a:cubicBezTo>
                    <a:pt x="2106" y="0"/>
                    <a:pt x="1456" y="330"/>
                    <a:pt x="1037" y="774"/>
                  </a:cubicBezTo>
                  <a:cubicBezTo>
                    <a:pt x="920" y="898"/>
                    <a:pt x="815" y="1031"/>
                    <a:pt x="723" y="1168"/>
                  </a:cubicBezTo>
                  <a:cubicBezTo>
                    <a:pt x="469" y="1543"/>
                    <a:pt x="302" y="1957"/>
                    <a:pt x="186" y="2347"/>
                  </a:cubicBezTo>
                  <a:cubicBezTo>
                    <a:pt x="100" y="2634"/>
                    <a:pt x="43" y="2909"/>
                    <a:pt x="0" y="3147"/>
                  </a:cubicBezTo>
                  <a:lnTo>
                    <a:pt x="472" y="3232"/>
                  </a:lnTo>
                  <a:lnTo>
                    <a:pt x="494" y="3236"/>
                  </a:lnTo>
                  <a:cubicBezTo>
                    <a:pt x="607" y="2602"/>
                    <a:pt x="768" y="2097"/>
                    <a:pt x="989" y="1692"/>
                  </a:cubicBezTo>
                  <a:cubicBezTo>
                    <a:pt x="1107" y="1473"/>
                    <a:pt x="1244" y="1282"/>
                    <a:pt x="1400" y="1117"/>
                  </a:cubicBezTo>
                  <a:cubicBezTo>
                    <a:pt x="1728" y="770"/>
                    <a:pt x="2251" y="502"/>
                    <a:pt x="2763" y="502"/>
                  </a:cubicBezTo>
                  <a:cubicBezTo>
                    <a:pt x="2967" y="502"/>
                    <a:pt x="3169" y="545"/>
                    <a:pt x="3356" y="642"/>
                  </a:cubicBezTo>
                  <a:cubicBezTo>
                    <a:pt x="3629" y="782"/>
                    <a:pt x="3866" y="1038"/>
                    <a:pt x="4028" y="1360"/>
                  </a:cubicBezTo>
                  <a:cubicBezTo>
                    <a:pt x="4323" y="1948"/>
                    <a:pt x="4344" y="2701"/>
                    <a:pt x="4087" y="3427"/>
                  </a:cubicBezTo>
                  <a:cubicBezTo>
                    <a:pt x="3871" y="4038"/>
                    <a:pt x="3471" y="4636"/>
                    <a:pt x="2861" y="5251"/>
                  </a:cubicBezTo>
                  <a:lnTo>
                    <a:pt x="2816" y="5294"/>
                  </a:lnTo>
                  <a:lnTo>
                    <a:pt x="2778" y="5334"/>
                  </a:lnTo>
                  <a:cubicBezTo>
                    <a:pt x="2569" y="5540"/>
                    <a:pt x="2356" y="5755"/>
                    <a:pt x="2209" y="6035"/>
                  </a:cubicBezTo>
                  <a:cubicBezTo>
                    <a:pt x="1999" y="6435"/>
                    <a:pt x="2010" y="6891"/>
                    <a:pt x="2233" y="7197"/>
                  </a:cubicBezTo>
                  <a:lnTo>
                    <a:pt x="2638" y="6903"/>
                  </a:lnTo>
                  <a:cubicBezTo>
                    <a:pt x="2510" y="6728"/>
                    <a:pt x="2553" y="6457"/>
                    <a:pt x="2652" y="6266"/>
                  </a:cubicBezTo>
                  <a:cubicBezTo>
                    <a:pt x="2748" y="6084"/>
                    <a:pt x="2894" y="5927"/>
                    <a:pt x="3055" y="5766"/>
                  </a:cubicBezTo>
                  <a:cubicBezTo>
                    <a:pt x="3078" y="5740"/>
                    <a:pt x="3104" y="5715"/>
                    <a:pt x="3130" y="5689"/>
                  </a:cubicBezTo>
                  <a:lnTo>
                    <a:pt x="3216" y="5603"/>
                  </a:lnTo>
                  <a:cubicBezTo>
                    <a:pt x="3878" y="4934"/>
                    <a:pt x="4318" y="4277"/>
                    <a:pt x="4560" y="3593"/>
                  </a:cubicBezTo>
                  <a:cubicBezTo>
                    <a:pt x="4862" y="2740"/>
                    <a:pt x="4831" y="1842"/>
                    <a:pt x="4477" y="1136"/>
                  </a:cubicBezTo>
                  <a:cubicBezTo>
                    <a:pt x="4268" y="720"/>
                    <a:pt x="3953" y="386"/>
                    <a:pt x="3588" y="197"/>
                  </a:cubicBezTo>
                  <a:cubicBezTo>
                    <a:pt x="3323" y="60"/>
                    <a:pt x="3042" y="0"/>
                    <a:pt x="2762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65"/>
            <p:cNvSpPr/>
            <p:nvPr/>
          </p:nvSpPr>
          <p:spPr>
            <a:xfrm>
              <a:off x="1958475" y="3017300"/>
              <a:ext cx="20075" cy="51750"/>
            </a:xfrm>
            <a:custGeom>
              <a:avLst/>
              <a:gdLst/>
              <a:ahLst/>
              <a:cxnLst/>
              <a:rect l="l" t="t" r="r" b="b"/>
              <a:pathLst>
                <a:path w="803" h="2070" extrusionOk="0">
                  <a:moveTo>
                    <a:pt x="535" y="1"/>
                  </a:moveTo>
                  <a:cubicBezTo>
                    <a:pt x="281" y="375"/>
                    <a:pt x="114" y="792"/>
                    <a:pt x="0" y="1181"/>
                  </a:cubicBezTo>
                  <a:cubicBezTo>
                    <a:pt x="83" y="1438"/>
                    <a:pt x="180" y="1740"/>
                    <a:pt x="286" y="2066"/>
                  </a:cubicBezTo>
                  <a:lnTo>
                    <a:pt x="307" y="2069"/>
                  </a:lnTo>
                  <a:cubicBezTo>
                    <a:pt x="421" y="1436"/>
                    <a:pt x="581" y="931"/>
                    <a:pt x="802" y="526"/>
                  </a:cubicBezTo>
                  <a:lnTo>
                    <a:pt x="535" y="1"/>
                  </a:lnTo>
                  <a:close/>
                </a:path>
              </a:pathLst>
            </a:custGeom>
            <a:solidFill>
              <a:srgbClr val="474DA2">
                <a:alpha val="6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65"/>
            <p:cNvSpPr/>
            <p:nvPr/>
          </p:nvSpPr>
          <p:spPr>
            <a:xfrm>
              <a:off x="2003775" y="3120525"/>
              <a:ext cx="26425" cy="47600"/>
            </a:xfrm>
            <a:custGeom>
              <a:avLst/>
              <a:gdLst/>
              <a:ahLst/>
              <a:cxnLst/>
              <a:rect l="l" t="t" r="r" b="b"/>
              <a:pathLst>
                <a:path w="1057" h="1904" extrusionOk="0">
                  <a:moveTo>
                    <a:pt x="818" y="0"/>
                  </a:moveTo>
                  <a:lnTo>
                    <a:pt x="779" y="40"/>
                  </a:lnTo>
                  <a:cubicBezTo>
                    <a:pt x="571" y="246"/>
                    <a:pt x="357" y="461"/>
                    <a:pt x="211" y="741"/>
                  </a:cubicBezTo>
                  <a:cubicBezTo>
                    <a:pt x="0" y="1141"/>
                    <a:pt x="11" y="1597"/>
                    <a:pt x="235" y="1903"/>
                  </a:cubicBezTo>
                  <a:lnTo>
                    <a:pt x="640" y="1609"/>
                  </a:lnTo>
                  <a:cubicBezTo>
                    <a:pt x="511" y="1434"/>
                    <a:pt x="556" y="1163"/>
                    <a:pt x="653" y="972"/>
                  </a:cubicBezTo>
                  <a:cubicBezTo>
                    <a:pt x="748" y="790"/>
                    <a:pt x="895" y="633"/>
                    <a:pt x="1056" y="472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rgbClr val="474DA2">
                <a:alpha val="6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65"/>
            <p:cNvSpPr/>
            <p:nvPr/>
          </p:nvSpPr>
          <p:spPr>
            <a:xfrm>
              <a:off x="1799700" y="2996975"/>
              <a:ext cx="231900" cy="254775"/>
            </a:xfrm>
            <a:custGeom>
              <a:avLst/>
              <a:gdLst/>
              <a:ahLst/>
              <a:cxnLst/>
              <a:rect l="l" t="t" r="r" b="b"/>
              <a:pathLst>
                <a:path w="9276" h="10191" extrusionOk="0">
                  <a:moveTo>
                    <a:pt x="6076" y="1"/>
                  </a:moveTo>
                  <a:lnTo>
                    <a:pt x="0" y="1690"/>
                  </a:lnTo>
                  <a:lnTo>
                    <a:pt x="265" y="10112"/>
                  </a:lnTo>
                  <a:cubicBezTo>
                    <a:pt x="265" y="10112"/>
                    <a:pt x="773" y="10190"/>
                    <a:pt x="1603" y="10190"/>
                  </a:cubicBezTo>
                  <a:cubicBezTo>
                    <a:pt x="2551" y="10190"/>
                    <a:pt x="3920" y="10088"/>
                    <a:pt x="5435" y="9651"/>
                  </a:cubicBezTo>
                  <a:cubicBezTo>
                    <a:pt x="8278" y="8833"/>
                    <a:pt x="9275" y="7501"/>
                    <a:pt x="9275" y="7501"/>
                  </a:cubicBezTo>
                  <a:lnTo>
                    <a:pt x="6076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65"/>
            <p:cNvSpPr/>
            <p:nvPr/>
          </p:nvSpPr>
          <p:spPr>
            <a:xfrm>
              <a:off x="1940200" y="3022000"/>
              <a:ext cx="24950" cy="36750"/>
            </a:xfrm>
            <a:custGeom>
              <a:avLst/>
              <a:gdLst/>
              <a:ahLst/>
              <a:cxnLst/>
              <a:rect l="l" t="t" r="r" b="b"/>
              <a:pathLst>
                <a:path w="998" h="1470" extrusionOk="0">
                  <a:moveTo>
                    <a:pt x="308" y="1"/>
                  </a:moveTo>
                  <a:cubicBezTo>
                    <a:pt x="281" y="1"/>
                    <a:pt x="254" y="6"/>
                    <a:pt x="230" y="17"/>
                  </a:cubicBezTo>
                  <a:lnTo>
                    <a:pt x="176" y="41"/>
                  </a:lnTo>
                  <a:cubicBezTo>
                    <a:pt x="34" y="104"/>
                    <a:pt x="0" y="336"/>
                    <a:pt x="96" y="559"/>
                  </a:cubicBezTo>
                  <a:lnTo>
                    <a:pt x="348" y="1146"/>
                  </a:lnTo>
                  <a:cubicBezTo>
                    <a:pt x="433" y="1341"/>
                    <a:pt x="588" y="1470"/>
                    <a:pt x="723" y="1470"/>
                  </a:cubicBezTo>
                  <a:cubicBezTo>
                    <a:pt x="746" y="1470"/>
                    <a:pt x="768" y="1466"/>
                    <a:pt x="789" y="1458"/>
                  </a:cubicBezTo>
                  <a:lnTo>
                    <a:pt x="811" y="1451"/>
                  </a:lnTo>
                  <a:cubicBezTo>
                    <a:pt x="953" y="1398"/>
                    <a:pt x="998" y="1185"/>
                    <a:pt x="917" y="962"/>
                  </a:cubicBezTo>
                  <a:lnTo>
                    <a:pt x="696" y="360"/>
                  </a:lnTo>
                  <a:cubicBezTo>
                    <a:pt x="617" y="148"/>
                    <a:pt x="451" y="1"/>
                    <a:pt x="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65"/>
            <p:cNvSpPr/>
            <p:nvPr/>
          </p:nvSpPr>
          <p:spPr>
            <a:xfrm>
              <a:off x="1958800" y="3064400"/>
              <a:ext cx="15900" cy="17775"/>
            </a:xfrm>
            <a:custGeom>
              <a:avLst/>
              <a:gdLst/>
              <a:ahLst/>
              <a:cxnLst/>
              <a:rect l="l" t="t" r="r" b="b"/>
              <a:pathLst>
                <a:path w="636" h="711" extrusionOk="0">
                  <a:moveTo>
                    <a:pt x="274" y="0"/>
                  </a:moveTo>
                  <a:cubicBezTo>
                    <a:pt x="242" y="0"/>
                    <a:pt x="209" y="7"/>
                    <a:pt x="178" y="21"/>
                  </a:cubicBezTo>
                  <a:lnTo>
                    <a:pt x="174" y="23"/>
                  </a:lnTo>
                  <a:cubicBezTo>
                    <a:pt x="56" y="76"/>
                    <a:pt x="0" y="216"/>
                    <a:pt x="52" y="340"/>
                  </a:cubicBezTo>
                  <a:lnTo>
                    <a:pt x="136" y="550"/>
                  </a:lnTo>
                  <a:cubicBezTo>
                    <a:pt x="175" y="649"/>
                    <a:pt x="269" y="710"/>
                    <a:pt x="367" y="710"/>
                  </a:cubicBezTo>
                  <a:cubicBezTo>
                    <a:pt x="397" y="710"/>
                    <a:pt x="427" y="704"/>
                    <a:pt x="457" y="692"/>
                  </a:cubicBezTo>
                  <a:cubicBezTo>
                    <a:pt x="578" y="642"/>
                    <a:pt x="636" y="503"/>
                    <a:pt x="588" y="377"/>
                  </a:cubicBezTo>
                  <a:lnTo>
                    <a:pt x="508" y="165"/>
                  </a:lnTo>
                  <a:cubicBezTo>
                    <a:pt x="469" y="64"/>
                    <a:pt x="373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65"/>
            <p:cNvSpPr/>
            <p:nvPr/>
          </p:nvSpPr>
          <p:spPr>
            <a:xfrm>
              <a:off x="1902100" y="3009400"/>
              <a:ext cx="23475" cy="54125"/>
            </a:xfrm>
            <a:custGeom>
              <a:avLst/>
              <a:gdLst/>
              <a:ahLst/>
              <a:cxnLst/>
              <a:rect l="l" t="t" r="r" b="b"/>
              <a:pathLst>
                <a:path w="939" h="2165" extrusionOk="0">
                  <a:moveTo>
                    <a:pt x="193" y="0"/>
                  </a:moveTo>
                  <a:lnTo>
                    <a:pt x="1" y="53"/>
                  </a:lnTo>
                  <a:cubicBezTo>
                    <a:pt x="136" y="524"/>
                    <a:pt x="247" y="974"/>
                    <a:pt x="332" y="1352"/>
                  </a:cubicBezTo>
                  <a:cubicBezTo>
                    <a:pt x="186" y="1421"/>
                    <a:pt x="85" y="1568"/>
                    <a:pt x="85" y="1739"/>
                  </a:cubicBezTo>
                  <a:cubicBezTo>
                    <a:pt x="85" y="1974"/>
                    <a:pt x="278" y="2164"/>
                    <a:pt x="512" y="2164"/>
                  </a:cubicBezTo>
                  <a:cubicBezTo>
                    <a:pt x="748" y="2164"/>
                    <a:pt x="938" y="1974"/>
                    <a:pt x="938" y="1739"/>
                  </a:cubicBezTo>
                  <a:cubicBezTo>
                    <a:pt x="938" y="1509"/>
                    <a:pt x="757" y="1321"/>
                    <a:pt x="528" y="1313"/>
                  </a:cubicBezTo>
                  <a:cubicBezTo>
                    <a:pt x="454" y="989"/>
                    <a:pt x="342" y="521"/>
                    <a:pt x="193" y="0"/>
                  </a:cubicBezTo>
                  <a:close/>
                </a:path>
              </a:pathLst>
            </a:custGeom>
            <a:solidFill>
              <a:srgbClr val="F47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65"/>
            <p:cNvSpPr/>
            <p:nvPr/>
          </p:nvSpPr>
          <p:spPr>
            <a:xfrm>
              <a:off x="1801225" y="2998875"/>
              <a:ext cx="149125" cy="46475"/>
            </a:xfrm>
            <a:custGeom>
              <a:avLst/>
              <a:gdLst/>
              <a:ahLst/>
              <a:cxnLst/>
              <a:rect l="l" t="t" r="r" b="b"/>
              <a:pathLst>
                <a:path w="5965" h="1859" extrusionOk="0">
                  <a:moveTo>
                    <a:pt x="5964" y="0"/>
                  </a:moveTo>
                  <a:lnTo>
                    <a:pt x="0" y="1690"/>
                  </a:lnTo>
                  <a:cubicBezTo>
                    <a:pt x="0" y="1690"/>
                    <a:pt x="469" y="1859"/>
                    <a:pt x="1288" y="1859"/>
                  </a:cubicBezTo>
                  <a:cubicBezTo>
                    <a:pt x="1821" y="1859"/>
                    <a:pt x="2504" y="1787"/>
                    <a:pt x="3302" y="1550"/>
                  </a:cubicBezTo>
                  <a:cubicBezTo>
                    <a:pt x="5325" y="948"/>
                    <a:pt x="5964" y="0"/>
                    <a:pt x="59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65"/>
            <p:cNvSpPr/>
            <p:nvPr/>
          </p:nvSpPr>
          <p:spPr>
            <a:xfrm>
              <a:off x="1904225" y="3042175"/>
              <a:ext cx="21350" cy="21350"/>
            </a:xfrm>
            <a:custGeom>
              <a:avLst/>
              <a:gdLst/>
              <a:ahLst/>
              <a:cxnLst/>
              <a:rect l="l" t="t" r="r" b="b"/>
              <a:pathLst>
                <a:path w="854" h="854" extrusionOk="0">
                  <a:moveTo>
                    <a:pt x="426" y="0"/>
                  </a:moveTo>
                  <a:cubicBezTo>
                    <a:pt x="363" y="0"/>
                    <a:pt x="301" y="14"/>
                    <a:pt x="247" y="41"/>
                  </a:cubicBezTo>
                  <a:cubicBezTo>
                    <a:pt x="101" y="110"/>
                    <a:pt x="0" y="257"/>
                    <a:pt x="0" y="428"/>
                  </a:cubicBezTo>
                  <a:cubicBezTo>
                    <a:pt x="0" y="663"/>
                    <a:pt x="193" y="853"/>
                    <a:pt x="427" y="853"/>
                  </a:cubicBezTo>
                  <a:cubicBezTo>
                    <a:pt x="663" y="853"/>
                    <a:pt x="853" y="663"/>
                    <a:pt x="853" y="428"/>
                  </a:cubicBezTo>
                  <a:cubicBezTo>
                    <a:pt x="853" y="198"/>
                    <a:pt x="672" y="10"/>
                    <a:pt x="442" y="2"/>
                  </a:cubicBezTo>
                  <a:cubicBezTo>
                    <a:pt x="437" y="0"/>
                    <a:pt x="431" y="0"/>
                    <a:pt x="4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65"/>
            <p:cNvSpPr/>
            <p:nvPr/>
          </p:nvSpPr>
          <p:spPr>
            <a:xfrm>
              <a:off x="1808325" y="2914025"/>
              <a:ext cx="109475" cy="140625"/>
            </a:xfrm>
            <a:custGeom>
              <a:avLst/>
              <a:gdLst/>
              <a:ahLst/>
              <a:cxnLst/>
              <a:rect l="l" t="t" r="r" b="b"/>
              <a:pathLst>
                <a:path w="4379" h="5625" extrusionOk="0">
                  <a:moveTo>
                    <a:pt x="1648" y="1"/>
                  </a:moveTo>
                  <a:cubicBezTo>
                    <a:pt x="1610" y="1"/>
                    <a:pt x="1572" y="4"/>
                    <a:pt x="1533" y="10"/>
                  </a:cubicBezTo>
                  <a:cubicBezTo>
                    <a:pt x="0" y="257"/>
                    <a:pt x="428" y="4019"/>
                    <a:pt x="528" y="4763"/>
                  </a:cubicBezTo>
                  <a:lnTo>
                    <a:pt x="725" y="4709"/>
                  </a:lnTo>
                  <a:cubicBezTo>
                    <a:pt x="627" y="3946"/>
                    <a:pt x="248" y="421"/>
                    <a:pt x="1567" y="208"/>
                  </a:cubicBezTo>
                  <a:cubicBezTo>
                    <a:pt x="1595" y="203"/>
                    <a:pt x="1624" y="201"/>
                    <a:pt x="1652" y="201"/>
                  </a:cubicBezTo>
                  <a:cubicBezTo>
                    <a:pt x="2499" y="201"/>
                    <a:pt x="3269" y="2176"/>
                    <a:pt x="3753" y="3868"/>
                  </a:cubicBezTo>
                  <a:cubicBezTo>
                    <a:pt x="3888" y="4339"/>
                    <a:pt x="3999" y="4789"/>
                    <a:pt x="4084" y="5167"/>
                  </a:cubicBezTo>
                  <a:cubicBezTo>
                    <a:pt x="4124" y="5335"/>
                    <a:pt x="4156" y="5489"/>
                    <a:pt x="4183" y="5625"/>
                  </a:cubicBezTo>
                  <a:lnTo>
                    <a:pt x="4379" y="5585"/>
                  </a:lnTo>
                  <a:cubicBezTo>
                    <a:pt x="4373" y="5547"/>
                    <a:pt x="4339" y="5382"/>
                    <a:pt x="4280" y="5126"/>
                  </a:cubicBezTo>
                  <a:cubicBezTo>
                    <a:pt x="4207" y="4803"/>
                    <a:pt x="4094" y="4335"/>
                    <a:pt x="3945" y="3814"/>
                  </a:cubicBezTo>
                  <a:cubicBezTo>
                    <a:pt x="3480" y="2177"/>
                    <a:pt x="2670" y="1"/>
                    <a:pt x="1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65"/>
            <p:cNvSpPr/>
            <p:nvPr/>
          </p:nvSpPr>
          <p:spPr>
            <a:xfrm>
              <a:off x="1725350" y="3003875"/>
              <a:ext cx="64625" cy="112600"/>
            </a:xfrm>
            <a:custGeom>
              <a:avLst/>
              <a:gdLst/>
              <a:ahLst/>
              <a:cxnLst/>
              <a:rect l="l" t="t" r="r" b="b"/>
              <a:pathLst>
                <a:path w="2585" h="4504" extrusionOk="0">
                  <a:moveTo>
                    <a:pt x="170" y="0"/>
                  </a:moveTo>
                  <a:cubicBezTo>
                    <a:pt x="167" y="15"/>
                    <a:pt x="164" y="29"/>
                    <a:pt x="160" y="43"/>
                  </a:cubicBezTo>
                  <a:cubicBezTo>
                    <a:pt x="90" y="305"/>
                    <a:pt x="43" y="574"/>
                    <a:pt x="21" y="843"/>
                  </a:cubicBezTo>
                  <a:cubicBezTo>
                    <a:pt x="18" y="858"/>
                    <a:pt x="17" y="872"/>
                    <a:pt x="17" y="888"/>
                  </a:cubicBezTo>
                  <a:cubicBezTo>
                    <a:pt x="1" y="1104"/>
                    <a:pt x="1" y="1320"/>
                    <a:pt x="20" y="1533"/>
                  </a:cubicBezTo>
                  <a:cubicBezTo>
                    <a:pt x="21" y="1549"/>
                    <a:pt x="22" y="1565"/>
                    <a:pt x="25" y="1579"/>
                  </a:cubicBezTo>
                  <a:cubicBezTo>
                    <a:pt x="41" y="1738"/>
                    <a:pt x="65" y="1896"/>
                    <a:pt x="102" y="2053"/>
                  </a:cubicBezTo>
                  <a:cubicBezTo>
                    <a:pt x="126" y="2156"/>
                    <a:pt x="155" y="2258"/>
                    <a:pt x="189" y="2358"/>
                  </a:cubicBezTo>
                  <a:cubicBezTo>
                    <a:pt x="194" y="2374"/>
                    <a:pt x="199" y="2388"/>
                    <a:pt x="204" y="2403"/>
                  </a:cubicBezTo>
                  <a:cubicBezTo>
                    <a:pt x="293" y="2661"/>
                    <a:pt x="416" y="2908"/>
                    <a:pt x="567" y="3134"/>
                  </a:cubicBezTo>
                  <a:cubicBezTo>
                    <a:pt x="579" y="3151"/>
                    <a:pt x="591" y="3170"/>
                    <a:pt x="604" y="3187"/>
                  </a:cubicBezTo>
                  <a:cubicBezTo>
                    <a:pt x="763" y="3413"/>
                    <a:pt x="949" y="3617"/>
                    <a:pt x="1167" y="3788"/>
                  </a:cubicBezTo>
                  <a:cubicBezTo>
                    <a:pt x="1470" y="4029"/>
                    <a:pt x="1825" y="4203"/>
                    <a:pt x="2115" y="4460"/>
                  </a:cubicBezTo>
                  <a:cubicBezTo>
                    <a:pt x="2115" y="4460"/>
                    <a:pt x="2115" y="4460"/>
                    <a:pt x="2115" y="4460"/>
                  </a:cubicBezTo>
                  <a:cubicBezTo>
                    <a:pt x="2116" y="4460"/>
                    <a:pt x="2116" y="4460"/>
                    <a:pt x="2116" y="4460"/>
                  </a:cubicBezTo>
                  <a:lnTo>
                    <a:pt x="2163" y="4503"/>
                  </a:lnTo>
                  <a:cubicBezTo>
                    <a:pt x="2168" y="4488"/>
                    <a:pt x="2172" y="4475"/>
                    <a:pt x="2178" y="4460"/>
                  </a:cubicBezTo>
                  <a:cubicBezTo>
                    <a:pt x="2371" y="3892"/>
                    <a:pt x="2585" y="3305"/>
                    <a:pt x="2574" y="2707"/>
                  </a:cubicBezTo>
                  <a:cubicBezTo>
                    <a:pt x="2573" y="2619"/>
                    <a:pt x="2568" y="2529"/>
                    <a:pt x="2559" y="2441"/>
                  </a:cubicBezTo>
                  <a:cubicBezTo>
                    <a:pt x="2556" y="2423"/>
                    <a:pt x="2555" y="2403"/>
                    <a:pt x="2552" y="2383"/>
                  </a:cubicBezTo>
                  <a:cubicBezTo>
                    <a:pt x="2509" y="2021"/>
                    <a:pt x="2401" y="1667"/>
                    <a:pt x="2219" y="1357"/>
                  </a:cubicBezTo>
                  <a:cubicBezTo>
                    <a:pt x="2210" y="1343"/>
                    <a:pt x="2204" y="1331"/>
                    <a:pt x="2195" y="1319"/>
                  </a:cubicBezTo>
                  <a:cubicBezTo>
                    <a:pt x="2127" y="1209"/>
                    <a:pt x="2051" y="1108"/>
                    <a:pt x="1966" y="1011"/>
                  </a:cubicBezTo>
                  <a:cubicBezTo>
                    <a:pt x="1916" y="957"/>
                    <a:pt x="1863" y="904"/>
                    <a:pt x="1808" y="856"/>
                  </a:cubicBezTo>
                  <a:cubicBezTo>
                    <a:pt x="1799" y="846"/>
                    <a:pt x="1788" y="837"/>
                    <a:pt x="1778" y="829"/>
                  </a:cubicBezTo>
                  <a:cubicBezTo>
                    <a:pt x="1638" y="706"/>
                    <a:pt x="1485" y="601"/>
                    <a:pt x="1330" y="504"/>
                  </a:cubicBezTo>
                  <a:cubicBezTo>
                    <a:pt x="1303" y="488"/>
                    <a:pt x="1278" y="473"/>
                    <a:pt x="1252" y="458"/>
                  </a:cubicBezTo>
                  <a:cubicBezTo>
                    <a:pt x="1240" y="451"/>
                    <a:pt x="1230" y="443"/>
                    <a:pt x="1217" y="438"/>
                  </a:cubicBezTo>
                  <a:cubicBezTo>
                    <a:pt x="899" y="255"/>
                    <a:pt x="559" y="123"/>
                    <a:pt x="210" y="12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65"/>
            <p:cNvSpPr/>
            <p:nvPr/>
          </p:nvSpPr>
          <p:spPr>
            <a:xfrm>
              <a:off x="1728725" y="3003225"/>
              <a:ext cx="51050" cy="113275"/>
            </a:xfrm>
            <a:custGeom>
              <a:avLst/>
              <a:gdLst/>
              <a:ahLst/>
              <a:cxnLst/>
              <a:rect l="l" t="t" r="r" b="b"/>
              <a:pathLst>
                <a:path w="2042" h="4531" extrusionOk="0">
                  <a:moveTo>
                    <a:pt x="38" y="0"/>
                  </a:moveTo>
                  <a:cubicBezTo>
                    <a:pt x="32" y="0"/>
                    <a:pt x="26" y="3"/>
                    <a:pt x="20" y="8"/>
                  </a:cubicBezTo>
                  <a:cubicBezTo>
                    <a:pt x="6" y="15"/>
                    <a:pt x="1" y="33"/>
                    <a:pt x="7" y="46"/>
                  </a:cubicBezTo>
                  <a:cubicBezTo>
                    <a:pt x="7" y="47"/>
                    <a:pt x="12" y="58"/>
                    <a:pt x="22" y="77"/>
                  </a:cubicBezTo>
                  <a:cubicBezTo>
                    <a:pt x="86" y="201"/>
                    <a:pt x="345" y="713"/>
                    <a:pt x="666" y="1399"/>
                  </a:cubicBezTo>
                  <a:cubicBezTo>
                    <a:pt x="676" y="1421"/>
                    <a:pt x="687" y="1444"/>
                    <a:pt x="697" y="1468"/>
                  </a:cubicBezTo>
                  <a:lnTo>
                    <a:pt x="698" y="1468"/>
                  </a:lnTo>
                  <a:cubicBezTo>
                    <a:pt x="788" y="1657"/>
                    <a:pt x="880" y="1857"/>
                    <a:pt x="974" y="2066"/>
                  </a:cubicBezTo>
                  <a:lnTo>
                    <a:pt x="997" y="2118"/>
                  </a:lnTo>
                  <a:lnTo>
                    <a:pt x="1022" y="2173"/>
                  </a:lnTo>
                  <a:cubicBezTo>
                    <a:pt x="1102" y="2352"/>
                    <a:pt x="1182" y="2539"/>
                    <a:pt x="1261" y="2721"/>
                  </a:cubicBezTo>
                  <a:cubicBezTo>
                    <a:pt x="1268" y="2735"/>
                    <a:pt x="1275" y="2751"/>
                    <a:pt x="1281" y="2767"/>
                  </a:cubicBezTo>
                  <a:lnTo>
                    <a:pt x="1282" y="2767"/>
                  </a:lnTo>
                  <a:cubicBezTo>
                    <a:pt x="1396" y="3034"/>
                    <a:pt x="1505" y="3297"/>
                    <a:pt x="1601" y="3534"/>
                  </a:cubicBezTo>
                  <a:cubicBezTo>
                    <a:pt x="1606" y="3550"/>
                    <a:pt x="1612" y="3565"/>
                    <a:pt x="1619" y="3581"/>
                  </a:cubicBezTo>
                  <a:cubicBezTo>
                    <a:pt x="1795" y="4015"/>
                    <a:pt x="1928" y="4359"/>
                    <a:pt x="1979" y="4487"/>
                  </a:cubicBezTo>
                  <a:cubicBezTo>
                    <a:pt x="1979" y="4487"/>
                    <a:pt x="1979" y="4488"/>
                    <a:pt x="1979" y="4488"/>
                  </a:cubicBezTo>
                  <a:cubicBezTo>
                    <a:pt x="1980" y="4488"/>
                    <a:pt x="1980" y="4487"/>
                    <a:pt x="1980" y="4487"/>
                  </a:cubicBezTo>
                  <a:lnTo>
                    <a:pt x="2027" y="4530"/>
                  </a:lnTo>
                  <a:cubicBezTo>
                    <a:pt x="2032" y="4517"/>
                    <a:pt x="2036" y="4502"/>
                    <a:pt x="2042" y="4487"/>
                  </a:cubicBezTo>
                  <a:cubicBezTo>
                    <a:pt x="2000" y="4380"/>
                    <a:pt x="1859" y="4017"/>
                    <a:pt x="1670" y="3552"/>
                  </a:cubicBezTo>
                  <a:cubicBezTo>
                    <a:pt x="1665" y="3539"/>
                    <a:pt x="1659" y="3523"/>
                    <a:pt x="1653" y="3509"/>
                  </a:cubicBezTo>
                  <a:cubicBezTo>
                    <a:pt x="1560" y="3280"/>
                    <a:pt x="1456" y="3029"/>
                    <a:pt x="1347" y="2771"/>
                  </a:cubicBezTo>
                  <a:cubicBezTo>
                    <a:pt x="1340" y="2755"/>
                    <a:pt x="1334" y="2741"/>
                    <a:pt x="1327" y="2726"/>
                  </a:cubicBezTo>
                  <a:lnTo>
                    <a:pt x="1327" y="2725"/>
                  </a:lnTo>
                  <a:cubicBezTo>
                    <a:pt x="1247" y="2535"/>
                    <a:pt x="1163" y="2344"/>
                    <a:pt x="1080" y="2157"/>
                  </a:cubicBezTo>
                  <a:cubicBezTo>
                    <a:pt x="1074" y="2141"/>
                    <a:pt x="1065" y="2125"/>
                    <a:pt x="1059" y="2109"/>
                  </a:cubicBezTo>
                  <a:cubicBezTo>
                    <a:pt x="1049" y="2084"/>
                    <a:pt x="1038" y="2061"/>
                    <a:pt x="1027" y="2037"/>
                  </a:cubicBezTo>
                  <a:cubicBezTo>
                    <a:pt x="933" y="1828"/>
                    <a:pt x="840" y="1625"/>
                    <a:pt x="751" y="1437"/>
                  </a:cubicBezTo>
                  <a:lnTo>
                    <a:pt x="751" y="1436"/>
                  </a:lnTo>
                  <a:cubicBezTo>
                    <a:pt x="743" y="1420"/>
                    <a:pt x="735" y="1405"/>
                    <a:pt x="729" y="1389"/>
                  </a:cubicBezTo>
                  <a:cubicBezTo>
                    <a:pt x="398" y="684"/>
                    <a:pt x="133" y="158"/>
                    <a:pt x="72" y="40"/>
                  </a:cubicBezTo>
                  <a:cubicBezTo>
                    <a:pt x="65" y="24"/>
                    <a:pt x="60" y="16"/>
                    <a:pt x="60" y="15"/>
                  </a:cubicBezTo>
                  <a:cubicBezTo>
                    <a:pt x="55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65"/>
            <p:cNvSpPr/>
            <p:nvPr/>
          </p:nvSpPr>
          <p:spPr>
            <a:xfrm>
              <a:off x="1725700" y="3014800"/>
              <a:ext cx="30950" cy="25350"/>
            </a:xfrm>
            <a:custGeom>
              <a:avLst/>
              <a:gdLst/>
              <a:ahLst/>
              <a:cxnLst/>
              <a:rect l="l" t="t" r="r" b="b"/>
              <a:pathLst>
                <a:path w="1238" h="1014" extrusionOk="0">
                  <a:moveTo>
                    <a:pt x="1203" y="1"/>
                  </a:moveTo>
                  <a:lnTo>
                    <a:pt x="851" y="928"/>
                  </a:lnTo>
                  <a:lnTo>
                    <a:pt x="837" y="965"/>
                  </a:lnTo>
                  <a:lnTo>
                    <a:pt x="788" y="932"/>
                  </a:lnTo>
                  <a:lnTo>
                    <a:pt x="4" y="409"/>
                  </a:lnTo>
                  <a:cubicBezTo>
                    <a:pt x="2" y="423"/>
                    <a:pt x="1" y="438"/>
                    <a:pt x="1" y="453"/>
                  </a:cubicBezTo>
                  <a:lnTo>
                    <a:pt x="819" y="1000"/>
                  </a:lnTo>
                  <a:lnTo>
                    <a:pt x="821" y="1000"/>
                  </a:lnTo>
                  <a:lnTo>
                    <a:pt x="835" y="1010"/>
                  </a:lnTo>
                  <a:cubicBezTo>
                    <a:pt x="838" y="1013"/>
                    <a:pt x="842" y="1014"/>
                    <a:pt x="846" y="1014"/>
                  </a:cubicBezTo>
                  <a:cubicBezTo>
                    <a:pt x="848" y="1014"/>
                    <a:pt x="850" y="1013"/>
                    <a:pt x="852" y="1013"/>
                  </a:cubicBezTo>
                  <a:cubicBezTo>
                    <a:pt x="858" y="1010"/>
                    <a:pt x="861" y="1008"/>
                    <a:pt x="864" y="1003"/>
                  </a:cubicBezTo>
                  <a:lnTo>
                    <a:pt x="864" y="1000"/>
                  </a:lnTo>
                  <a:lnTo>
                    <a:pt x="874" y="976"/>
                  </a:lnTo>
                  <a:lnTo>
                    <a:pt x="874" y="974"/>
                  </a:lnTo>
                  <a:lnTo>
                    <a:pt x="1238" y="21"/>
                  </a:lnTo>
                  <a:cubicBezTo>
                    <a:pt x="1226" y="14"/>
                    <a:pt x="1216" y="6"/>
                    <a:pt x="120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65"/>
            <p:cNvSpPr/>
            <p:nvPr/>
          </p:nvSpPr>
          <p:spPr>
            <a:xfrm>
              <a:off x="1725750" y="3024600"/>
              <a:ext cx="44775" cy="33225"/>
            </a:xfrm>
            <a:custGeom>
              <a:avLst/>
              <a:gdLst/>
              <a:ahLst/>
              <a:cxnLst/>
              <a:rect l="l" t="t" r="r" b="b"/>
              <a:pathLst>
                <a:path w="1791" h="1329" extrusionOk="0">
                  <a:moveTo>
                    <a:pt x="1761" y="0"/>
                  </a:moveTo>
                  <a:lnTo>
                    <a:pt x="1179" y="1254"/>
                  </a:lnTo>
                  <a:lnTo>
                    <a:pt x="1166" y="1284"/>
                  </a:lnTo>
                  <a:lnTo>
                    <a:pt x="1116" y="1259"/>
                  </a:lnTo>
                  <a:lnTo>
                    <a:pt x="1" y="705"/>
                  </a:lnTo>
                  <a:lnTo>
                    <a:pt x="1" y="705"/>
                  </a:lnTo>
                  <a:cubicBezTo>
                    <a:pt x="2" y="721"/>
                    <a:pt x="4" y="737"/>
                    <a:pt x="6" y="750"/>
                  </a:cubicBezTo>
                  <a:lnTo>
                    <a:pt x="1141" y="1315"/>
                  </a:lnTo>
                  <a:lnTo>
                    <a:pt x="1166" y="1327"/>
                  </a:lnTo>
                  <a:cubicBezTo>
                    <a:pt x="1168" y="1328"/>
                    <a:pt x="1171" y="1329"/>
                    <a:pt x="1174" y="1329"/>
                  </a:cubicBezTo>
                  <a:cubicBezTo>
                    <a:pt x="1176" y="1329"/>
                    <a:pt x="1178" y="1328"/>
                    <a:pt x="1180" y="1328"/>
                  </a:cubicBezTo>
                  <a:cubicBezTo>
                    <a:pt x="1185" y="1326"/>
                    <a:pt x="1189" y="1323"/>
                    <a:pt x="1191" y="1318"/>
                  </a:cubicBezTo>
                  <a:lnTo>
                    <a:pt x="1199" y="1302"/>
                  </a:lnTo>
                  <a:lnTo>
                    <a:pt x="1790" y="27"/>
                  </a:lnTo>
                  <a:cubicBezTo>
                    <a:pt x="1782" y="17"/>
                    <a:pt x="1771" y="8"/>
                    <a:pt x="176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65"/>
            <p:cNvSpPr/>
            <p:nvPr/>
          </p:nvSpPr>
          <p:spPr>
            <a:xfrm>
              <a:off x="1729975" y="3036825"/>
              <a:ext cx="50775" cy="35850"/>
            </a:xfrm>
            <a:custGeom>
              <a:avLst/>
              <a:gdLst/>
              <a:ahLst/>
              <a:cxnLst/>
              <a:rect l="l" t="t" r="r" b="b"/>
              <a:pathLst>
                <a:path w="2031" h="1434" extrusionOk="0">
                  <a:moveTo>
                    <a:pt x="2007" y="1"/>
                  </a:moveTo>
                  <a:lnTo>
                    <a:pt x="1276" y="1381"/>
                  </a:lnTo>
                  <a:lnTo>
                    <a:pt x="1276" y="1382"/>
                  </a:lnTo>
                  <a:lnTo>
                    <a:pt x="1271" y="1391"/>
                  </a:lnTo>
                  <a:lnTo>
                    <a:pt x="1210" y="1375"/>
                  </a:lnTo>
                  <a:lnTo>
                    <a:pt x="0" y="1040"/>
                  </a:lnTo>
                  <a:lnTo>
                    <a:pt x="0" y="1040"/>
                  </a:lnTo>
                  <a:cubicBezTo>
                    <a:pt x="4" y="1056"/>
                    <a:pt x="10" y="1070"/>
                    <a:pt x="15" y="1085"/>
                  </a:cubicBezTo>
                  <a:lnTo>
                    <a:pt x="1229" y="1421"/>
                  </a:lnTo>
                  <a:lnTo>
                    <a:pt x="1230" y="1421"/>
                  </a:lnTo>
                  <a:lnTo>
                    <a:pt x="1276" y="1432"/>
                  </a:lnTo>
                  <a:cubicBezTo>
                    <a:pt x="1278" y="1433"/>
                    <a:pt x="1279" y="1433"/>
                    <a:pt x="1281" y="1433"/>
                  </a:cubicBezTo>
                  <a:cubicBezTo>
                    <a:pt x="1286" y="1433"/>
                    <a:pt x="1291" y="1431"/>
                    <a:pt x="1295" y="1426"/>
                  </a:cubicBezTo>
                  <a:cubicBezTo>
                    <a:pt x="1297" y="1426"/>
                    <a:pt x="1297" y="1424"/>
                    <a:pt x="1298" y="1423"/>
                  </a:cubicBezTo>
                  <a:lnTo>
                    <a:pt x="2031" y="39"/>
                  </a:lnTo>
                  <a:cubicBezTo>
                    <a:pt x="2023" y="25"/>
                    <a:pt x="2016" y="13"/>
                    <a:pt x="200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65"/>
            <p:cNvSpPr/>
            <p:nvPr/>
          </p:nvSpPr>
          <p:spPr>
            <a:xfrm>
              <a:off x="1739400" y="3063450"/>
              <a:ext cx="49875" cy="29375"/>
            </a:xfrm>
            <a:custGeom>
              <a:avLst/>
              <a:gdLst/>
              <a:ahLst/>
              <a:cxnLst/>
              <a:rect l="l" t="t" r="r" b="b"/>
              <a:pathLst>
                <a:path w="1995" h="1175" extrusionOk="0">
                  <a:moveTo>
                    <a:pt x="1988" y="0"/>
                  </a:moveTo>
                  <a:lnTo>
                    <a:pt x="1225" y="1098"/>
                  </a:lnTo>
                  <a:lnTo>
                    <a:pt x="1201" y="1131"/>
                  </a:lnTo>
                  <a:lnTo>
                    <a:pt x="1171" y="1122"/>
                  </a:lnTo>
                  <a:lnTo>
                    <a:pt x="1" y="750"/>
                  </a:lnTo>
                  <a:lnTo>
                    <a:pt x="1" y="750"/>
                  </a:lnTo>
                  <a:cubicBezTo>
                    <a:pt x="12" y="767"/>
                    <a:pt x="26" y="785"/>
                    <a:pt x="38" y="803"/>
                  </a:cubicBezTo>
                  <a:lnTo>
                    <a:pt x="1190" y="1169"/>
                  </a:lnTo>
                  <a:lnTo>
                    <a:pt x="1202" y="1173"/>
                  </a:lnTo>
                  <a:cubicBezTo>
                    <a:pt x="1204" y="1174"/>
                    <a:pt x="1207" y="1174"/>
                    <a:pt x="1209" y="1174"/>
                  </a:cubicBezTo>
                  <a:cubicBezTo>
                    <a:pt x="1216" y="1174"/>
                    <a:pt x="1222" y="1171"/>
                    <a:pt x="1225" y="1165"/>
                  </a:cubicBezTo>
                  <a:lnTo>
                    <a:pt x="1242" y="1142"/>
                  </a:lnTo>
                  <a:lnTo>
                    <a:pt x="1994" y="58"/>
                  </a:lnTo>
                  <a:cubicBezTo>
                    <a:pt x="1991" y="40"/>
                    <a:pt x="1990" y="20"/>
                    <a:pt x="198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65"/>
            <p:cNvSpPr/>
            <p:nvPr/>
          </p:nvSpPr>
          <p:spPr>
            <a:xfrm>
              <a:off x="1998725" y="3111650"/>
              <a:ext cx="74800" cy="100900"/>
            </a:xfrm>
            <a:custGeom>
              <a:avLst/>
              <a:gdLst/>
              <a:ahLst/>
              <a:cxnLst/>
              <a:rect l="l" t="t" r="r" b="b"/>
              <a:pathLst>
                <a:path w="2992" h="4036" extrusionOk="0">
                  <a:moveTo>
                    <a:pt x="2823" y="1"/>
                  </a:moveTo>
                  <a:cubicBezTo>
                    <a:pt x="2809" y="4"/>
                    <a:pt x="2795" y="9"/>
                    <a:pt x="2781" y="13"/>
                  </a:cubicBezTo>
                  <a:cubicBezTo>
                    <a:pt x="2522" y="90"/>
                    <a:pt x="2267" y="188"/>
                    <a:pt x="2025" y="308"/>
                  </a:cubicBezTo>
                  <a:cubicBezTo>
                    <a:pt x="2011" y="313"/>
                    <a:pt x="1997" y="319"/>
                    <a:pt x="1984" y="328"/>
                  </a:cubicBezTo>
                  <a:cubicBezTo>
                    <a:pt x="1792" y="425"/>
                    <a:pt x="1607" y="537"/>
                    <a:pt x="1433" y="663"/>
                  </a:cubicBezTo>
                  <a:cubicBezTo>
                    <a:pt x="1420" y="672"/>
                    <a:pt x="1408" y="681"/>
                    <a:pt x="1396" y="691"/>
                  </a:cubicBezTo>
                  <a:cubicBezTo>
                    <a:pt x="1268" y="786"/>
                    <a:pt x="1145" y="890"/>
                    <a:pt x="1031" y="1001"/>
                  </a:cubicBezTo>
                  <a:cubicBezTo>
                    <a:pt x="955" y="1075"/>
                    <a:pt x="884" y="1153"/>
                    <a:pt x="815" y="1234"/>
                  </a:cubicBezTo>
                  <a:cubicBezTo>
                    <a:pt x="805" y="1244"/>
                    <a:pt x="794" y="1256"/>
                    <a:pt x="785" y="1269"/>
                  </a:cubicBezTo>
                  <a:cubicBezTo>
                    <a:pt x="611" y="1480"/>
                    <a:pt x="461" y="1711"/>
                    <a:pt x="347" y="1959"/>
                  </a:cubicBezTo>
                  <a:cubicBezTo>
                    <a:pt x="338" y="1979"/>
                    <a:pt x="328" y="1997"/>
                    <a:pt x="321" y="2017"/>
                  </a:cubicBezTo>
                  <a:cubicBezTo>
                    <a:pt x="208" y="2271"/>
                    <a:pt x="132" y="2537"/>
                    <a:pt x="97" y="2811"/>
                  </a:cubicBezTo>
                  <a:cubicBezTo>
                    <a:pt x="48" y="3196"/>
                    <a:pt x="82" y="3590"/>
                    <a:pt x="13" y="3970"/>
                  </a:cubicBezTo>
                  <a:cubicBezTo>
                    <a:pt x="12" y="3972"/>
                    <a:pt x="13" y="3972"/>
                    <a:pt x="13" y="3972"/>
                  </a:cubicBezTo>
                  <a:cubicBezTo>
                    <a:pt x="7" y="3993"/>
                    <a:pt x="3" y="4014"/>
                    <a:pt x="0" y="4035"/>
                  </a:cubicBezTo>
                  <a:cubicBezTo>
                    <a:pt x="14" y="4032"/>
                    <a:pt x="30" y="4028"/>
                    <a:pt x="44" y="4026"/>
                  </a:cubicBezTo>
                  <a:cubicBezTo>
                    <a:pt x="631" y="3896"/>
                    <a:pt x="1243" y="3775"/>
                    <a:pt x="1750" y="3458"/>
                  </a:cubicBezTo>
                  <a:cubicBezTo>
                    <a:pt x="1825" y="3410"/>
                    <a:pt x="1898" y="3360"/>
                    <a:pt x="1970" y="3306"/>
                  </a:cubicBezTo>
                  <a:cubicBezTo>
                    <a:pt x="1984" y="3295"/>
                    <a:pt x="2000" y="3282"/>
                    <a:pt x="2016" y="3270"/>
                  </a:cubicBezTo>
                  <a:cubicBezTo>
                    <a:pt x="2302" y="3045"/>
                    <a:pt x="2549" y="2770"/>
                    <a:pt x="2721" y="2454"/>
                  </a:cubicBezTo>
                  <a:cubicBezTo>
                    <a:pt x="2728" y="2440"/>
                    <a:pt x="2734" y="2428"/>
                    <a:pt x="2742" y="2413"/>
                  </a:cubicBezTo>
                  <a:cubicBezTo>
                    <a:pt x="2801" y="2300"/>
                    <a:pt x="2849" y="2183"/>
                    <a:pt x="2886" y="2060"/>
                  </a:cubicBezTo>
                  <a:cubicBezTo>
                    <a:pt x="2907" y="1989"/>
                    <a:pt x="2926" y="1916"/>
                    <a:pt x="2939" y="1844"/>
                  </a:cubicBezTo>
                  <a:cubicBezTo>
                    <a:pt x="2942" y="1831"/>
                    <a:pt x="2944" y="1818"/>
                    <a:pt x="2945" y="1805"/>
                  </a:cubicBezTo>
                  <a:cubicBezTo>
                    <a:pt x="2978" y="1623"/>
                    <a:pt x="2990" y="1438"/>
                    <a:pt x="2991" y="1254"/>
                  </a:cubicBezTo>
                  <a:cubicBezTo>
                    <a:pt x="2991" y="1224"/>
                    <a:pt x="2991" y="1193"/>
                    <a:pt x="2990" y="1164"/>
                  </a:cubicBezTo>
                  <a:cubicBezTo>
                    <a:pt x="2990" y="1151"/>
                    <a:pt x="2990" y="1137"/>
                    <a:pt x="2989" y="1124"/>
                  </a:cubicBezTo>
                  <a:cubicBezTo>
                    <a:pt x="2981" y="756"/>
                    <a:pt x="2917" y="397"/>
                    <a:pt x="2833" y="40"/>
                  </a:cubicBezTo>
                  <a:cubicBezTo>
                    <a:pt x="2830" y="27"/>
                    <a:pt x="2827" y="13"/>
                    <a:pt x="2823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6" name="Google Shape;2936;p65"/>
            <p:cNvSpPr/>
            <p:nvPr/>
          </p:nvSpPr>
          <p:spPr>
            <a:xfrm>
              <a:off x="1998650" y="3110850"/>
              <a:ext cx="71400" cy="101625"/>
            </a:xfrm>
            <a:custGeom>
              <a:avLst/>
              <a:gdLst/>
              <a:ahLst/>
              <a:cxnLst/>
              <a:rect l="l" t="t" r="r" b="b"/>
              <a:pathLst>
                <a:path w="2856" h="4065" extrusionOk="0">
                  <a:moveTo>
                    <a:pt x="2823" y="0"/>
                  </a:moveTo>
                  <a:cubicBezTo>
                    <a:pt x="2813" y="0"/>
                    <a:pt x="2804" y="5"/>
                    <a:pt x="2798" y="14"/>
                  </a:cubicBezTo>
                  <a:cubicBezTo>
                    <a:pt x="2798" y="14"/>
                    <a:pt x="2792" y="24"/>
                    <a:pt x="2782" y="41"/>
                  </a:cubicBezTo>
                  <a:cubicBezTo>
                    <a:pt x="2708" y="161"/>
                    <a:pt x="2404" y="647"/>
                    <a:pt x="1983" y="1277"/>
                  </a:cubicBezTo>
                  <a:cubicBezTo>
                    <a:pt x="1970" y="1298"/>
                    <a:pt x="1956" y="1319"/>
                    <a:pt x="1941" y="1340"/>
                  </a:cubicBezTo>
                  <a:lnTo>
                    <a:pt x="1941" y="1341"/>
                  </a:lnTo>
                  <a:cubicBezTo>
                    <a:pt x="1824" y="1515"/>
                    <a:pt x="1700" y="1698"/>
                    <a:pt x="1571" y="1886"/>
                  </a:cubicBezTo>
                  <a:lnTo>
                    <a:pt x="1539" y="1934"/>
                  </a:lnTo>
                  <a:lnTo>
                    <a:pt x="1503" y="1983"/>
                  </a:lnTo>
                  <a:cubicBezTo>
                    <a:pt x="1390" y="2145"/>
                    <a:pt x="1273" y="2309"/>
                    <a:pt x="1157" y="2471"/>
                  </a:cubicBezTo>
                  <a:cubicBezTo>
                    <a:pt x="1147" y="2486"/>
                    <a:pt x="1137" y="2499"/>
                    <a:pt x="1127" y="2512"/>
                  </a:cubicBezTo>
                  <a:lnTo>
                    <a:pt x="1127" y="2513"/>
                  </a:lnTo>
                  <a:cubicBezTo>
                    <a:pt x="956" y="2749"/>
                    <a:pt x="788" y="2977"/>
                    <a:pt x="635" y="3183"/>
                  </a:cubicBezTo>
                  <a:cubicBezTo>
                    <a:pt x="625" y="3197"/>
                    <a:pt x="614" y="3211"/>
                    <a:pt x="605" y="3224"/>
                  </a:cubicBezTo>
                  <a:cubicBezTo>
                    <a:pt x="324" y="3598"/>
                    <a:pt x="99" y="3891"/>
                    <a:pt x="15" y="4000"/>
                  </a:cubicBezTo>
                  <a:cubicBezTo>
                    <a:pt x="14" y="4001"/>
                    <a:pt x="15" y="4001"/>
                    <a:pt x="15" y="4001"/>
                  </a:cubicBezTo>
                  <a:cubicBezTo>
                    <a:pt x="9" y="4022"/>
                    <a:pt x="5" y="4043"/>
                    <a:pt x="1" y="4064"/>
                  </a:cubicBezTo>
                  <a:cubicBezTo>
                    <a:pt x="16" y="4061"/>
                    <a:pt x="32" y="4058"/>
                    <a:pt x="46" y="4055"/>
                  </a:cubicBezTo>
                  <a:cubicBezTo>
                    <a:pt x="117" y="3964"/>
                    <a:pt x="356" y="3655"/>
                    <a:pt x="655" y="3254"/>
                  </a:cubicBezTo>
                  <a:cubicBezTo>
                    <a:pt x="664" y="3243"/>
                    <a:pt x="674" y="3230"/>
                    <a:pt x="684" y="3217"/>
                  </a:cubicBezTo>
                  <a:cubicBezTo>
                    <a:pt x="830" y="3018"/>
                    <a:pt x="993" y="2799"/>
                    <a:pt x="1156" y="2572"/>
                  </a:cubicBezTo>
                  <a:lnTo>
                    <a:pt x="1184" y="2533"/>
                  </a:lnTo>
                  <a:lnTo>
                    <a:pt x="1185" y="2533"/>
                  </a:lnTo>
                  <a:cubicBezTo>
                    <a:pt x="1305" y="2366"/>
                    <a:pt x="1425" y="2197"/>
                    <a:pt x="1542" y="2028"/>
                  </a:cubicBezTo>
                  <a:cubicBezTo>
                    <a:pt x="1552" y="2015"/>
                    <a:pt x="1562" y="2001"/>
                    <a:pt x="1572" y="1986"/>
                  </a:cubicBezTo>
                  <a:cubicBezTo>
                    <a:pt x="1588" y="1964"/>
                    <a:pt x="1602" y="1944"/>
                    <a:pt x="1616" y="1922"/>
                  </a:cubicBezTo>
                  <a:cubicBezTo>
                    <a:pt x="1747" y="1734"/>
                    <a:pt x="1873" y="1550"/>
                    <a:pt x="1987" y="1376"/>
                  </a:cubicBezTo>
                  <a:lnTo>
                    <a:pt x="1988" y="1376"/>
                  </a:lnTo>
                  <a:cubicBezTo>
                    <a:pt x="1999" y="1360"/>
                    <a:pt x="2008" y="1346"/>
                    <a:pt x="2018" y="1331"/>
                  </a:cubicBezTo>
                  <a:cubicBezTo>
                    <a:pt x="2451" y="684"/>
                    <a:pt x="2763" y="184"/>
                    <a:pt x="2833" y="72"/>
                  </a:cubicBezTo>
                  <a:cubicBezTo>
                    <a:pt x="2842" y="57"/>
                    <a:pt x="2846" y="50"/>
                    <a:pt x="2847" y="48"/>
                  </a:cubicBezTo>
                  <a:cubicBezTo>
                    <a:pt x="2855" y="34"/>
                    <a:pt x="2851" y="17"/>
                    <a:pt x="2838" y="4"/>
                  </a:cubicBezTo>
                  <a:cubicBezTo>
                    <a:pt x="2834" y="2"/>
                    <a:pt x="2828" y="0"/>
                    <a:pt x="2823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p65"/>
            <p:cNvSpPr/>
            <p:nvPr/>
          </p:nvSpPr>
          <p:spPr>
            <a:xfrm>
              <a:off x="2047100" y="3119350"/>
              <a:ext cx="26400" cy="26125"/>
            </a:xfrm>
            <a:custGeom>
              <a:avLst/>
              <a:gdLst/>
              <a:ahLst/>
              <a:cxnLst/>
              <a:rect l="l" t="t" r="r" b="b"/>
              <a:pathLst>
                <a:path w="1056" h="1045" extrusionOk="0">
                  <a:moveTo>
                    <a:pt x="87" y="1"/>
                  </a:moveTo>
                  <a:lnTo>
                    <a:pt x="87" y="1"/>
                  </a:lnTo>
                  <a:cubicBezTo>
                    <a:pt x="72" y="6"/>
                    <a:pt x="60" y="14"/>
                    <a:pt x="46" y="21"/>
                  </a:cubicBezTo>
                  <a:lnTo>
                    <a:pt x="2" y="1005"/>
                  </a:lnTo>
                  <a:lnTo>
                    <a:pt x="2" y="1006"/>
                  </a:lnTo>
                  <a:lnTo>
                    <a:pt x="1" y="1024"/>
                  </a:lnTo>
                  <a:cubicBezTo>
                    <a:pt x="1" y="1030"/>
                    <a:pt x="3" y="1035"/>
                    <a:pt x="7" y="1039"/>
                  </a:cubicBezTo>
                  <a:cubicBezTo>
                    <a:pt x="10" y="1042"/>
                    <a:pt x="16" y="1045"/>
                    <a:pt x="22" y="1045"/>
                  </a:cubicBezTo>
                  <a:lnTo>
                    <a:pt x="23" y="1042"/>
                  </a:lnTo>
                  <a:lnTo>
                    <a:pt x="49" y="1037"/>
                  </a:lnTo>
                  <a:lnTo>
                    <a:pt x="50" y="1037"/>
                  </a:lnTo>
                  <a:lnTo>
                    <a:pt x="1055" y="856"/>
                  </a:lnTo>
                  <a:cubicBezTo>
                    <a:pt x="1055" y="843"/>
                    <a:pt x="1055" y="829"/>
                    <a:pt x="1054" y="816"/>
                  </a:cubicBezTo>
                  <a:lnTo>
                    <a:pt x="82" y="994"/>
                  </a:lnTo>
                  <a:lnTo>
                    <a:pt x="43" y="1000"/>
                  </a:lnTo>
                  <a:lnTo>
                    <a:pt x="45" y="943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p65"/>
            <p:cNvSpPr/>
            <p:nvPr/>
          </p:nvSpPr>
          <p:spPr>
            <a:xfrm>
              <a:off x="2033550" y="3128250"/>
              <a:ext cx="38775" cy="33400"/>
            </a:xfrm>
            <a:custGeom>
              <a:avLst/>
              <a:gdLst/>
              <a:ahLst/>
              <a:cxnLst/>
              <a:rect l="l" t="t" r="r" b="b"/>
              <a:pathLst>
                <a:path w="1551" h="1336" extrusionOk="0">
                  <a:moveTo>
                    <a:pt x="38" y="1"/>
                  </a:moveTo>
                  <a:cubicBezTo>
                    <a:pt x="24" y="10"/>
                    <a:pt x="13" y="18"/>
                    <a:pt x="0" y="28"/>
                  </a:cubicBezTo>
                  <a:lnTo>
                    <a:pt x="105" y="1290"/>
                  </a:lnTo>
                  <a:lnTo>
                    <a:pt x="108" y="1318"/>
                  </a:lnTo>
                  <a:cubicBezTo>
                    <a:pt x="108" y="1323"/>
                    <a:pt x="110" y="1327"/>
                    <a:pt x="115" y="1331"/>
                  </a:cubicBezTo>
                  <a:cubicBezTo>
                    <a:pt x="119" y="1336"/>
                    <a:pt x="124" y="1336"/>
                    <a:pt x="129" y="1336"/>
                  </a:cubicBezTo>
                  <a:lnTo>
                    <a:pt x="146" y="1333"/>
                  </a:lnTo>
                  <a:lnTo>
                    <a:pt x="1544" y="1180"/>
                  </a:lnTo>
                  <a:cubicBezTo>
                    <a:pt x="1547" y="1167"/>
                    <a:pt x="1550" y="1154"/>
                    <a:pt x="1551" y="1141"/>
                  </a:cubicBezTo>
                  <a:lnTo>
                    <a:pt x="1551" y="1141"/>
                  </a:lnTo>
                  <a:lnTo>
                    <a:pt x="176" y="1291"/>
                  </a:lnTo>
                  <a:lnTo>
                    <a:pt x="145" y="1296"/>
                  </a:lnTo>
                  <a:lnTo>
                    <a:pt x="141" y="1241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p65"/>
            <p:cNvSpPr/>
            <p:nvPr/>
          </p:nvSpPr>
          <p:spPr>
            <a:xfrm>
              <a:off x="2018300" y="3142500"/>
              <a:ext cx="48975" cy="32750"/>
            </a:xfrm>
            <a:custGeom>
              <a:avLst/>
              <a:gdLst/>
              <a:ahLst/>
              <a:cxnLst/>
              <a:rect l="l" t="t" r="r" b="b"/>
              <a:pathLst>
                <a:path w="1959" h="1310" extrusionOk="0">
                  <a:moveTo>
                    <a:pt x="30" y="1"/>
                  </a:moveTo>
                  <a:cubicBezTo>
                    <a:pt x="20" y="11"/>
                    <a:pt x="9" y="23"/>
                    <a:pt x="1" y="37"/>
                  </a:cubicBezTo>
                  <a:lnTo>
                    <a:pt x="341" y="1250"/>
                  </a:lnTo>
                  <a:lnTo>
                    <a:pt x="341" y="1251"/>
                  </a:lnTo>
                  <a:lnTo>
                    <a:pt x="354" y="1297"/>
                  </a:lnTo>
                  <a:cubicBezTo>
                    <a:pt x="355" y="1303"/>
                    <a:pt x="362" y="1308"/>
                    <a:pt x="370" y="1310"/>
                  </a:cubicBezTo>
                  <a:lnTo>
                    <a:pt x="374" y="1310"/>
                  </a:lnTo>
                  <a:lnTo>
                    <a:pt x="1938" y="1220"/>
                  </a:lnTo>
                  <a:cubicBezTo>
                    <a:pt x="1945" y="1207"/>
                    <a:pt x="1952" y="1194"/>
                    <a:pt x="1959" y="1179"/>
                  </a:cubicBezTo>
                  <a:lnTo>
                    <a:pt x="1959" y="1179"/>
                  </a:lnTo>
                  <a:lnTo>
                    <a:pt x="401" y="1268"/>
                  </a:lnTo>
                  <a:lnTo>
                    <a:pt x="388" y="1268"/>
                  </a:lnTo>
                  <a:lnTo>
                    <a:pt x="371" y="1209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0" name="Google Shape;2940;p65"/>
            <p:cNvSpPr/>
            <p:nvPr/>
          </p:nvSpPr>
          <p:spPr>
            <a:xfrm>
              <a:off x="2006650" y="3160625"/>
              <a:ext cx="42450" cy="33700"/>
            </a:xfrm>
            <a:custGeom>
              <a:avLst/>
              <a:gdLst/>
              <a:ahLst/>
              <a:cxnLst/>
              <a:rect l="l" t="t" r="r" b="b"/>
              <a:pathLst>
                <a:path w="1698" h="1348" extrusionOk="0">
                  <a:moveTo>
                    <a:pt x="27" y="1"/>
                  </a:moveTo>
                  <a:cubicBezTo>
                    <a:pt x="18" y="21"/>
                    <a:pt x="9" y="41"/>
                    <a:pt x="1" y="60"/>
                  </a:cubicBezTo>
                  <a:lnTo>
                    <a:pt x="284" y="1236"/>
                  </a:lnTo>
                  <a:lnTo>
                    <a:pt x="288" y="1248"/>
                  </a:lnTo>
                  <a:cubicBezTo>
                    <a:pt x="290" y="1257"/>
                    <a:pt x="296" y="1263"/>
                    <a:pt x="306" y="1263"/>
                  </a:cubicBezTo>
                  <a:lnTo>
                    <a:pt x="335" y="1264"/>
                  </a:lnTo>
                  <a:lnTo>
                    <a:pt x="1652" y="1347"/>
                  </a:lnTo>
                  <a:cubicBezTo>
                    <a:pt x="1666" y="1336"/>
                    <a:pt x="1682" y="1323"/>
                    <a:pt x="1698" y="1311"/>
                  </a:cubicBezTo>
                  <a:lnTo>
                    <a:pt x="363" y="1229"/>
                  </a:lnTo>
                  <a:lnTo>
                    <a:pt x="322" y="1226"/>
                  </a:lnTo>
                  <a:lnTo>
                    <a:pt x="314" y="1195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1" name="Google Shape;2941;p65"/>
            <p:cNvSpPr/>
            <p:nvPr/>
          </p:nvSpPr>
          <p:spPr>
            <a:xfrm>
              <a:off x="1735350" y="3206475"/>
              <a:ext cx="115900" cy="61725"/>
            </a:xfrm>
            <a:custGeom>
              <a:avLst/>
              <a:gdLst/>
              <a:ahLst/>
              <a:cxnLst/>
              <a:rect l="l" t="t" r="r" b="b"/>
              <a:pathLst>
                <a:path w="4636" h="2469" extrusionOk="0">
                  <a:moveTo>
                    <a:pt x="1476" y="0"/>
                  </a:moveTo>
                  <a:cubicBezTo>
                    <a:pt x="1274" y="0"/>
                    <a:pt x="1072" y="15"/>
                    <a:pt x="874" y="45"/>
                  </a:cubicBezTo>
                  <a:cubicBezTo>
                    <a:pt x="858" y="46"/>
                    <a:pt x="843" y="49"/>
                    <a:pt x="830" y="51"/>
                  </a:cubicBezTo>
                  <a:cubicBezTo>
                    <a:pt x="563" y="93"/>
                    <a:pt x="299" y="161"/>
                    <a:pt x="43" y="250"/>
                  </a:cubicBezTo>
                  <a:cubicBezTo>
                    <a:pt x="28" y="255"/>
                    <a:pt x="16" y="259"/>
                    <a:pt x="1" y="264"/>
                  </a:cubicBezTo>
                  <a:cubicBezTo>
                    <a:pt x="5" y="277"/>
                    <a:pt x="11" y="290"/>
                    <a:pt x="16" y="302"/>
                  </a:cubicBezTo>
                  <a:cubicBezTo>
                    <a:pt x="148" y="648"/>
                    <a:pt x="305" y="977"/>
                    <a:pt x="511" y="1281"/>
                  </a:cubicBezTo>
                  <a:cubicBezTo>
                    <a:pt x="517" y="1291"/>
                    <a:pt x="526" y="1302"/>
                    <a:pt x="533" y="1312"/>
                  </a:cubicBezTo>
                  <a:cubicBezTo>
                    <a:pt x="549" y="1338"/>
                    <a:pt x="568" y="1362"/>
                    <a:pt x="585" y="1386"/>
                  </a:cubicBezTo>
                  <a:cubicBezTo>
                    <a:pt x="693" y="1534"/>
                    <a:pt x="810" y="1679"/>
                    <a:pt x="942" y="1808"/>
                  </a:cubicBezTo>
                  <a:cubicBezTo>
                    <a:pt x="952" y="1818"/>
                    <a:pt x="961" y="1828"/>
                    <a:pt x="972" y="1836"/>
                  </a:cubicBezTo>
                  <a:cubicBezTo>
                    <a:pt x="1024" y="1887"/>
                    <a:pt x="1080" y="1936"/>
                    <a:pt x="1138" y="1981"/>
                  </a:cubicBezTo>
                  <a:cubicBezTo>
                    <a:pt x="1240" y="2060"/>
                    <a:pt x="1347" y="2129"/>
                    <a:pt x="1461" y="2187"/>
                  </a:cubicBezTo>
                  <a:cubicBezTo>
                    <a:pt x="1474" y="2195"/>
                    <a:pt x="1487" y="2201"/>
                    <a:pt x="1501" y="2208"/>
                  </a:cubicBezTo>
                  <a:cubicBezTo>
                    <a:pt x="1824" y="2368"/>
                    <a:pt x="2185" y="2449"/>
                    <a:pt x="2550" y="2464"/>
                  </a:cubicBezTo>
                  <a:cubicBezTo>
                    <a:pt x="2569" y="2465"/>
                    <a:pt x="2589" y="2465"/>
                    <a:pt x="2609" y="2467"/>
                  </a:cubicBezTo>
                  <a:cubicBezTo>
                    <a:pt x="2637" y="2468"/>
                    <a:pt x="2665" y="2468"/>
                    <a:pt x="2693" y="2468"/>
                  </a:cubicBezTo>
                  <a:cubicBezTo>
                    <a:pt x="2754" y="2468"/>
                    <a:pt x="2814" y="2467"/>
                    <a:pt x="2874" y="2463"/>
                  </a:cubicBezTo>
                  <a:cubicBezTo>
                    <a:pt x="3473" y="2429"/>
                    <a:pt x="4041" y="2173"/>
                    <a:pt x="4593" y="1937"/>
                  </a:cubicBezTo>
                  <a:cubicBezTo>
                    <a:pt x="4607" y="1931"/>
                    <a:pt x="4620" y="1926"/>
                    <a:pt x="4635" y="1920"/>
                  </a:cubicBezTo>
                  <a:cubicBezTo>
                    <a:pt x="4619" y="1906"/>
                    <a:pt x="4604" y="1891"/>
                    <a:pt x="4588" y="1875"/>
                  </a:cubicBezTo>
                  <a:cubicBezTo>
                    <a:pt x="4588" y="1875"/>
                    <a:pt x="4589" y="1875"/>
                    <a:pt x="4588" y="1874"/>
                  </a:cubicBezTo>
                  <a:cubicBezTo>
                    <a:pt x="4310" y="1605"/>
                    <a:pt x="4110" y="1264"/>
                    <a:pt x="3847" y="977"/>
                  </a:cubicBezTo>
                  <a:cubicBezTo>
                    <a:pt x="3661" y="774"/>
                    <a:pt x="3444" y="602"/>
                    <a:pt x="3207" y="460"/>
                  </a:cubicBezTo>
                  <a:cubicBezTo>
                    <a:pt x="3189" y="450"/>
                    <a:pt x="3171" y="438"/>
                    <a:pt x="3152" y="428"/>
                  </a:cubicBezTo>
                  <a:cubicBezTo>
                    <a:pt x="2915" y="293"/>
                    <a:pt x="2658" y="190"/>
                    <a:pt x="2395" y="119"/>
                  </a:cubicBezTo>
                  <a:cubicBezTo>
                    <a:pt x="2379" y="114"/>
                    <a:pt x="2366" y="111"/>
                    <a:pt x="2351" y="108"/>
                  </a:cubicBezTo>
                  <a:cubicBezTo>
                    <a:pt x="2248" y="80"/>
                    <a:pt x="2145" y="60"/>
                    <a:pt x="2041" y="44"/>
                  </a:cubicBezTo>
                  <a:cubicBezTo>
                    <a:pt x="1883" y="18"/>
                    <a:pt x="1722" y="6"/>
                    <a:pt x="1563" y="1"/>
                  </a:cubicBezTo>
                  <a:cubicBezTo>
                    <a:pt x="1548" y="0"/>
                    <a:pt x="1533" y="0"/>
                    <a:pt x="1517" y="0"/>
                  </a:cubicBezTo>
                  <a:cubicBezTo>
                    <a:pt x="1503" y="0"/>
                    <a:pt x="1490" y="0"/>
                    <a:pt x="147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2" name="Google Shape;2942;p65"/>
            <p:cNvSpPr/>
            <p:nvPr/>
          </p:nvSpPr>
          <p:spPr>
            <a:xfrm>
              <a:off x="1734475" y="3212350"/>
              <a:ext cx="116775" cy="42575"/>
            </a:xfrm>
            <a:custGeom>
              <a:avLst/>
              <a:gdLst/>
              <a:ahLst/>
              <a:cxnLst/>
              <a:rect l="l" t="t" r="r" b="b"/>
              <a:pathLst>
                <a:path w="4671" h="1703" extrusionOk="0">
                  <a:moveTo>
                    <a:pt x="33" y="0"/>
                  </a:moveTo>
                  <a:cubicBezTo>
                    <a:pt x="22" y="0"/>
                    <a:pt x="11" y="8"/>
                    <a:pt x="5" y="19"/>
                  </a:cubicBezTo>
                  <a:cubicBezTo>
                    <a:pt x="0" y="36"/>
                    <a:pt x="7" y="53"/>
                    <a:pt x="21" y="60"/>
                  </a:cubicBezTo>
                  <a:cubicBezTo>
                    <a:pt x="23" y="60"/>
                    <a:pt x="31" y="63"/>
                    <a:pt x="47" y="69"/>
                  </a:cubicBezTo>
                  <a:cubicBezTo>
                    <a:pt x="170" y="121"/>
                    <a:pt x="714" y="349"/>
                    <a:pt x="1441" y="625"/>
                  </a:cubicBezTo>
                  <a:cubicBezTo>
                    <a:pt x="1457" y="631"/>
                    <a:pt x="1475" y="639"/>
                    <a:pt x="1492" y="645"/>
                  </a:cubicBezTo>
                  <a:lnTo>
                    <a:pt x="1493" y="645"/>
                  </a:lnTo>
                  <a:cubicBezTo>
                    <a:pt x="1688" y="720"/>
                    <a:pt x="1895" y="797"/>
                    <a:pt x="2112" y="875"/>
                  </a:cubicBezTo>
                  <a:cubicBezTo>
                    <a:pt x="2136" y="884"/>
                    <a:pt x="2160" y="892"/>
                    <a:pt x="2184" y="902"/>
                  </a:cubicBezTo>
                  <a:cubicBezTo>
                    <a:pt x="2201" y="908"/>
                    <a:pt x="2217" y="913"/>
                    <a:pt x="2234" y="918"/>
                  </a:cubicBezTo>
                  <a:cubicBezTo>
                    <a:pt x="2427" y="988"/>
                    <a:pt x="2623" y="1056"/>
                    <a:pt x="2817" y="1121"/>
                  </a:cubicBezTo>
                  <a:lnTo>
                    <a:pt x="2818" y="1121"/>
                  </a:lnTo>
                  <a:cubicBezTo>
                    <a:pt x="2833" y="1127"/>
                    <a:pt x="2849" y="1132"/>
                    <a:pt x="2865" y="1138"/>
                  </a:cubicBezTo>
                  <a:cubicBezTo>
                    <a:pt x="3129" y="1227"/>
                    <a:pt x="3388" y="1313"/>
                    <a:pt x="3623" y="1389"/>
                  </a:cubicBezTo>
                  <a:cubicBezTo>
                    <a:pt x="3639" y="1394"/>
                    <a:pt x="3654" y="1398"/>
                    <a:pt x="3669" y="1402"/>
                  </a:cubicBezTo>
                  <a:cubicBezTo>
                    <a:pt x="4145" y="1555"/>
                    <a:pt x="4518" y="1670"/>
                    <a:pt x="4628" y="1702"/>
                  </a:cubicBezTo>
                  <a:cubicBezTo>
                    <a:pt x="4642" y="1696"/>
                    <a:pt x="4655" y="1691"/>
                    <a:pt x="4670" y="1685"/>
                  </a:cubicBezTo>
                  <a:cubicBezTo>
                    <a:pt x="4654" y="1671"/>
                    <a:pt x="4639" y="1656"/>
                    <a:pt x="4623" y="1640"/>
                  </a:cubicBezTo>
                  <a:cubicBezTo>
                    <a:pt x="4623" y="1640"/>
                    <a:pt x="4624" y="1640"/>
                    <a:pt x="4623" y="1639"/>
                  </a:cubicBezTo>
                  <a:cubicBezTo>
                    <a:pt x="4491" y="1599"/>
                    <a:pt x="4138" y="1492"/>
                    <a:pt x="3692" y="1349"/>
                  </a:cubicBezTo>
                  <a:cubicBezTo>
                    <a:pt x="3676" y="1343"/>
                    <a:pt x="3660" y="1338"/>
                    <a:pt x="3643" y="1332"/>
                  </a:cubicBezTo>
                  <a:cubicBezTo>
                    <a:pt x="3400" y="1253"/>
                    <a:pt x="3130" y="1166"/>
                    <a:pt x="2854" y="1072"/>
                  </a:cubicBezTo>
                  <a:lnTo>
                    <a:pt x="2854" y="1071"/>
                  </a:lnTo>
                  <a:lnTo>
                    <a:pt x="2807" y="1055"/>
                  </a:lnTo>
                  <a:cubicBezTo>
                    <a:pt x="2619" y="990"/>
                    <a:pt x="2428" y="924"/>
                    <a:pt x="2243" y="857"/>
                  </a:cubicBezTo>
                  <a:lnTo>
                    <a:pt x="2185" y="836"/>
                  </a:lnTo>
                  <a:cubicBezTo>
                    <a:pt x="2166" y="830"/>
                    <a:pt x="2149" y="824"/>
                    <a:pt x="2130" y="816"/>
                  </a:cubicBezTo>
                  <a:cubicBezTo>
                    <a:pt x="1917" y="740"/>
                    <a:pt x="1709" y="662"/>
                    <a:pt x="1513" y="588"/>
                  </a:cubicBezTo>
                  <a:lnTo>
                    <a:pt x="1513" y="587"/>
                  </a:lnTo>
                  <a:cubicBezTo>
                    <a:pt x="1489" y="578"/>
                    <a:pt x="1466" y="569"/>
                    <a:pt x="1441" y="561"/>
                  </a:cubicBezTo>
                  <a:cubicBezTo>
                    <a:pt x="734" y="290"/>
                    <a:pt x="204" y="69"/>
                    <a:pt x="74" y="16"/>
                  </a:cubicBezTo>
                  <a:cubicBezTo>
                    <a:pt x="56" y="8"/>
                    <a:pt x="45" y="3"/>
                    <a:pt x="44" y="3"/>
                  </a:cubicBezTo>
                  <a:cubicBezTo>
                    <a:pt x="40" y="1"/>
                    <a:pt x="37" y="0"/>
                    <a:pt x="33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3" name="Google Shape;2943;p65"/>
            <p:cNvSpPr/>
            <p:nvPr/>
          </p:nvSpPr>
          <p:spPr>
            <a:xfrm>
              <a:off x="1748125" y="3207675"/>
              <a:ext cx="24575" cy="31625"/>
            </a:xfrm>
            <a:custGeom>
              <a:avLst/>
              <a:gdLst/>
              <a:ahLst/>
              <a:cxnLst/>
              <a:rect l="l" t="t" r="r" b="b"/>
              <a:pathLst>
                <a:path w="983" h="1265" extrusionOk="0">
                  <a:moveTo>
                    <a:pt x="361" y="1"/>
                  </a:moveTo>
                  <a:cubicBezTo>
                    <a:pt x="345" y="2"/>
                    <a:pt x="330" y="5"/>
                    <a:pt x="316" y="7"/>
                  </a:cubicBezTo>
                  <a:lnTo>
                    <a:pt x="895" y="750"/>
                  </a:lnTo>
                  <a:lnTo>
                    <a:pt x="931" y="796"/>
                  </a:lnTo>
                  <a:lnTo>
                    <a:pt x="895" y="813"/>
                  </a:lnTo>
                  <a:lnTo>
                    <a:pt x="0" y="1233"/>
                  </a:lnTo>
                  <a:cubicBezTo>
                    <a:pt x="6" y="1243"/>
                    <a:pt x="15" y="1254"/>
                    <a:pt x="22" y="1264"/>
                  </a:cubicBezTo>
                  <a:lnTo>
                    <a:pt x="946" y="831"/>
                  </a:lnTo>
                  <a:lnTo>
                    <a:pt x="947" y="831"/>
                  </a:lnTo>
                  <a:lnTo>
                    <a:pt x="971" y="820"/>
                  </a:lnTo>
                  <a:lnTo>
                    <a:pt x="972" y="820"/>
                  </a:lnTo>
                  <a:cubicBezTo>
                    <a:pt x="977" y="817"/>
                    <a:pt x="980" y="813"/>
                    <a:pt x="981" y="808"/>
                  </a:cubicBezTo>
                  <a:cubicBezTo>
                    <a:pt x="983" y="801"/>
                    <a:pt x="981" y="796"/>
                    <a:pt x="977" y="791"/>
                  </a:cubicBezTo>
                  <a:lnTo>
                    <a:pt x="967" y="778"/>
                  </a:lnTo>
                  <a:lnTo>
                    <a:pt x="967" y="776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4" name="Google Shape;2944;p65"/>
            <p:cNvSpPr/>
            <p:nvPr/>
          </p:nvSpPr>
          <p:spPr>
            <a:xfrm>
              <a:off x="1758875" y="3206550"/>
              <a:ext cx="32075" cy="45875"/>
            </a:xfrm>
            <a:custGeom>
              <a:avLst/>
              <a:gdLst/>
              <a:ahLst/>
              <a:cxnLst/>
              <a:rect l="l" t="t" r="r" b="b"/>
              <a:pathLst>
                <a:path w="1283" h="1835" extrusionOk="0">
                  <a:moveTo>
                    <a:pt x="573" y="1"/>
                  </a:moveTo>
                  <a:lnTo>
                    <a:pt x="1206" y="1072"/>
                  </a:lnTo>
                  <a:lnTo>
                    <a:pt x="1233" y="1119"/>
                  </a:lnTo>
                  <a:lnTo>
                    <a:pt x="1206" y="1134"/>
                  </a:lnTo>
                  <a:lnTo>
                    <a:pt x="0" y="1807"/>
                  </a:lnTo>
                  <a:cubicBezTo>
                    <a:pt x="10" y="1817"/>
                    <a:pt x="18" y="1826"/>
                    <a:pt x="29" y="1834"/>
                  </a:cubicBezTo>
                  <a:lnTo>
                    <a:pt x="1258" y="1150"/>
                  </a:lnTo>
                  <a:lnTo>
                    <a:pt x="1272" y="1142"/>
                  </a:lnTo>
                  <a:cubicBezTo>
                    <a:pt x="1278" y="1140"/>
                    <a:pt x="1280" y="1136"/>
                    <a:pt x="1281" y="1130"/>
                  </a:cubicBezTo>
                  <a:cubicBezTo>
                    <a:pt x="1283" y="1125"/>
                    <a:pt x="1281" y="1120"/>
                    <a:pt x="1279" y="1116"/>
                  </a:cubicBezTo>
                  <a:lnTo>
                    <a:pt x="1264" y="1093"/>
                  </a:lnTo>
                  <a:lnTo>
                    <a:pt x="618" y="3"/>
                  </a:lnTo>
                  <a:cubicBezTo>
                    <a:pt x="604" y="1"/>
                    <a:pt x="588" y="1"/>
                    <a:pt x="57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5" name="Google Shape;2945;p65"/>
            <p:cNvSpPr/>
            <p:nvPr/>
          </p:nvSpPr>
          <p:spPr>
            <a:xfrm>
              <a:off x="1771875" y="3209175"/>
              <a:ext cx="34425" cy="52550"/>
            </a:xfrm>
            <a:custGeom>
              <a:avLst/>
              <a:gdLst/>
              <a:ahLst/>
              <a:cxnLst/>
              <a:rect l="l" t="t" r="r" b="b"/>
              <a:pathLst>
                <a:path w="1377" h="2102" extrusionOk="0">
                  <a:moveTo>
                    <a:pt x="889" y="1"/>
                  </a:moveTo>
                  <a:lnTo>
                    <a:pt x="1311" y="1183"/>
                  </a:lnTo>
                  <a:lnTo>
                    <a:pt x="1332" y="1242"/>
                  </a:lnTo>
                  <a:lnTo>
                    <a:pt x="1322" y="1248"/>
                  </a:lnTo>
                  <a:lnTo>
                    <a:pt x="1321" y="1248"/>
                  </a:lnTo>
                  <a:lnTo>
                    <a:pt x="0" y="2081"/>
                  </a:lnTo>
                  <a:cubicBezTo>
                    <a:pt x="13" y="2088"/>
                    <a:pt x="26" y="2094"/>
                    <a:pt x="40" y="2102"/>
                  </a:cubicBezTo>
                  <a:lnTo>
                    <a:pt x="1366" y="1267"/>
                  </a:lnTo>
                  <a:cubicBezTo>
                    <a:pt x="1367" y="1266"/>
                    <a:pt x="1369" y="1266"/>
                    <a:pt x="1369" y="1265"/>
                  </a:cubicBezTo>
                  <a:cubicBezTo>
                    <a:pt x="1375" y="1260"/>
                    <a:pt x="1376" y="1252"/>
                    <a:pt x="1374" y="1245"/>
                  </a:cubicBezTo>
                  <a:lnTo>
                    <a:pt x="1358" y="1200"/>
                  </a:lnTo>
                  <a:lnTo>
                    <a:pt x="1358" y="1199"/>
                  </a:lnTo>
                  <a:lnTo>
                    <a:pt x="933" y="12"/>
                  </a:lnTo>
                  <a:cubicBezTo>
                    <a:pt x="917" y="8"/>
                    <a:pt x="903" y="4"/>
                    <a:pt x="88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6" name="Google Shape;2946;p65"/>
            <p:cNvSpPr/>
            <p:nvPr/>
          </p:nvSpPr>
          <p:spPr>
            <a:xfrm>
              <a:off x="1799025" y="3217200"/>
              <a:ext cx="27925" cy="51000"/>
            </a:xfrm>
            <a:custGeom>
              <a:avLst/>
              <a:gdLst/>
              <a:ahLst/>
              <a:cxnLst/>
              <a:rect l="l" t="t" r="r" b="b"/>
              <a:pathLst>
                <a:path w="1117" h="2040" extrusionOk="0">
                  <a:moveTo>
                    <a:pt x="603" y="1"/>
                  </a:moveTo>
                  <a:lnTo>
                    <a:pt x="1060" y="1140"/>
                  </a:lnTo>
                  <a:lnTo>
                    <a:pt x="1072" y="1171"/>
                  </a:lnTo>
                  <a:lnTo>
                    <a:pt x="1040" y="1195"/>
                  </a:lnTo>
                  <a:lnTo>
                    <a:pt x="1" y="2036"/>
                  </a:lnTo>
                  <a:cubicBezTo>
                    <a:pt x="21" y="2038"/>
                    <a:pt x="41" y="2038"/>
                    <a:pt x="61" y="2040"/>
                  </a:cubicBezTo>
                  <a:lnTo>
                    <a:pt x="1084" y="1209"/>
                  </a:lnTo>
                  <a:lnTo>
                    <a:pt x="1108" y="1192"/>
                  </a:lnTo>
                  <a:cubicBezTo>
                    <a:pt x="1114" y="1186"/>
                    <a:pt x="1116" y="1177"/>
                    <a:pt x="1114" y="1168"/>
                  </a:cubicBezTo>
                  <a:lnTo>
                    <a:pt x="1109" y="1156"/>
                  </a:lnTo>
                  <a:lnTo>
                    <a:pt x="657" y="34"/>
                  </a:lnTo>
                  <a:cubicBezTo>
                    <a:pt x="639" y="24"/>
                    <a:pt x="620" y="11"/>
                    <a:pt x="60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7" name="Google Shape;2947;p65"/>
            <p:cNvSpPr/>
            <p:nvPr/>
          </p:nvSpPr>
          <p:spPr>
            <a:xfrm>
              <a:off x="1862475" y="3063575"/>
              <a:ext cx="45650" cy="72250"/>
            </a:xfrm>
            <a:custGeom>
              <a:avLst/>
              <a:gdLst/>
              <a:ahLst/>
              <a:cxnLst/>
              <a:rect l="l" t="t" r="r" b="b"/>
              <a:pathLst>
                <a:path w="1826" h="2890" extrusionOk="0">
                  <a:moveTo>
                    <a:pt x="985" y="0"/>
                  </a:moveTo>
                  <a:cubicBezTo>
                    <a:pt x="964" y="0"/>
                    <a:pt x="942" y="2"/>
                    <a:pt x="919" y="6"/>
                  </a:cubicBezTo>
                  <a:cubicBezTo>
                    <a:pt x="0" y="159"/>
                    <a:pt x="1365" y="2889"/>
                    <a:pt x="1365" y="2889"/>
                  </a:cubicBezTo>
                  <a:lnTo>
                    <a:pt x="1574" y="2876"/>
                  </a:lnTo>
                  <a:cubicBezTo>
                    <a:pt x="1574" y="2876"/>
                    <a:pt x="1825" y="0"/>
                    <a:pt x="9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8" name="Google Shape;2948;p65"/>
            <p:cNvSpPr/>
            <p:nvPr/>
          </p:nvSpPr>
          <p:spPr>
            <a:xfrm>
              <a:off x="1892975" y="3141250"/>
              <a:ext cx="45675" cy="72250"/>
            </a:xfrm>
            <a:custGeom>
              <a:avLst/>
              <a:gdLst/>
              <a:ahLst/>
              <a:cxnLst/>
              <a:rect l="l" t="t" r="r" b="b"/>
              <a:pathLst>
                <a:path w="1827" h="2890" extrusionOk="0">
                  <a:moveTo>
                    <a:pt x="461" y="0"/>
                  </a:moveTo>
                  <a:lnTo>
                    <a:pt x="251" y="14"/>
                  </a:lnTo>
                  <a:cubicBezTo>
                    <a:pt x="251" y="14"/>
                    <a:pt x="0" y="2890"/>
                    <a:pt x="840" y="2890"/>
                  </a:cubicBezTo>
                  <a:cubicBezTo>
                    <a:pt x="862" y="2890"/>
                    <a:pt x="884" y="2888"/>
                    <a:pt x="907" y="2884"/>
                  </a:cubicBezTo>
                  <a:cubicBezTo>
                    <a:pt x="1826" y="2730"/>
                    <a:pt x="461" y="0"/>
                    <a:pt x="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9" name="Google Shape;2949;p65"/>
            <p:cNvSpPr/>
            <p:nvPr/>
          </p:nvSpPr>
          <p:spPr>
            <a:xfrm>
              <a:off x="1899700" y="3073275"/>
              <a:ext cx="62050" cy="64000"/>
            </a:xfrm>
            <a:custGeom>
              <a:avLst/>
              <a:gdLst/>
              <a:ahLst/>
              <a:cxnLst/>
              <a:rect l="l" t="t" r="r" b="b"/>
              <a:pathLst>
                <a:path w="2482" h="2560" extrusionOk="0">
                  <a:moveTo>
                    <a:pt x="1525" y="0"/>
                  </a:moveTo>
                  <a:cubicBezTo>
                    <a:pt x="807" y="0"/>
                    <a:pt x="0" y="2422"/>
                    <a:pt x="0" y="2422"/>
                  </a:cubicBezTo>
                  <a:lnTo>
                    <a:pt x="158" y="2559"/>
                  </a:lnTo>
                  <a:cubicBezTo>
                    <a:pt x="158" y="2559"/>
                    <a:pt x="2482" y="610"/>
                    <a:pt x="1723" y="68"/>
                  </a:cubicBezTo>
                  <a:cubicBezTo>
                    <a:pt x="1658" y="22"/>
                    <a:pt x="1592" y="0"/>
                    <a:pt x="1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0" name="Google Shape;2950;p65"/>
            <p:cNvSpPr/>
            <p:nvPr/>
          </p:nvSpPr>
          <p:spPr>
            <a:xfrm>
              <a:off x="1839350" y="3139775"/>
              <a:ext cx="62100" cy="64025"/>
            </a:xfrm>
            <a:custGeom>
              <a:avLst/>
              <a:gdLst/>
              <a:ahLst/>
              <a:cxnLst/>
              <a:rect l="l" t="t" r="r" b="b"/>
              <a:pathLst>
                <a:path w="2484" h="2561" extrusionOk="0">
                  <a:moveTo>
                    <a:pt x="2326" y="0"/>
                  </a:moveTo>
                  <a:cubicBezTo>
                    <a:pt x="2326" y="0"/>
                    <a:pt x="1" y="1951"/>
                    <a:pt x="759" y="2493"/>
                  </a:cubicBezTo>
                  <a:cubicBezTo>
                    <a:pt x="824" y="2539"/>
                    <a:pt x="891" y="2560"/>
                    <a:pt x="958" y="2560"/>
                  </a:cubicBezTo>
                  <a:cubicBezTo>
                    <a:pt x="1676" y="2560"/>
                    <a:pt x="2484" y="139"/>
                    <a:pt x="2484" y="139"/>
                  </a:cubicBezTo>
                  <a:lnTo>
                    <a:pt x="23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1" name="Google Shape;2951;p65"/>
            <p:cNvSpPr/>
            <p:nvPr/>
          </p:nvSpPr>
          <p:spPr>
            <a:xfrm>
              <a:off x="1903275" y="3115450"/>
              <a:ext cx="74550" cy="25225"/>
            </a:xfrm>
            <a:custGeom>
              <a:avLst/>
              <a:gdLst/>
              <a:ahLst/>
              <a:cxnLst/>
              <a:rect l="l" t="t" r="r" b="b"/>
              <a:pathLst>
                <a:path w="2982" h="1009" extrusionOk="0">
                  <a:moveTo>
                    <a:pt x="2362" y="1"/>
                  </a:moveTo>
                  <a:cubicBezTo>
                    <a:pt x="1528" y="1"/>
                    <a:pt x="0" y="765"/>
                    <a:pt x="0" y="765"/>
                  </a:cubicBezTo>
                  <a:lnTo>
                    <a:pt x="15" y="973"/>
                  </a:lnTo>
                  <a:cubicBezTo>
                    <a:pt x="15" y="973"/>
                    <a:pt x="419" y="1009"/>
                    <a:pt x="925" y="1009"/>
                  </a:cubicBezTo>
                  <a:cubicBezTo>
                    <a:pt x="1801" y="1009"/>
                    <a:pt x="2981" y="902"/>
                    <a:pt x="2884" y="319"/>
                  </a:cubicBezTo>
                  <a:cubicBezTo>
                    <a:pt x="2845" y="87"/>
                    <a:pt x="2643" y="1"/>
                    <a:pt x="2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2" name="Google Shape;2952;p65"/>
            <p:cNvSpPr/>
            <p:nvPr/>
          </p:nvSpPr>
          <p:spPr>
            <a:xfrm>
              <a:off x="1823300" y="3136375"/>
              <a:ext cx="74575" cy="25225"/>
            </a:xfrm>
            <a:custGeom>
              <a:avLst/>
              <a:gdLst/>
              <a:ahLst/>
              <a:cxnLst/>
              <a:rect l="l" t="t" r="r" b="b"/>
              <a:pathLst>
                <a:path w="2983" h="1009" extrusionOk="0">
                  <a:moveTo>
                    <a:pt x="2061" y="0"/>
                  </a:moveTo>
                  <a:cubicBezTo>
                    <a:pt x="1184" y="0"/>
                    <a:pt x="0" y="107"/>
                    <a:pt x="98" y="691"/>
                  </a:cubicBezTo>
                  <a:cubicBezTo>
                    <a:pt x="137" y="922"/>
                    <a:pt x="339" y="1009"/>
                    <a:pt x="620" y="1009"/>
                  </a:cubicBezTo>
                  <a:cubicBezTo>
                    <a:pt x="1454" y="1009"/>
                    <a:pt x="2982" y="245"/>
                    <a:pt x="2982" y="245"/>
                  </a:cubicBezTo>
                  <a:lnTo>
                    <a:pt x="2968" y="35"/>
                  </a:lnTo>
                  <a:cubicBezTo>
                    <a:pt x="2968" y="35"/>
                    <a:pt x="2565" y="0"/>
                    <a:pt x="20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3" name="Google Shape;2953;p65"/>
            <p:cNvSpPr/>
            <p:nvPr/>
          </p:nvSpPr>
          <p:spPr>
            <a:xfrm>
              <a:off x="1901825" y="3137650"/>
              <a:ext cx="75850" cy="46925"/>
            </a:xfrm>
            <a:custGeom>
              <a:avLst/>
              <a:gdLst/>
              <a:ahLst/>
              <a:cxnLst/>
              <a:rect l="l" t="t" r="r" b="b"/>
              <a:pathLst>
                <a:path w="3034" h="1877" extrusionOk="0">
                  <a:moveTo>
                    <a:pt x="138" y="0"/>
                  </a:moveTo>
                  <a:lnTo>
                    <a:pt x="0" y="158"/>
                  </a:lnTo>
                  <a:cubicBezTo>
                    <a:pt x="0" y="158"/>
                    <a:pt x="1442" y="1877"/>
                    <a:pt x="2191" y="1877"/>
                  </a:cubicBezTo>
                  <a:cubicBezTo>
                    <a:pt x="2313" y="1877"/>
                    <a:pt x="2417" y="1831"/>
                    <a:pt x="2493" y="1724"/>
                  </a:cubicBezTo>
                  <a:cubicBezTo>
                    <a:pt x="3033" y="966"/>
                    <a:pt x="138" y="0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4" name="Google Shape;2954;p65"/>
            <p:cNvSpPr/>
            <p:nvPr/>
          </p:nvSpPr>
          <p:spPr>
            <a:xfrm>
              <a:off x="1823450" y="3092475"/>
              <a:ext cx="75875" cy="46950"/>
            </a:xfrm>
            <a:custGeom>
              <a:avLst/>
              <a:gdLst/>
              <a:ahLst/>
              <a:cxnLst/>
              <a:rect l="l" t="t" r="r" b="b"/>
              <a:pathLst>
                <a:path w="3035" h="1878" extrusionOk="0">
                  <a:moveTo>
                    <a:pt x="844" y="1"/>
                  </a:moveTo>
                  <a:cubicBezTo>
                    <a:pt x="722" y="1"/>
                    <a:pt x="618" y="47"/>
                    <a:pt x="542" y="153"/>
                  </a:cubicBezTo>
                  <a:cubicBezTo>
                    <a:pt x="0" y="912"/>
                    <a:pt x="2895" y="1878"/>
                    <a:pt x="2895" y="1878"/>
                  </a:cubicBezTo>
                  <a:lnTo>
                    <a:pt x="3034" y="1720"/>
                  </a:lnTo>
                  <a:cubicBezTo>
                    <a:pt x="3034" y="1720"/>
                    <a:pt x="1593" y="1"/>
                    <a:pt x="8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5" name="Google Shape;2955;p65"/>
            <p:cNvSpPr/>
            <p:nvPr/>
          </p:nvSpPr>
          <p:spPr>
            <a:xfrm>
              <a:off x="1886700" y="3124500"/>
              <a:ext cx="24525" cy="24550"/>
            </a:xfrm>
            <a:custGeom>
              <a:avLst/>
              <a:gdLst/>
              <a:ahLst/>
              <a:cxnLst/>
              <a:rect l="l" t="t" r="r" b="b"/>
              <a:pathLst>
                <a:path w="981" h="982" extrusionOk="0">
                  <a:moveTo>
                    <a:pt x="491" y="0"/>
                  </a:moveTo>
                  <a:cubicBezTo>
                    <a:pt x="219" y="0"/>
                    <a:pt x="0" y="220"/>
                    <a:pt x="0" y="490"/>
                  </a:cubicBezTo>
                  <a:cubicBezTo>
                    <a:pt x="0" y="762"/>
                    <a:pt x="219" y="982"/>
                    <a:pt x="491" y="982"/>
                  </a:cubicBezTo>
                  <a:cubicBezTo>
                    <a:pt x="762" y="982"/>
                    <a:pt x="981" y="762"/>
                    <a:pt x="981" y="490"/>
                  </a:cubicBezTo>
                  <a:cubicBezTo>
                    <a:pt x="981" y="220"/>
                    <a:pt x="762" y="0"/>
                    <a:pt x="491" y="0"/>
                  </a:cubicBezTo>
                  <a:close/>
                </a:path>
              </a:pathLst>
            </a:custGeom>
            <a:solidFill>
              <a:srgbClr val="FFC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6" name="Google Shape;2956;p65"/>
            <p:cNvSpPr/>
            <p:nvPr/>
          </p:nvSpPr>
          <p:spPr>
            <a:xfrm>
              <a:off x="1840725" y="3262425"/>
              <a:ext cx="40700" cy="39175"/>
            </a:xfrm>
            <a:custGeom>
              <a:avLst/>
              <a:gdLst/>
              <a:ahLst/>
              <a:cxnLst/>
              <a:rect l="l" t="t" r="r" b="b"/>
              <a:pathLst>
                <a:path w="1628" h="1567" extrusionOk="0">
                  <a:moveTo>
                    <a:pt x="982" y="391"/>
                  </a:moveTo>
                  <a:cubicBezTo>
                    <a:pt x="988" y="391"/>
                    <a:pt x="994" y="393"/>
                    <a:pt x="1000" y="395"/>
                  </a:cubicBezTo>
                  <a:cubicBezTo>
                    <a:pt x="1025" y="403"/>
                    <a:pt x="1036" y="431"/>
                    <a:pt x="1033" y="483"/>
                  </a:cubicBezTo>
                  <a:cubicBezTo>
                    <a:pt x="1030" y="535"/>
                    <a:pt x="1009" y="618"/>
                    <a:pt x="972" y="736"/>
                  </a:cubicBezTo>
                  <a:cubicBezTo>
                    <a:pt x="908" y="935"/>
                    <a:pt x="853" y="1034"/>
                    <a:pt x="807" y="1034"/>
                  </a:cubicBezTo>
                  <a:cubicBezTo>
                    <a:pt x="804" y="1034"/>
                    <a:pt x="800" y="1033"/>
                    <a:pt x="797" y="1032"/>
                  </a:cubicBezTo>
                  <a:cubicBezTo>
                    <a:pt x="760" y="1021"/>
                    <a:pt x="746" y="995"/>
                    <a:pt x="758" y="960"/>
                  </a:cubicBezTo>
                  <a:lnTo>
                    <a:pt x="934" y="418"/>
                  </a:lnTo>
                  <a:cubicBezTo>
                    <a:pt x="948" y="401"/>
                    <a:pt x="964" y="391"/>
                    <a:pt x="982" y="391"/>
                  </a:cubicBezTo>
                  <a:close/>
                  <a:moveTo>
                    <a:pt x="617" y="0"/>
                  </a:moveTo>
                  <a:cubicBezTo>
                    <a:pt x="604" y="0"/>
                    <a:pt x="591" y="0"/>
                    <a:pt x="578" y="1"/>
                  </a:cubicBezTo>
                  <a:cubicBezTo>
                    <a:pt x="492" y="6"/>
                    <a:pt x="442" y="23"/>
                    <a:pt x="434" y="53"/>
                  </a:cubicBezTo>
                  <a:lnTo>
                    <a:pt x="8" y="1369"/>
                  </a:lnTo>
                  <a:cubicBezTo>
                    <a:pt x="0" y="1388"/>
                    <a:pt x="11" y="1405"/>
                    <a:pt x="39" y="1421"/>
                  </a:cubicBezTo>
                  <a:cubicBezTo>
                    <a:pt x="63" y="1438"/>
                    <a:pt x="118" y="1459"/>
                    <a:pt x="202" y="1488"/>
                  </a:cubicBezTo>
                  <a:cubicBezTo>
                    <a:pt x="287" y="1515"/>
                    <a:pt x="368" y="1536"/>
                    <a:pt x="451" y="1553"/>
                  </a:cubicBezTo>
                  <a:cubicBezTo>
                    <a:pt x="494" y="1562"/>
                    <a:pt x="527" y="1567"/>
                    <a:pt x="549" y="1567"/>
                  </a:cubicBezTo>
                  <a:cubicBezTo>
                    <a:pt x="568" y="1567"/>
                    <a:pt x="579" y="1563"/>
                    <a:pt x="581" y="1556"/>
                  </a:cubicBezTo>
                  <a:lnTo>
                    <a:pt x="657" y="1322"/>
                  </a:lnTo>
                  <a:lnTo>
                    <a:pt x="688" y="1126"/>
                  </a:lnTo>
                  <a:lnTo>
                    <a:pt x="705" y="1131"/>
                  </a:lnTo>
                  <a:lnTo>
                    <a:pt x="700" y="1152"/>
                  </a:lnTo>
                  <a:cubicBezTo>
                    <a:pt x="697" y="1183"/>
                    <a:pt x="705" y="1222"/>
                    <a:pt x="728" y="1271"/>
                  </a:cubicBezTo>
                  <a:cubicBezTo>
                    <a:pt x="739" y="1294"/>
                    <a:pt x="760" y="1318"/>
                    <a:pt x="788" y="1342"/>
                  </a:cubicBezTo>
                  <a:cubicBezTo>
                    <a:pt x="818" y="1367"/>
                    <a:pt x="855" y="1385"/>
                    <a:pt x="899" y="1399"/>
                  </a:cubicBezTo>
                  <a:cubicBezTo>
                    <a:pt x="954" y="1417"/>
                    <a:pt x="1006" y="1426"/>
                    <a:pt x="1054" y="1426"/>
                  </a:cubicBezTo>
                  <a:cubicBezTo>
                    <a:pt x="1112" y="1426"/>
                    <a:pt x="1165" y="1413"/>
                    <a:pt x="1212" y="1386"/>
                  </a:cubicBezTo>
                  <a:cubicBezTo>
                    <a:pt x="1254" y="1362"/>
                    <a:pt x="1293" y="1331"/>
                    <a:pt x="1328" y="1295"/>
                  </a:cubicBezTo>
                  <a:cubicBezTo>
                    <a:pt x="1362" y="1258"/>
                    <a:pt x="1394" y="1213"/>
                    <a:pt x="1425" y="1157"/>
                  </a:cubicBezTo>
                  <a:cubicBezTo>
                    <a:pt x="1455" y="1102"/>
                    <a:pt x="1482" y="1047"/>
                    <a:pt x="1504" y="990"/>
                  </a:cubicBezTo>
                  <a:cubicBezTo>
                    <a:pt x="1526" y="933"/>
                    <a:pt x="1547" y="878"/>
                    <a:pt x="1566" y="818"/>
                  </a:cubicBezTo>
                  <a:cubicBezTo>
                    <a:pt x="1586" y="759"/>
                    <a:pt x="1598" y="714"/>
                    <a:pt x="1607" y="683"/>
                  </a:cubicBezTo>
                  <a:cubicBezTo>
                    <a:pt x="1614" y="651"/>
                    <a:pt x="1619" y="607"/>
                    <a:pt x="1624" y="551"/>
                  </a:cubicBezTo>
                  <a:cubicBezTo>
                    <a:pt x="1628" y="495"/>
                    <a:pt x="1624" y="446"/>
                    <a:pt x="1612" y="405"/>
                  </a:cubicBezTo>
                  <a:cubicBezTo>
                    <a:pt x="1599" y="364"/>
                    <a:pt x="1573" y="324"/>
                    <a:pt x="1535" y="283"/>
                  </a:cubicBezTo>
                  <a:cubicBezTo>
                    <a:pt x="1497" y="242"/>
                    <a:pt x="1450" y="212"/>
                    <a:pt x="1392" y="194"/>
                  </a:cubicBezTo>
                  <a:cubicBezTo>
                    <a:pt x="1334" y="175"/>
                    <a:pt x="1283" y="164"/>
                    <a:pt x="1235" y="164"/>
                  </a:cubicBezTo>
                  <a:cubicBezTo>
                    <a:pt x="1188" y="164"/>
                    <a:pt x="1150" y="168"/>
                    <a:pt x="1123" y="178"/>
                  </a:cubicBezTo>
                  <a:cubicBezTo>
                    <a:pt x="1093" y="187"/>
                    <a:pt x="1064" y="201"/>
                    <a:pt x="1035" y="220"/>
                  </a:cubicBezTo>
                  <a:cubicBezTo>
                    <a:pt x="1003" y="240"/>
                    <a:pt x="984" y="254"/>
                    <a:pt x="978" y="266"/>
                  </a:cubicBezTo>
                  <a:lnTo>
                    <a:pt x="961" y="261"/>
                  </a:lnTo>
                  <a:cubicBezTo>
                    <a:pt x="968" y="183"/>
                    <a:pt x="972" y="138"/>
                    <a:pt x="970" y="126"/>
                  </a:cubicBezTo>
                  <a:cubicBezTo>
                    <a:pt x="967" y="115"/>
                    <a:pt x="956" y="100"/>
                    <a:pt x="936" y="83"/>
                  </a:cubicBezTo>
                  <a:cubicBezTo>
                    <a:pt x="916" y="66"/>
                    <a:pt x="884" y="51"/>
                    <a:pt x="844" y="37"/>
                  </a:cubicBezTo>
                  <a:cubicBezTo>
                    <a:pt x="766" y="13"/>
                    <a:pt x="691" y="0"/>
                    <a:pt x="6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p65"/>
            <p:cNvSpPr/>
            <p:nvPr/>
          </p:nvSpPr>
          <p:spPr>
            <a:xfrm>
              <a:off x="1882300" y="3260125"/>
              <a:ext cx="19225" cy="42175"/>
            </a:xfrm>
            <a:custGeom>
              <a:avLst/>
              <a:gdLst/>
              <a:ahLst/>
              <a:cxnLst/>
              <a:rect l="l" t="t" r="r" b="b"/>
              <a:pathLst>
                <a:path w="769" h="1687" extrusionOk="0">
                  <a:moveTo>
                    <a:pt x="482" y="0"/>
                  </a:moveTo>
                  <a:cubicBezTo>
                    <a:pt x="421" y="0"/>
                    <a:pt x="362" y="7"/>
                    <a:pt x="306" y="22"/>
                  </a:cubicBezTo>
                  <a:cubicBezTo>
                    <a:pt x="221" y="43"/>
                    <a:pt x="177" y="69"/>
                    <a:pt x="173" y="101"/>
                  </a:cubicBezTo>
                  <a:lnTo>
                    <a:pt x="4" y="1596"/>
                  </a:lnTo>
                  <a:cubicBezTo>
                    <a:pt x="1" y="1616"/>
                    <a:pt x="11" y="1629"/>
                    <a:pt x="36" y="1640"/>
                  </a:cubicBezTo>
                  <a:cubicBezTo>
                    <a:pt x="61" y="1652"/>
                    <a:pt x="116" y="1661"/>
                    <a:pt x="204" y="1671"/>
                  </a:cubicBezTo>
                  <a:cubicBezTo>
                    <a:pt x="290" y="1681"/>
                    <a:pt x="376" y="1686"/>
                    <a:pt x="458" y="1686"/>
                  </a:cubicBezTo>
                  <a:cubicBezTo>
                    <a:pt x="541" y="1686"/>
                    <a:pt x="585" y="1679"/>
                    <a:pt x="587" y="1663"/>
                  </a:cubicBezTo>
                  <a:lnTo>
                    <a:pt x="761" y="128"/>
                  </a:lnTo>
                  <a:cubicBezTo>
                    <a:pt x="769" y="61"/>
                    <a:pt x="707" y="20"/>
                    <a:pt x="574" y="5"/>
                  </a:cubicBezTo>
                  <a:cubicBezTo>
                    <a:pt x="543" y="2"/>
                    <a:pt x="512" y="0"/>
                    <a:pt x="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8" name="Google Shape;2958;p65"/>
            <p:cNvSpPr/>
            <p:nvPr/>
          </p:nvSpPr>
          <p:spPr>
            <a:xfrm>
              <a:off x="1904175" y="3270525"/>
              <a:ext cx="33300" cy="33125"/>
            </a:xfrm>
            <a:custGeom>
              <a:avLst/>
              <a:gdLst/>
              <a:ahLst/>
              <a:cxnLst/>
              <a:rect l="l" t="t" r="r" b="b"/>
              <a:pathLst>
                <a:path w="1332" h="1325" extrusionOk="0">
                  <a:moveTo>
                    <a:pt x="700" y="682"/>
                  </a:moveTo>
                  <a:lnTo>
                    <a:pt x="722" y="937"/>
                  </a:lnTo>
                  <a:cubicBezTo>
                    <a:pt x="723" y="948"/>
                    <a:pt x="717" y="959"/>
                    <a:pt x="708" y="968"/>
                  </a:cubicBezTo>
                  <a:cubicBezTo>
                    <a:pt x="697" y="979"/>
                    <a:pt x="684" y="985"/>
                    <a:pt x="665" y="986"/>
                  </a:cubicBezTo>
                  <a:cubicBezTo>
                    <a:pt x="663" y="986"/>
                    <a:pt x="661" y="986"/>
                    <a:pt x="660" y="986"/>
                  </a:cubicBezTo>
                  <a:cubicBezTo>
                    <a:pt x="620" y="986"/>
                    <a:pt x="595" y="940"/>
                    <a:pt x="587" y="849"/>
                  </a:cubicBezTo>
                  <a:cubicBezTo>
                    <a:pt x="584" y="808"/>
                    <a:pt x="592" y="771"/>
                    <a:pt x="612" y="738"/>
                  </a:cubicBezTo>
                  <a:cubicBezTo>
                    <a:pt x="632" y="705"/>
                    <a:pt x="663" y="686"/>
                    <a:pt x="700" y="682"/>
                  </a:cubicBezTo>
                  <a:close/>
                  <a:moveTo>
                    <a:pt x="719" y="0"/>
                  </a:moveTo>
                  <a:cubicBezTo>
                    <a:pt x="681" y="0"/>
                    <a:pt x="640" y="3"/>
                    <a:pt x="596" y="6"/>
                  </a:cubicBezTo>
                  <a:cubicBezTo>
                    <a:pt x="505" y="14"/>
                    <a:pt x="409" y="35"/>
                    <a:pt x="314" y="70"/>
                  </a:cubicBezTo>
                  <a:cubicBezTo>
                    <a:pt x="219" y="102"/>
                    <a:pt x="147" y="136"/>
                    <a:pt x="96" y="172"/>
                  </a:cubicBezTo>
                  <a:cubicBezTo>
                    <a:pt x="44" y="206"/>
                    <a:pt x="21" y="234"/>
                    <a:pt x="22" y="253"/>
                  </a:cubicBezTo>
                  <a:cubicBezTo>
                    <a:pt x="26" y="308"/>
                    <a:pt x="54" y="369"/>
                    <a:pt x="105" y="434"/>
                  </a:cubicBezTo>
                  <a:cubicBezTo>
                    <a:pt x="154" y="496"/>
                    <a:pt x="192" y="527"/>
                    <a:pt x="218" y="527"/>
                  </a:cubicBezTo>
                  <a:cubicBezTo>
                    <a:pt x="219" y="527"/>
                    <a:pt x="220" y="527"/>
                    <a:pt x="221" y="527"/>
                  </a:cubicBezTo>
                  <a:cubicBezTo>
                    <a:pt x="232" y="526"/>
                    <a:pt x="253" y="514"/>
                    <a:pt x="285" y="491"/>
                  </a:cubicBezTo>
                  <a:cubicBezTo>
                    <a:pt x="317" y="469"/>
                    <a:pt x="356" y="446"/>
                    <a:pt x="405" y="423"/>
                  </a:cubicBezTo>
                  <a:cubicBezTo>
                    <a:pt x="452" y="399"/>
                    <a:pt x="494" y="386"/>
                    <a:pt x="529" y="383"/>
                  </a:cubicBezTo>
                  <a:cubicBezTo>
                    <a:pt x="539" y="382"/>
                    <a:pt x="549" y="382"/>
                    <a:pt x="557" y="382"/>
                  </a:cubicBezTo>
                  <a:cubicBezTo>
                    <a:pt x="579" y="382"/>
                    <a:pt x="597" y="385"/>
                    <a:pt x="610" y="392"/>
                  </a:cubicBezTo>
                  <a:cubicBezTo>
                    <a:pt x="652" y="413"/>
                    <a:pt x="675" y="454"/>
                    <a:pt x="681" y="513"/>
                  </a:cubicBezTo>
                  <a:lnTo>
                    <a:pt x="610" y="519"/>
                  </a:lnTo>
                  <a:cubicBezTo>
                    <a:pt x="498" y="528"/>
                    <a:pt x="396" y="549"/>
                    <a:pt x="303" y="582"/>
                  </a:cubicBezTo>
                  <a:cubicBezTo>
                    <a:pt x="243" y="606"/>
                    <a:pt x="190" y="632"/>
                    <a:pt x="147" y="664"/>
                  </a:cubicBezTo>
                  <a:cubicBezTo>
                    <a:pt x="103" y="696"/>
                    <a:pt x="66" y="738"/>
                    <a:pt x="39" y="791"/>
                  </a:cubicBezTo>
                  <a:cubicBezTo>
                    <a:pt x="11" y="844"/>
                    <a:pt x="1" y="904"/>
                    <a:pt x="6" y="973"/>
                  </a:cubicBezTo>
                  <a:cubicBezTo>
                    <a:pt x="11" y="1041"/>
                    <a:pt x="28" y="1099"/>
                    <a:pt x="55" y="1148"/>
                  </a:cubicBezTo>
                  <a:cubicBezTo>
                    <a:pt x="82" y="1196"/>
                    <a:pt x="111" y="1232"/>
                    <a:pt x="144" y="1255"/>
                  </a:cubicBezTo>
                  <a:cubicBezTo>
                    <a:pt x="210" y="1301"/>
                    <a:pt x="295" y="1325"/>
                    <a:pt x="397" y="1325"/>
                  </a:cubicBezTo>
                  <a:cubicBezTo>
                    <a:pt x="418" y="1325"/>
                    <a:pt x="440" y="1324"/>
                    <a:pt x="463" y="1322"/>
                  </a:cubicBezTo>
                  <a:cubicBezTo>
                    <a:pt x="624" y="1307"/>
                    <a:pt x="717" y="1233"/>
                    <a:pt x="742" y="1105"/>
                  </a:cubicBezTo>
                  <a:lnTo>
                    <a:pt x="758" y="1103"/>
                  </a:lnTo>
                  <a:lnTo>
                    <a:pt x="786" y="1226"/>
                  </a:lnTo>
                  <a:cubicBezTo>
                    <a:pt x="790" y="1238"/>
                    <a:pt x="794" y="1249"/>
                    <a:pt x="799" y="1254"/>
                  </a:cubicBezTo>
                  <a:cubicBezTo>
                    <a:pt x="803" y="1259"/>
                    <a:pt x="817" y="1264"/>
                    <a:pt x="839" y="1266"/>
                  </a:cubicBezTo>
                  <a:cubicBezTo>
                    <a:pt x="846" y="1267"/>
                    <a:pt x="854" y="1267"/>
                    <a:pt x="864" y="1267"/>
                  </a:cubicBezTo>
                  <a:cubicBezTo>
                    <a:pt x="892" y="1267"/>
                    <a:pt x="933" y="1264"/>
                    <a:pt x="989" y="1259"/>
                  </a:cubicBezTo>
                  <a:cubicBezTo>
                    <a:pt x="1065" y="1253"/>
                    <a:pt x="1141" y="1242"/>
                    <a:pt x="1217" y="1226"/>
                  </a:cubicBezTo>
                  <a:cubicBezTo>
                    <a:pt x="1294" y="1210"/>
                    <a:pt x="1332" y="1194"/>
                    <a:pt x="1331" y="1178"/>
                  </a:cubicBezTo>
                  <a:lnTo>
                    <a:pt x="1274" y="526"/>
                  </a:lnTo>
                  <a:cubicBezTo>
                    <a:pt x="1268" y="448"/>
                    <a:pt x="1257" y="382"/>
                    <a:pt x="1242" y="329"/>
                  </a:cubicBezTo>
                  <a:cubicBezTo>
                    <a:pt x="1231" y="284"/>
                    <a:pt x="1216" y="247"/>
                    <a:pt x="1199" y="219"/>
                  </a:cubicBezTo>
                  <a:cubicBezTo>
                    <a:pt x="1181" y="192"/>
                    <a:pt x="1157" y="161"/>
                    <a:pt x="1124" y="127"/>
                  </a:cubicBezTo>
                  <a:cubicBezTo>
                    <a:pt x="1091" y="93"/>
                    <a:pt x="1053" y="69"/>
                    <a:pt x="1008" y="50"/>
                  </a:cubicBezTo>
                  <a:cubicBezTo>
                    <a:pt x="964" y="33"/>
                    <a:pt x="907" y="18"/>
                    <a:pt x="838" y="9"/>
                  </a:cubicBezTo>
                  <a:cubicBezTo>
                    <a:pt x="802" y="3"/>
                    <a:pt x="762" y="0"/>
                    <a:pt x="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9" name="Google Shape;2959;p65"/>
            <p:cNvSpPr/>
            <p:nvPr/>
          </p:nvSpPr>
          <p:spPr>
            <a:xfrm>
              <a:off x="1937650" y="3259925"/>
              <a:ext cx="40500" cy="38425"/>
            </a:xfrm>
            <a:custGeom>
              <a:avLst/>
              <a:gdLst/>
              <a:ahLst/>
              <a:cxnLst/>
              <a:rect l="l" t="t" r="r" b="b"/>
              <a:pathLst>
                <a:path w="1620" h="1537" extrusionOk="0">
                  <a:moveTo>
                    <a:pt x="1001" y="1"/>
                  </a:moveTo>
                  <a:cubicBezTo>
                    <a:pt x="951" y="1"/>
                    <a:pt x="896" y="12"/>
                    <a:pt x="836" y="35"/>
                  </a:cubicBezTo>
                  <a:cubicBezTo>
                    <a:pt x="788" y="53"/>
                    <a:pt x="747" y="75"/>
                    <a:pt x="711" y="101"/>
                  </a:cubicBezTo>
                  <a:cubicBezTo>
                    <a:pt x="626" y="169"/>
                    <a:pt x="579" y="248"/>
                    <a:pt x="568" y="342"/>
                  </a:cubicBezTo>
                  <a:lnTo>
                    <a:pt x="554" y="347"/>
                  </a:lnTo>
                  <a:lnTo>
                    <a:pt x="503" y="264"/>
                  </a:lnTo>
                  <a:cubicBezTo>
                    <a:pt x="485" y="237"/>
                    <a:pt x="457" y="224"/>
                    <a:pt x="420" y="224"/>
                  </a:cubicBezTo>
                  <a:cubicBezTo>
                    <a:pt x="394" y="224"/>
                    <a:pt x="363" y="230"/>
                    <a:pt x="327" y="243"/>
                  </a:cubicBezTo>
                  <a:cubicBezTo>
                    <a:pt x="241" y="275"/>
                    <a:pt x="163" y="320"/>
                    <a:pt x="96" y="378"/>
                  </a:cubicBezTo>
                  <a:cubicBezTo>
                    <a:pt x="30" y="436"/>
                    <a:pt x="0" y="478"/>
                    <a:pt x="11" y="506"/>
                  </a:cubicBezTo>
                  <a:lnTo>
                    <a:pt x="383" y="1513"/>
                  </a:lnTo>
                  <a:cubicBezTo>
                    <a:pt x="389" y="1529"/>
                    <a:pt x="404" y="1536"/>
                    <a:pt x="430" y="1536"/>
                  </a:cubicBezTo>
                  <a:cubicBezTo>
                    <a:pt x="431" y="1536"/>
                    <a:pt x="433" y="1536"/>
                    <a:pt x="435" y="1536"/>
                  </a:cubicBezTo>
                  <a:cubicBezTo>
                    <a:pt x="462" y="1535"/>
                    <a:pt x="516" y="1519"/>
                    <a:pt x="599" y="1489"/>
                  </a:cubicBezTo>
                  <a:cubicBezTo>
                    <a:pt x="682" y="1458"/>
                    <a:pt x="759" y="1425"/>
                    <a:pt x="832" y="1388"/>
                  </a:cubicBezTo>
                  <a:cubicBezTo>
                    <a:pt x="906" y="1349"/>
                    <a:pt x="941" y="1323"/>
                    <a:pt x="935" y="1309"/>
                  </a:cubicBezTo>
                  <a:lnTo>
                    <a:pt x="638" y="505"/>
                  </a:lnTo>
                  <a:cubicBezTo>
                    <a:pt x="625" y="468"/>
                    <a:pt x="637" y="443"/>
                    <a:pt x="675" y="428"/>
                  </a:cubicBezTo>
                  <a:cubicBezTo>
                    <a:pt x="682" y="426"/>
                    <a:pt x="689" y="425"/>
                    <a:pt x="695" y="425"/>
                  </a:cubicBezTo>
                  <a:cubicBezTo>
                    <a:pt x="712" y="425"/>
                    <a:pt x="727" y="433"/>
                    <a:pt x="741" y="448"/>
                  </a:cubicBezTo>
                  <a:cubicBezTo>
                    <a:pt x="750" y="462"/>
                    <a:pt x="761" y="478"/>
                    <a:pt x="772" y="495"/>
                  </a:cubicBezTo>
                  <a:cubicBezTo>
                    <a:pt x="784" y="513"/>
                    <a:pt x="801" y="551"/>
                    <a:pt x="824" y="612"/>
                  </a:cubicBezTo>
                  <a:lnTo>
                    <a:pt x="1063" y="1262"/>
                  </a:lnTo>
                  <a:cubicBezTo>
                    <a:pt x="1068" y="1278"/>
                    <a:pt x="1084" y="1286"/>
                    <a:pt x="1106" y="1286"/>
                  </a:cubicBezTo>
                  <a:cubicBezTo>
                    <a:pt x="1108" y="1286"/>
                    <a:pt x="1111" y="1286"/>
                    <a:pt x="1113" y="1286"/>
                  </a:cubicBezTo>
                  <a:cubicBezTo>
                    <a:pt x="1140" y="1285"/>
                    <a:pt x="1193" y="1269"/>
                    <a:pt x="1276" y="1238"/>
                  </a:cubicBezTo>
                  <a:cubicBezTo>
                    <a:pt x="1358" y="1207"/>
                    <a:pt x="1437" y="1174"/>
                    <a:pt x="1511" y="1136"/>
                  </a:cubicBezTo>
                  <a:cubicBezTo>
                    <a:pt x="1586" y="1099"/>
                    <a:pt x="1619" y="1072"/>
                    <a:pt x="1614" y="1058"/>
                  </a:cubicBezTo>
                  <a:lnTo>
                    <a:pt x="1382" y="428"/>
                  </a:lnTo>
                  <a:cubicBezTo>
                    <a:pt x="1313" y="243"/>
                    <a:pt x="1240" y="120"/>
                    <a:pt x="1159" y="54"/>
                  </a:cubicBezTo>
                  <a:cubicBezTo>
                    <a:pt x="1116" y="19"/>
                    <a:pt x="1063" y="1"/>
                    <a:pt x="10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65"/>
            <p:cNvSpPr/>
            <p:nvPr/>
          </p:nvSpPr>
          <p:spPr>
            <a:xfrm>
              <a:off x="1967175" y="3239300"/>
              <a:ext cx="37150" cy="38150"/>
            </a:xfrm>
            <a:custGeom>
              <a:avLst/>
              <a:gdLst/>
              <a:ahLst/>
              <a:cxnLst/>
              <a:rect l="l" t="t" r="r" b="b"/>
              <a:pathLst>
                <a:path w="1486" h="1526" extrusionOk="0">
                  <a:moveTo>
                    <a:pt x="420" y="1"/>
                  </a:moveTo>
                  <a:cubicBezTo>
                    <a:pt x="381" y="1"/>
                    <a:pt x="331" y="22"/>
                    <a:pt x="268" y="63"/>
                  </a:cubicBezTo>
                  <a:cubicBezTo>
                    <a:pt x="197" y="111"/>
                    <a:pt x="133" y="171"/>
                    <a:pt x="75" y="241"/>
                  </a:cubicBezTo>
                  <a:cubicBezTo>
                    <a:pt x="18" y="313"/>
                    <a:pt x="1" y="368"/>
                    <a:pt x="26" y="404"/>
                  </a:cubicBezTo>
                  <a:lnTo>
                    <a:pt x="171" y="624"/>
                  </a:lnTo>
                  <a:lnTo>
                    <a:pt x="113" y="662"/>
                  </a:lnTo>
                  <a:cubicBezTo>
                    <a:pt x="89" y="678"/>
                    <a:pt x="82" y="709"/>
                    <a:pt x="91" y="757"/>
                  </a:cubicBezTo>
                  <a:cubicBezTo>
                    <a:pt x="101" y="804"/>
                    <a:pt x="121" y="853"/>
                    <a:pt x="153" y="900"/>
                  </a:cubicBezTo>
                  <a:cubicBezTo>
                    <a:pt x="186" y="947"/>
                    <a:pt x="216" y="983"/>
                    <a:pt x="244" y="1004"/>
                  </a:cubicBezTo>
                  <a:cubicBezTo>
                    <a:pt x="263" y="1019"/>
                    <a:pt x="280" y="1027"/>
                    <a:pt x="292" y="1027"/>
                  </a:cubicBezTo>
                  <a:cubicBezTo>
                    <a:pt x="297" y="1027"/>
                    <a:pt x="302" y="1025"/>
                    <a:pt x="306" y="1023"/>
                  </a:cubicBezTo>
                  <a:lnTo>
                    <a:pt x="396" y="962"/>
                  </a:lnTo>
                  <a:lnTo>
                    <a:pt x="585" y="1245"/>
                  </a:lnTo>
                  <a:cubicBezTo>
                    <a:pt x="708" y="1431"/>
                    <a:pt x="834" y="1526"/>
                    <a:pt x="962" y="1526"/>
                  </a:cubicBezTo>
                  <a:cubicBezTo>
                    <a:pt x="1027" y="1526"/>
                    <a:pt x="1090" y="1514"/>
                    <a:pt x="1147" y="1490"/>
                  </a:cubicBezTo>
                  <a:cubicBezTo>
                    <a:pt x="1205" y="1468"/>
                    <a:pt x="1273" y="1430"/>
                    <a:pt x="1349" y="1379"/>
                  </a:cubicBezTo>
                  <a:cubicBezTo>
                    <a:pt x="1426" y="1326"/>
                    <a:pt x="1469" y="1284"/>
                    <a:pt x="1477" y="1249"/>
                  </a:cubicBezTo>
                  <a:cubicBezTo>
                    <a:pt x="1485" y="1214"/>
                    <a:pt x="1462" y="1157"/>
                    <a:pt x="1410" y="1076"/>
                  </a:cubicBezTo>
                  <a:cubicBezTo>
                    <a:pt x="1383" y="1033"/>
                    <a:pt x="1360" y="1004"/>
                    <a:pt x="1342" y="987"/>
                  </a:cubicBezTo>
                  <a:cubicBezTo>
                    <a:pt x="1331" y="978"/>
                    <a:pt x="1321" y="973"/>
                    <a:pt x="1310" y="973"/>
                  </a:cubicBezTo>
                  <a:cubicBezTo>
                    <a:pt x="1301" y="973"/>
                    <a:pt x="1292" y="976"/>
                    <a:pt x="1283" y="982"/>
                  </a:cubicBezTo>
                  <a:cubicBezTo>
                    <a:pt x="1262" y="995"/>
                    <a:pt x="1233" y="1005"/>
                    <a:pt x="1196" y="1009"/>
                  </a:cubicBezTo>
                  <a:cubicBezTo>
                    <a:pt x="1192" y="1010"/>
                    <a:pt x="1187" y="1010"/>
                    <a:pt x="1183" y="1010"/>
                  </a:cubicBezTo>
                  <a:cubicBezTo>
                    <a:pt x="1152" y="1010"/>
                    <a:pt x="1128" y="996"/>
                    <a:pt x="1107" y="967"/>
                  </a:cubicBezTo>
                  <a:lnTo>
                    <a:pt x="887" y="636"/>
                  </a:lnTo>
                  <a:lnTo>
                    <a:pt x="994" y="565"/>
                  </a:lnTo>
                  <a:cubicBezTo>
                    <a:pt x="1016" y="551"/>
                    <a:pt x="1021" y="520"/>
                    <a:pt x="1010" y="473"/>
                  </a:cubicBezTo>
                  <a:cubicBezTo>
                    <a:pt x="997" y="425"/>
                    <a:pt x="973" y="373"/>
                    <a:pt x="933" y="314"/>
                  </a:cubicBezTo>
                  <a:cubicBezTo>
                    <a:pt x="885" y="241"/>
                    <a:pt x="845" y="204"/>
                    <a:pt x="815" y="204"/>
                  </a:cubicBezTo>
                  <a:cubicBezTo>
                    <a:pt x="808" y="204"/>
                    <a:pt x="802" y="206"/>
                    <a:pt x="796" y="210"/>
                  </a:cubicBezTo>
                  <a:lnTo>
                    <a:pt x="662" y="299"/>
                  </a:lnTo>
                  <a:lnTo>
                    <a:pt x="487" y="36"/>
                  </a:lnTo>
                  <a:cubicBezTo>
                    <a:pt x="471" y="13"/>
                    <a:pt x="449" y="1"/>
                    <a:pt x="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1" name="Google Shape;2961;p65"/>
            <p:cNvSpPr/>
            <p:nvPr/>
          </p:nvSpPr>
          <p:spPr>
            <a:xfrm>
              <a:off x="1994175" y="3223375"/>
              <a:ext cx="36800" cy="40050"/>
            </a:xfrm>
            <a:custGeom>
              <a:avLst/>
              <a:gdLst/>
              <a:ahLst/>
              <a:cxnLst/>
              <a:rect l="l" t="t" r="r" b="b"/>
              <a:pathLst>
                <a:path w="1472" h="1602" extrusionOk="0">
                  <a:moveTo>
                    <a:pt x="684" y="0"/>
                  </a:moveTo>
                  <a:cubicBezTo>
                    <a:pt x="669" y="0"/>
                    <a:pt x="652" y="4"/>
                    <a:pt x="631" y="10"/>
                  </a:cubicBezTo>
                  <a:cubicBezTo>
                    <a:pt x="605" y="19"/>
                    <a:pt x="575" y="32"/>
                    <a:pt x="541" y="53"/>
                  </a:cubicBezTo>
                  <a:cubicBezTo>
                    <a:pt x="506" y="75"/>
                    <a:pt x="463" y="108"/>
                    <a:pt x="411" y="151"/>
                  </a:cubicBezTo>
                  <a:cubicBezTo>
                    <a:pt x="361" y="194"/>
                    <a:pt x="300" y="252"/>
                    <a:pt x="230" y="325"/>
                  </a:cubicBezTo>
                  <a:cubicBezTo>
                    <a:pt x="161" y="397"/>
                    <a:pt x="106" y="470"/>
                    <a:pt x="68" y="546"/>
                  </a:cubicBezTo>
                  <a:cubicBezTo>
                    <a:pt x="31" y="621"/>
                    <a:pt x="10" y="683"/>
                    <a:pt x="4" y="731"/>
                  </a:cubicBezTo>
                  <a:cubicBezTo>
                    <a:pt x="0" y="779"/>
                    <a:pt x="9" y="829"/>
                    <a:pt x="27" y="877"/>
                  </a:cubicBezTo>
                  <a:cubicBezTo>
                    <a:pt x="48" y="926"/>
                    <a:pt x="67" y="960"/>
                    <a:pt x="84" y="981"/>
                  </a:cubicBezTo>
                  <a:cubicBezTo>
                    <a:pt x="101" y="1002"/>
                    <a:pt x="129" y="1031"/>
                    <a:pt x="168" y="1069"/>
                  </a:cubicBezTo>
                  <a:cubicBezTo>
                    <a:pt x="206" y="1108"/>
                    <a:pt x="254" y="1132"/>
                    <a:pt x="308" y="1144"/>
                  </a:cubicBezTo>
                  <a:cubicBezTo>
                    <a:pt x="330" y="1149"/>
                    <a:pt x="350" y="1151"/>
                    <a:pt x="370" y="1151"/>
                  </a:cubicBezTo>
                  <a:cubicBezTo>
                    <a:pt x="401" y="1151"/>
                    <a:pt x="429" y="1146"/>
                    <a:pt x="457" y="1136"/>
                  </a:cubicBezTo>
                  <a:cubicBezTo>
                    <a:pt x="503" y="1119"/>
                    <a:pt x="546" y="1097"/>
                    <a:pt x="590" y="1071"/>
                  </a:cubicBezTo>
                  <a:cubicBezTo>
                    <a:pt x="634" y="1042"/>
                    <a:pt x="673" y="1015"/>
                    <a:pt x="706" y="988"/>
                  </a:cubicBezTo>
                  <a:cubicBezTo>
                    <a:pt x="740" y="960"/>
                    <a:pt x="771" y="939"/>
                    <a:pt x="800" y="927"/>
                  </a:cubicBezTo>
                  <a:cubicBezTo>
                    <a:pt x="813" y="921"/>
                    <a:pt x="825" y="919"/>
                    <a:pt x="835" y="919"/>
                  </a:cubicBezTo>
                  <a:cubicBezTo>
                    <a:pt x="848" y="919"/>
                    <a:pt x="858" y="923"/>
                    <a:pt x="866" y="931"/>
                  </a:cubicBezTo>
                  <a:cubicBezTo>
                    <a:pt x="882" y="946"/>
                    <a:pt x="885" y="961"/>
                    <a:pt x="878" y="979"/>
                  </a:cubicBezTo>
                  <a:cubicBezTo>
                    <a:pt x="869" y="998"/>
                    <a:pt x="846" y="1029"/>
                    <a:pt x="806" y="1069"/>
                  </a:cubicBezTo>
                  <a:cubicBezTo>
                    <a:pt x="766" y="1110"/>
                    <a:pt x="705" y="1150"/>
                    <a:pt x="625" y="1188"/>
                  </a:cubicBezTo>
                  <a:cubicBezTo>
                    <a:pt x="543" y="1225"/>
                    <a:pt x="499" y="1250"/>
                    <a:pt x="488" y="1260"/>
                  </a:cubicBezTo>
                  <a:cubicBezTo>
                    <a:pt x="469" y="1278"/>
                    <a:pt x="478" y="1329"/>
                    <a:pt x="510" y="1409"/>
                  </a:cubicBezTo>
                  <a:cubicBezTo>
                    <a:pt x="545" y="1488"/>
                    <a:pt x="581" y="1551"/>
                    <a:pt x="625" y="1592"/>
                  </a:cubicBezTo>
                  <a:cubicBezTo>
                    <a:pt x="632" y="1598"/>
                    <a:pt x="642" y="1602"/>
                    <a:pt x="656" y="1602"/>
                  </a:cubicBezTo>
                  <a:cubicBezTo>
                    <a:pt x="675" y="1602"/>
                    <a:pt x="702" y="1595"/>
                    <a:pt x="735" y="1581"/>
                  </a:cubicBezTo>
                  <a:cubicBezTo>
                    <a:pt x="846" y="1534"/>
                    <a:pt x="985" y="1423"/>
                    <a:pt x="1152" y="1250"/>
                  </a:cubicBezTo>
                  <a:cubicBezTo>
                    <a:pt x="1434" y="958"/>
                    <a:pt x="1472" y="714"/>
                    <a:pt x="1269" y="511"/>
                  </a:cubicBezTo>
                  <a:cubicBezTo>
                    <a:pt x="1209" y="453"/>
                    <a:pt x="1145" y="421"/>
                    <a:pt x="1076" y="411"/>
                  </a:cubicBezTo>
                  <a:cubicBezTo>
                    <a:pt x="1061" y="410"/>
                    <a:pt x="1047" y="409"/>
                    <a:pt x="1033" y="409"/>
                  </a:cubicBezTo>
                  <a:cubicBezTo>
                    <a:pt x="981" y="409"/>
                    <a:pt x="933" y="419"/>
                    <a:pt x="889" y="441"/>
                  </a:cubicBezTo>
                  <a:cubicBezTo>
                    <a:pt x="834" y="468"/>
                    <a:pt x="782" y="498"/>
                    <a:pt x="732" y="532"/>
                  </a:cubicBezTo>
                  <a:cubicBezTo>
                    <a:pt x="684" y="567"/>
                    <a:pt x="642" y="594"/>
                    <a:pt x="605" y="616"/>
                  </a:cubicBezTo>
                  <a:cubicBezTo>
                    <a:pt x="583" y="630"/>
                    <a:pt x="565" y="637"/>
                    <a:pt x="551" y="637"/>
                  </a:cubicBezTo>
                  <a:cubicBezTo>
                    <a:pt x="541" y="637"/>
                    <a:pt x="533" y="633"/>
                    <a:pt x="526" y="627"/>
                  </a:cubicBezTo>
                  <a:cubicBezTo>
                    <a:pt x="501" y="604"/>
                    <a:pt x="510" y="569"/>
                    <a:pt x="552" y="526"/>
                  </a:cubicBezTo>
                  <a:cubicBezTo>
                    <a:pt x="579" y="500"/>
                    <a:pt x="629" y="466"/>
                    <a:pt x="703" y="426"/>
                  </a:cubicBezTo>
                  <a:cubicBezTo>
                    <a:pt x="777" y="387"/>
                    <a:pt x="821" y="358"/>
                    <a:pt x="838" y="341"/>
                  </a:cubicBezTo>
                  <a:cubicBezTo>
                    <a:pt x="855" y="324"/>
                    <a:pt x="851" y="274"/>
                    <a:pt x="826" y="194"/>
                  </a:cubicBezTo>
                  <a:cubicBezTo>
                    <a:pt x="801" y="113"/>
                    <a:pt x="768" y="53"/>
                    <a:pt x="727" y="15"/>
                  </a:cubicBezTo>
                  <a:cubicBezTo>
                    <a:pt x="717" y="5"/>
                    <a:pt x="702" y="0"/>
                    <a:pt x="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2" name="Google Shape;2962;p65"/>
            <p:cNvSpPr/>
            <p:nvPr/>
          </p:nvSpPr>
          <p:spPr>
            <a:xfrm>
              <a:off x="1765600" y="2953000"/>
              <a:ext cx="66975" cy="65900"/>
            </a:xfrm>
            <a:custGeom>
              <a:avLst/>
              <a:gdLst/>
              <a:ahLst/>
              <a:cxnLst/>
              <a:rect l="l" t="t" r="r" b="b"/>
              <a:pathLst>
                <a:path w="2679" h="2636" extrusionOk="0">
                  <a:moveTo>
                    <a:pt x="1953" y="1"/>
                  </a:moveTo>
                  <a:cubicBezTo>
                    <a:pt x="1899" y="1"/>
                    <a:pt x="1829" y="37"/>
                    <a:pt x="1741" y="108"/>
                  </a:cubicBezTo>
                  <a:cubicBezTo>
                    <a:pt x="1651" y="178"/>
                    <a:pt x="1569" y="262"/>
                    <a:pt x="1496" y="355"/>
                  </a:cubicBezTo>
                  <a:cubicBezTo>
                    <a:pt x="1422" y="448"/>
                    <a:pt x="1400" y="516"/>
                    <a:pt x="1427" y="560"/>
                  </a:cubicBezTo>
                  <a:lnTo>
                    <a:pt x="1901" y="1260"/>
                  </a:lnTo>
                  <a:lnTo>
                    <a:pt x="1872" y="1283"/>
                  </a:lnTo>
                  <a:lnTo>
                    <a:pt x="1259" y="660"/>
                  </a:lnTo>
                  <a:cubicBezTo>
                    <a:pt x="1232" y="632"/>
                    <a:pt x="1199" y="618"/>
                    <a:pt x="1161" y="618"/>
                  </a:cubicBezTo>
                  <a:cubicBezTo>
                    <a:pt x="1121" y="618"/>
                    <a:pt x="1068" y="646"/>
                    <a:pt x="999" y="700"/>
                  </a:cubicBezTo>
                  <a:cubicBezTo>
                    <a:pt x="819" y="845"/>
                    <a:pt x="758" y="961"/>
                    <a:pt x="817" y="1047"/>
                  </a:cubicBezTo>
                  <a:lnTo>
                    <a:pt x="1287" y="1751"/>
                  </a:lnTo>
                  <a:lnTo>
                    <a:pt x="1258" y="1774"/>
                  </a:lnTo>
                  <a:lnTo>
                    <a:pt x="659" y="1174"/>
                  </a:lnTo>
                  <a:cubicBezTo>
                    <a:pt x="629" y="1143"/>
                    <a:pt x="593" y="1127"/>
                    <a:pt x="553" y="1127"/>
                  </a:cubicBezTo>
                  <a:cubicBezTo>
                    <a:pt x="497" y="1127"/>
                    <a:pt x="430" y="1158"/>
                    <a:pt x="354" y="1219"/>
                  </a:cubicBezTo>
                  <a:cubicBezTo>
                    <a:pt x="253" y="1299"/>
                    <a:pt x="168" y="1398"/>
                    <a:pt x="96" y="1510"/>
                  </a:cubicBezTo>
                  <a:cubicBezTo>
                    <a:pt x="26" y="1625"/>
                    <a:pt x="1" y="1694"/>
                    <a:pt x="22" y="1721"/>
                  </a:cubicBezTo>
                  <a:lnTo>
                    <a:pt x="1495" y="2618"/>
                  </a:lnTo>
                  <a:cubicBezTo>
                    <a:pt x="1513" y="2630"/>
                    <a:pt x="1531" y="2635"/>
                    <a:pt x="1551" y="2635"/>
                  </a:cubicBezTo>
                  <a:cubicBezTo>
                    <a:pt x="1559" y="2635"/>
                    <a:pt x="1568" y="2634"/>
                    <a:pt x="1578" y="2632"/>
                  </a:cubicBezTo>
                  <a:cubicBezTo>
                    <a:pt x="1606" y="2624"/>
                    <a:pt x="1653" y="2594"/>
                    <a:pt x="1720" y="2541"/>
                  </a:cubicBezTo>
                  <a:cubicBezTo>
                    <a:pt x="1899" y="2399"/>
                    <a:pt x="1976" y="2301"/>
                    <a:pt x="1956" y="2250"/>
                  </a:cubicBezTo>
                  <a:lnTo>
                    <a:pt x="1775" y="1802"/>
                  </a:lnTo>
                  <a:lnTo>
                    <a:pt x="1801" y="1782"/>
                  </a:lnTo>
                  <a:lnTo>
                    <a:pt x="2198" y="2055"/>
                  </a:lnTo>
                  <a:cubicBezTo>
                    <a:pt x="2218" y="2069"/>
                    <a:pt x="2237" y="2075"/>
                    <a:pt x="2257" y="2075"/>
                  </a:cubicBezTo>
                  <a:cubicBezTo>
                    <a:pt x="2264" y="2075"/>
                    <a:pt x="2271" y="2074"/>
                    <a:pt x="2277" y="2073"/>
                  </a:cubicBezTo>
                  <a:cubicBezTo>
                    <a:pt x="2305" y="2067"/>
                    <a:pt x="2347" y="2042"/>
                    <a:pt x="2404" y="1996"/>
                  </a:cubicBezTo>
                  <a:cubicBezTo>
                    <a:pt x="2593" y="1845"/>
                    <a:pt x="2678" y="1741"/>
                    <a:pt x="2658" y="1685"/>
                  </a:cubicBezTo>
                  <a:lnTo>
                    <a:pt x="2070" y="45"/>
                  </a:lnTo>
                  <a:cubicBezTo>
                    <a:pt x="2047" y="15"/>
                    <a:pt x="2009" y="1"/>
                    <a:pt x="1955" y="1"/>
                  </a:cubicBezTo>
                  <a:cubicBezTo>
                    <a:pt x="1955" y="1"/>
                    <a:pt x="1954" y="1"/>
                    <a:pt x="19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3" name="Google Shape;2963;p65"/>
            <p:cNvSpPr/>
            <p:nvPr/>
          </p:nvSpPr>
          <p:spPr>
            <a:xfrm>
              <a:off x="1835650" y="2943950"/>
              <a:ext cx="46400" cy="43300"/>
            </a:xfrm>
            <a:custGeom>
              <a:avLst/>
              <a:gdLst/>
              <a:ahLst/>
              <a:cxnLst/>
              <a:rect l="l" t="t" r="r" b="b"/>
              <a:pathLst>
                <a:path w="1856" h="1732" extrusionOk="0">
                  <a:moveTo>
                    <a:pt x="943" y="855"/>
                  </a:moveTo>
                  <a:lnTo>
                    <a:pt x="1049" y="1146"/>
                  </a:lnTo>
                  <a:cubicBezTo>
                    <a:pt x="1054" y="1160"/>
                    <a:pt x="1052" y="1175"/>
                    <a:pt x="1044" y="1188"/>
                  </a:cubicBezTo>
                  <a:cubicBezTo>
                    <a:pt x="1037" y="1204"/>
                    <a:pt x="1021" y="1216"/>
                    <a:pt x="1000" y="1224"/>
                  </a:cubicBezTo>
                  <a:cubicBezTo>
                    <a:pt x="993" y="1227"/>
                    <a:pt x="986" y="1228"/>
                    <a:pt x="979" y="1228"/>
                  </a:cubicBezTo>
                  <a:cubicBezTo>
                    <a:pt x="937" y="1228"/>
                    <a:pt x="899" y="1181"/>
                    <a:pt x="864" y="1087"/>
                  </a:cubicBezTo>
                  <a:cubicBezTo>
                    <a:pt x="848" y="1041"/>
                    <a:pt x="845" y="994"/>
                    <a:pt x="859" y="948"/>
                  </a:cubicBezTo>
                  <a:cubicBezTo>
                    <a:pt x="871" y="902"/>
                    <a:pt x="900" y="871"/>
                    <a:pt x="943" y="855"/>
                  </a:cubicBezTo>
                  <a:close/>
                  <a:moveTo>
                    <a:pt x="1030" y="1"/>
                  </a:moveTo>
                  <a:cubicBezTo>
                    <a:pt x="988" y="1"/>
                    <a:pt x="942" y="4"/>
                    <a:pt x="891" y="10"/>
                  </a:cubicBezTo>
                  <a:cubicBezTo>
                    <a:pt x="807" y="21"/>
                    <a:pt x="713" y="46"/>
                    <a:pt x="606" y="86"/>
                  </a:cubicBezTo>
                  <a:cubicBezTo>
                    <a:pt x="499" y="125"/>
                    <a:pt x="396" y="181"/>
                    <a:pt x="294" y="250"/>
                  </a:cubicBezTo>
                  <a:cubicBezTo>
                    <a:pt x="193" y="321"/>
                    <a:pt x="118" y="384"/>
                    <a:pt x="70" y="441"/>
                  </a:cubicBezTo>
                  <a:cubicBezTo>
                    <a:pt x="21" y="499"/>
                    <a:pt x="0" y="539"/>
                    <a:pt x="8" y="560"/>
                  </a:cubicBezTo>
                  <a:cubicBezTo>
                    <a:pt x="32" y="626"/>
                    <a:pt x="84" y="688"/>
                    <a:pt x="164" y="749"/>
                  </a:cubicBezTo>
                  <a:cubicBezTo>
                    <a:pt x="232" y="800"/>
                    <a:pt x="283" y="825"/>
                    <a:pt x="314" y="825"/>
                  </a:cubicBezTo>
                  <a:cubicBezTo>
                    <a:pt x="320" y="825"/>
                    <a:pt x="325" y="824"/>
                    <a:pt x="330" y="822"/>
                  </a:cubicBezTo>
                  <a:cubicBezTo>
                    <a:pt x="343" y="816"/>
                    <a:pt x="364" y="797"/>
                    <a:pt x="395" y="760"/>
                  </a:cubicBezTo>
                  <a:cubicBezTo>
                    <a:pt x="424" y="725"/>
                    <a:pt x="464" y="683"/>
                    <a:pt x="514" y="641"/>
                  </a:cubicBezTo>
                  <a:cubicBezTo>
                    <a:pt x="564" y="598"/>
                    <a:pt x="608" y="570"/>
                    <a:pt x="649" y="555"/>
                  </a:cubicBezTo>
                  <a:cubicBezTo>
                    <a:pt x="681" y="544"/>
                    <a:pt x="708" y="538"/>
                    <a:pt x="730" y="538"/>
                  </a:cubicBezTo>
                  <a:cubicBezTo>
                    <a:pt x="736" y="538"/>
                    <a:pt x="742" y="538"/>
                    <a:pt x="747" y="539"/>
                  </a:cubicBezTo>
                  <a:cubicBezTo>
                    <a:pt x="805" y="551"/>
                    <a:pt x="845" y="590"/>
                    <a:pt x="870" y="658"/>
                  </a:cubicBezTo>
                  <a:lnTo>
                    <a:pt x="787" y="689"/>
                  </a:lnTo>
                  <a:cubicBezTo>
                    <a:pt x="658" y="736"/>
                    <a:pt x="543" y="794"/>
                    <a:pt x="445" y="862"/>
                  </a:cubicBezTo>
                  <a:cubicBezTo>
                    <a:pt x="381" y="909"/>
                    <a:pt x="329" y="957"/>
                    <a:pt x="286" y="1009"/>
                  </a:cubicBezTo>
                  <a:cubicBezTo>
                    <a:pt x="244" y="1058"/>
                    <a:pt x="216" y="1120"/>
                    <a:pt x="200" y="1193"/>
                  </a:cubicBezTo>
                  <a:cubicBezTo>
                    <a:pt x="182" y="1263"/>
                    <a:pt x="190" y="1340"/>
                    <a:pt x="218" y="1418"/>
                  </a:cubicBezTo>
                  <a:cubicBezTo>
                    <a:pt x="245" y="1497"/>
                    <a:pt x="284" y="1560"/>
                    <a:pt x="332" y="1608"/>
                  </a:cubicBezTo>
                  <a:cubicBezTo>
                    <a:pt x="379" y="1657"/>
                    <a:pt x="424" y="1690"/>
                    <a:pt x="471" y="1707"/>
                  </a:cubicBezTo>
                  <a:cubicBezTo>
                    <a:pt x="517" y="1723"/>
                    <a:pt x="567" y="1732"/>
                    <a:pt x="621" y="1732"/>
                  </a:cubicBezTo>
                  <a:cubicBezTo>
                    <a:pt x="696" y="1732"/>
                    <a:pt x="778" y="1715"/>
                    <a:pt x="866" y="1683"/>
                  </a:cubicBezTo>
                  <a:cubicBezTo>
                    <a:pt x="1053" y="1615"/>
                    <a:pt x="1140" y="1498"/>
                    <a:pt x="1130" y="1334"/>
                  </a:cubicBezTo>
                  <a:lnTo>
                    <a:pt x="1150" y="1325"/>
                  </a:lnTo>
                  <a:lnTo>
                    <a:pt x="1223" y="1461"/>
                  </a:lnTo>
                  <a:cubicBezTo>
                    <a:pt x="1232" y="1477"/>
                    <a:pt x="1240" y="1486"/>
                    <a:pt x="1248" y="1491"/>
                  </a:cubicBezTo>
                  <a:cubicBezTo>
                    <a:pt x="1252" y="1493"/>
                    <a:pt x="1258" y="1494"/>
                    <a:pt x="1267" y="1494"/>
                  </a:cubicBezTo>
                  <a:cubicBezTo>
                    <a:pt x="1276" y="1494"/>
                    <a:pt x="1287" y="1493"/>
                    <a:pt x="1301" y="1491"/>
                  </a:cubicBezTo>
                  <a:cubicBezTo>
                    <a:pt x="1328" y="1486"/>
                    <a:pt x="1386" y="1467"/>
                    <a:pt x="1472" y="1436"/>
                  </a:cubicBezTo>
                  <a:cubicBezTo>
                    <a:pt x="1561" y="1404"/>
                    <a:pt x="1646" y="1366"/>
                    <a:pt x="1732" y="1323"/>
                  </a:cubicBezTo>
                  <a:cubicBezTo>
                    <a:pt x="1816" y="1280"/>
                    <a:pt x="1855" y="1249"/>
                    <a:pt x="1849" y="1231"/>
                  </a:cubicBezTo>
                  <a:lnTo>
                    <a:pt x="1573" y="479"/>
                  </a:lnTo>
                  <a:cubicBezTo>
                    <a:pt x="1539" y="389"/>
                    <a:pt x="1506" y="316"/>
                    <a:pt x="1471" y="258"/>
                  </a:cubicBezTo>
                  <a:cubicBezTo>
                    <a:pt x="1443" y="209"/>
                    <a:pt x="1415" y="170"/>
                    <a:pt x="1385" y="144"/>
                  </a:cubicBezTo>
                  <a:cubicBezTo>
                    <a:pt x="1355" y="115"/>
                    <a:pt x="1316" y="88"/>
                    <a:pt x="1266" y="60"/>
                  </a:cubicBezTo>
                  <a:cubicBezTo>
                    <a:pt x="1216" y="30"/>
                    <a:pt x="1163" y="12"/>
                    <a:pt x="1105" y="5"/>
                  </a:cubicBezTo>
                  <a:cubicBezTo>
                    <a:pt x="1082" y="2"/>
                    <a:pt x="1057" y="1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4" name="Google Shape;2964;p65"/>
            <p:cNvSpPr/>
            <p:nvPr/>
          </p:nvSpPr>
          <p:spPr>
            <a:xfrm>
              <a:off x="1878700" y="2923350"/>
              <a:ext cx="32675" cy="51250"/>
            </a:xfrm>
            <a:custGeom>
              <a:avLst/>
              <a:gdLst/>
              <a:ahLst/>
              <a:cxnLst/>
              <a:rect l="l" t="t" r="r" b="b"/>
              <a:pathLst>
                <a:path w="1307" h="2050" extrusionOk="0">
                  <a:moveTo>
                    <a:pt x="676" y="1"/>
                  </a:moveTo>
                  <a:cubicBezTo>
                    <a:pt x="649" y="1"/>
                    <a:pt x="619" y="3"/>
                    <a:pt x="585" y="7"/>
                  </a:cubicBezTo>
                  <a:cubicBezTo>
                    <a:pt x="483" y="21"/>
                    <a:pt x="382" y="50"/>
                    <a:pt x="279" y="98"/>
                  </a:cubicBezTo>
                  <a:cubicBezTo>
                    <a:pt x="178" y="145"/>
                    <a:pt x="131" y="197"/>
                    <a:pt x="137" y="250"/>
                  </a:cubicBezTo>
                  <a:lnTo>
                    <a:pt x="178" y="569"/>
                  </a:lnTo>
                  <a:lnTo>
                    <a:pt x="94" y="580"/>
                  </a:lnTo>
                  <a:cubicBezTo>
                    <a:pt x="58" y="585"/>
                    <a:pt x="33" y="615"/>
                    <a:pt x="18" y="671"/>
                  </a:cubicBezTo>
                  <a:cubicBezTo>
                    <a:pt x="3" y="728"/>
                    <a:pt x="1" y="792"/>
                    <a:pt x="10" y="863"/>
                  </a:cubicBezTo>
                  <a:cubicBezTo>
                    <a:pt x="17" y="932"/>
                    <a:pt x="32" y="987"/>
                    <a:pt x="52" y="1026"/>
                  </a:cubicBezTo>
                  <a:cubicBezTo>
                    <a:pt x="70" y="1062"/>
                    <a:pt x="88" y="1079"/>
                    <a:pt x="107" y="1079"/>
                  </a:cubicBezTo>
                  <a:cubicBezTo>
                    <a:pt x="108" y="1079"/>
                    <a:pt x="109" y="1079"/>
                    <a:pt x="110" y="1079"/>
                  </a:cubicBezTo>
                  <a:lnTo>
                    <a:pt x="241" y="1062"/>
                  </a:lnTo>
                  <a:lnTo>
                    <a:pt x="295" y="1474"/>
                  </a:lnTo>
                  <a:cubicBezTo>
                    <a:pt x="330" y="1746"/>
                    <a:pt x="417" y="1917"/>
                    <a:pt x="557" y="1986"/>
                  </a:cubicBezTo>
                  <a:cubicBezTo>
                    <a:pt x="630" y="2021"/>
                    <a:pt x="702" y="2042"/>
                    <a:pt x="779" y="2047"/>
                  </a:cubicBezTo>
                  <a:cubicBezTo>
                    <a:pt x="799" y="2049"/>
                    <a:pt x="819" y="2049"/>
                    <a:pt x="841" y="2049"/>
                  </a:cubicBezTo>
                  <a:cubicBezTo>
                    <a:pt x="904" y="2049"/>
                    <a:pt x="977" y="2043"/>
                    <a:pt x="1062" y="2032"/>
                  </a:cubicBezTo>
                  <a:cubicBezTo>
                    <a:pt x="1175" y="2018"/>
                    <a:pt x="1245" y="1995"/>
                    <a:pt x="1272" y="1960"/>
                  </a:cubicBezTo>
                  <a:cubicBezTo>
                    <a:pt x="1300" y="1926"/>
                    <a:pt x="1306" y="1851"/>
                    <a:pt x="1294" y="1733"/>
                  </a:cubicBezTo>
                  <a:cubicBezTo>
                    <a:pt x="1285" y="1674"/>
                    <a:pt x="1277" y="1628"/>
                    <a:pt x="1266" y="1600"/>
                  </a:cubicBezTo>
                  <a:cubicBezTo>
                    <a:pt x="1255" y="1574"/>
                    <a:pt x="1238" y="1562"/>
                    <a:pt x="1214" y="1562"/>
                  </a:cubicBezTo>
                  <a:cubicBezTo>
                    <a:pt x="1211" y="1562"/>
                    <a:pt x="1207" y="1563"/>
                    <a:pt x="1203" y="1563"/>
                  </a:cubicBezTo>
                  <a:cubicBezTo>
                    <a:pt x="1196" y="1564"/>
                    <a:pt x="1188" y="1565"/>
                    <a:pt x="1181" y="1565"/>
                  </a:cubicBezTo>
                  <a:cubicBezTo>
                    <a:pt x="1155" y="1565"/>
                    <a:pt x="1126" y="1559"/>
                    <a:pt x="1093" y="1547"/>
                  </a:cubicBezTo>
                  <a:cubicBezTo>
                    <a:pt x="1048" y="1533"/>
                    <a:pt x="1025" y="1501"/>
                    <a:pt x="1019" y="1454"/>
                  </a:cubicBezTo>
                  <a:lnTo>
                    <a:pt x="956" y="971"/>
                  </a:lnTo>
                  <a:lnTo>
                    <a:pt x="1110" y="952"/>
                  </a:lnTo>
                  <a:cubicBezTo>
                    <a:pt x="1142" y="948"/>
                    <a:pt x="1164" y="916"/>
                    <a:pt x="1178" y="858"/>
                  </a:cubicBezTo>
                  <a:cubicBezTo>
                    <a:pt x="1190" y="800"/>
                    <a:pt x="1193" y="728"/>
                    <a:pt x="1180" y="643"/>
                  </a:cubicBezTo>
                  <a:cubicBezTo>
                    <a:pt x="1164" y="515"/>
                    <a:pt x="1134" y="453"/>
                    <a:pt x="1091" y="453"/>
                  </a:cubicBezTo>
                  <a:cubicBezTo>
                    <a:pt x="1089" y="453"/>
                    <a:pt x="1087" y="453"/>
                    <a:pt x="1085" y="453"/>
                  </a:cubicBezTo>
                  <a:lnTo>
                    <a:pt x="891" y="479"/>
                  </a:lnTo>
                  <a:lnTo>
                    <a:pt x="841" y="96"/>
                  </a:lnTo>
                  <a:cubicBezTo>
                    <a:pt x="833" y="32"/>
                    <a:pt x="778" y="1"/>
                    <a:pt x="6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5" name="Google Shape;2965;p65"/>
            <p:cNvSpPr/>
            <p:nvPr/>
          </p:nvSpPr>
          <p:spPr>
            <a:xfrm>
              <a:off x="1915000" y="2934925"/>
              <a:ext cx="40775" cy="40025"/>
            </a:xfrm>
            <a:custGeom>
              <a:avLst/>
              <a:gdLst/>
              <a:ahLst/>
              <a:cxnLst/>
              <a:rect l="l" t="t" r="r" b="b"/>
              <a:pathLst>
                <a:path w="1631" h="1601" extrusionOk="0">
                  <a:moveTo>
                    <a:pt x="849" y="382"/>
                  </a:moveTo>
                  <a:cubicBezTo>
                    <a:pt x="852" y="382"/>
                    <a:pt x="855" y="382"/>
                    <a:pt x="858" y="383"/>
                  </a:cubicBezTo>
                  <a:cubicBezTo>
                    <a:pt x="911" y="387"/>
                    <a:pt x="934" y="444"/>
                    <a:pt x="925" y="549"/>
                  </a:cubicBezTo>
                  <a:cubicBezTo>
                    <a:pt x="920" y="607"/>
                    <a:pt x="900" y="654"/>
                    <a:pt x="863" y="692"/>
                  </a:cubicBezTo>
                  <a:cubicBezTo>
                    <a:pt x="829" y="727"/>
                    <a:pt x="790" y="743"/>
                    <a:pt x="744" y="743"/>
                  </a:cubicBezTo>
                  <a:cubicBezTo>
                    <a:pt x="740" y="743"/>
                    <a:pt x="736" y="743"/>
                    <a:pt x="732" y="743"/>
                  </a:cubicBezTo>
                  <a:lnTo>
                    <a:pt x="747" y="567"/>
                  </a:lnTo>
                  <a:cubicBezTo>
                    <a:pt x="758" y="444"/>
                    <a:pt x="792" y="382"/>
                    <a:pt x="849" y="382"/>
                  </a:cubicBezTo>
                  <a:close/>
                  <a:moveTo>
                    <a:pt x="791" y="1"/>
                  </a:moveTo>
                  <a:cubicBezTo>
                    <a:pt x="725" y="1"/>
                    <a:pt x="664" y="5"/>
                    <a:pt x="607" y="13"/>
                  </a:cubicBezTo>
                  <a:cubicBezTo>
                    <a:pt x="504" y="29"/>
                    <a:pt x="406" y="65"/>
                    <a:pt x="318" y="119"/>
                  </a:cubicBezTo>
                  <a:cubicBezTo>
                    <a:pt x="139" y="225"/>
                    <a:pt x="36" y="440"/>
                    <a:pt x="7" y="760"/>
                  </a:cubicBezTo>
                  <a:cubicBezTo>
                    <a:pt x="0" y="844"/>
                    <a:pt x="1" y="926"/>
                    <a:pt x="12" y="1004"/>
                  </a:cubicBezTo>
                  <a:cubicBezTo>
                    <a:pt x="19" y="1058"/>
                    <a:pt x="32" y="1108"/>
                    <a:pt x="49" y="1153"/>
                  </a:cubicBezTo>
                  <a:cubicBezTo>
                    <a:pt x="67" y="1197"/>
                    <a:pt x="94" y="1246"/>
                    <a:pt x="133" y="1297"/>
                  </a:cubicBezTo>
                  <a:cubicBezTo>
                    <a:pt x="172" y="1349"/>
                    <a:pt x="219" y="1394"/>
                    <a:pt x="273" y="1432"/>
                  </a:cubicBezTo>
                  <a:cubicBezTo>
                    <a:pt x="328" y="1470"/>
                    <a:pt x="399" y="1504"/>
                    <a:pt x="489" y="1533"/>
                  </a:cubicBezTo>
                  <a:cubicBezTo>
                    <a:pt x="577" y="1562"/>
                    <a:pt x="688" y="1583"/>
                    <a:pt x="824" y="1595"/>
                  </a:cubicBezTo>
                  <a:cubicBezTo>
                    <a:pt x="870" y="1599"/>
                    <a:pt x="917" y="1601"/>
                    <a:pt x="965" y="1601"/>
                  </a:cubicBezTo>
                  <a:cubicBezTo>
                    <a:pt x="1056" y="1601"/>
                    <a:pt x="1148" y="1593"/>
                    <a:pt x="1243" y="1579"/>
                  </a:cubicBezTo>
                  <a:cubicBezTo>
                    <a:pt x="1388" y="1557"/>
                    <a:pt x="1463" y="1511"/>
                    <a:pt x="1469" y="1442"/>
                  </a:cubicBezTo>
                  <a:cubicBezTo>
                    <a:pt x="1473" y="1395"/>
                    <a:pt x="1453" y="1317"/>
                    <a:pt x="1408" y="1212"/>
                  </a:cubicBezTo>
                  <a:cubicBezTo>
                    <a:pt x="1363" y="1107"/>
                    <a:pt x="1322" y="1052"/>
                    <a:pt x="1289" y="1049"/>
                  </a:cubicBezTo>
                  <a:cubicBezTo>
                    <a:pt x="1289" y="1049"/>
                    <a:pt x="1289" y="1049"/>
                    <a:pt x="1289" y="1049"/>
                  </a:cubicBezTo>
                  <a:cubicBezTo>
                    <a:pt x="1281" y="1049"/>
                    <a:pt x="1226" y="1065"/>
                    <a:pt x="1122" y="1099"/>
                  </a:cubicBezTo>
                  <a:cubicBezTo>
                    <a:pt x="1030" y="1128"/>
                    <a:pt x="954" y="1142"/>
                    <a:pt x="895" y="1142"/>
                  </a:cubicBezTo>
                  <a:cubicBezTo>
                    <a:pt x="885" y="1142"/>
                    <a:pt x="876" y="1142"/>
                    <a:pt x="867" y="1141"/>
                  </a:cubicBezTo>
                  <a:cubicBezTo>
                    <a:pt x="758" y="1132"/>
                    <a:pt x="708" y="1069"/>
                    <a:pt x="719" y="954"/>
                  </a:cubicBezTo>
                  <a:lnTo>
                    <a:pt x="719" y="954"/>
                  </a:lnTo>
                  <a:lnTo>
                    <a:pt x="804" y="963"/>
                  </a:lnTo>
                  <a:cubicBezTo>
                    <a:pt x="864" y="969"/>
                    <a:pt x="920" y="971"/>
                    <a:pt x="972" y="971"/>
                  </a:cubicBezTo>
                  <a:cubicBezTo>
                    <a:pt x="1365" y="971"/>
                    <a:pt x="1574" y="827"/>
                    <a:pt x="1601" y="536"/>
                  </a:cubicBezTo>
                  <a:cubicBezTo>
                    <a:pt x="1630" y="226"/>
                    <a:pt x="1420" y="50"/>
                    <a:pt x="974" y="10"/>
                  </a:cubicBezTo>
                  <a:cubicBezTo>
                    <a:pt x="909" y="4"/>
                    <a:pt x="848" y="1"/>
                    <a:pt x="7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6" name="Google Shape;2966;p65"/>
            <p:cNvSpPr/>
            <p:nvPr/>
          </p:nvSpPr>
          <p:spPr>
            <a:xfrm>
              <a:off x="1954300" y="2942325"/>
              <a:ext cx="45050" cy="38550"/>
            </a:xfrm>
            <a:custGeom>
              <a:avLst/>
              <a:gdLst/>
              <a:ahLst/>
              <a:cxnLst/>
              <a:rect l="l" t="t" r="r" b="b"/>
              <a:pathLst>
                <a:path w="1802" h="1542" extrusionOk="0">
                  <a:moveTo>
                    <a:pt x="644" y="1"/>
                  </a:moveTo>
                  <a:cubicBezTo>
                    <a:pt x="631" y="1"/>
                    <a:pt x="618" y="1"/>
                    <a:pt x="605" y="2"/>
                  </a:cubicBezTo>
                  <a:cubicBezTo>
                    <a:pt x="500" y="7"/>
                    <a:pt x="441" y="26"/>
                    <a:pt x="430" y="57"/>
                  </a:cubicBezTo>
                  <a:lnTo>
                    <a:pt x="8" y="1297"/>
                  </a:lnTo>
                  <a:cubicBezTo>
                    <a:pt x="0" y="1319"/>
                    <a:pt x="10" y="1340"/>
                    <a:pt x="37" y="1359"/>
                  </a:cubicBezTo>
                  <a:cubicBezTo>
                    <a:pt x="64" y="1379"/>
                    <a:pt x="129" y="1406"/>
                    <a:pt x="230" y="1441"/>
                  </a:cubicBezTo>
                  <a:cubicBezTo>
                    <a:pt x="332" y="1474"/>
                    <a:pt x="432" y="1504"/>
                    <a:pt x="530" y="1525"/>
                  </a:cubicBezTo>
                  <a:cubicBezTo>
                    <a:pt x="582" y="1536"/>
                    <a:pt x="621" y="1542"/>
                    <a:pt x="647" y="1542"/>
                  </a:cubicBezTo>
                  <a:cubicBezTo>
                    <a:pt x="670" y="1542"/>
                    <a:pt x="683" y="1537"/>
                    <a:pt x="686" y="1529"/>
                  </a:cubicBezTo>
                  <a:lnTo>
                    <a:pt x="936" y="794"/>
                  </a:lnTo>
                  <a:cubicBezTo>
                    <a:pt x="946" y="763"/>
                    <a:pt x="962" y="742"/>
                    <a:pt x="980" y="731"/>
                  </a:cubicBezTo>
                  <a:cubicBezTo>
                    <a:pt x="987" y="726"/>
                    <a:pt x="998" y="724"/>
                    <a:pt x="1011" y="724"/>
                  </a:cubicBezTo>
                  <a:cubicBezTo>
                    <a:pt x="1032" y="724"/>
                    <a:pt x="1061" y="730"/>
                    <a:pt x="1096" y="742"/>
                  </a:cubicBezTo>
                  <a:cubicBezTo>
                    <a:pt x="1154" y="762"/>
                    <a:pt x="1225" y="800"/>
                    <a:pt x="1305" y="856"/>
                  </a:cubicBezTo>
                  <a:cubicBezTo>
                    <a:pt x="1385" y="910"/>
                    <a:pt x="1433" y="942"/>
                    <a:pt x="1451" y="947"/>
                  </a:cubicBezTo>
                  <a:cubicBezTo>
                    <a:pt x="1458" y="950"/>
                    <a:pt x="1465" y="951"/>
                    <a:pt x="1473" y="951"/>
                  </a:cubicBezTo>
                  <a:cubicBezTo>
                    <a:pt x="1509" y="951"/>
                    <a:pt x="1549" y="921"/>
                    <a:pt x="1594" y="862"/>
                  </a:cubicBezTo>
                  <a:cubicBezTo>
                    <a:pt x="1647" y="790"/>
                    <a:pt x="1689" y="721"/>
                    <a:pt x="1719" y="654"/>
                  </a:cubicBezTo>
                  <a:cubicBezTo>
                    <a:pt x="1749" y="588"/>
                    <a:pt x="1772" y="532"/>
                    <a:pt x="1788" y="488"/>
                  </a:cubicBezTo>
                  <a:cubicBezTo>
                    <a:pt x="1801" y="442"/>
                    <a:pt x="1796" y="400"/>
                    <a:pt x="1770" y="359"/>
                  </a:cubicBezTo>
                  <a:cubicBezTo>
                    <a:pt x="1743" y="319"/>
                    <a:pt x="1688" y="283"/>
                    <a:pt x="1598" y="253"/>
                  </a:cubicBezTo>
                  <a:cubicBezTo>
                    <a:pt x="1538" y="233"/>
                    <a:pt x="1475" y="222"/>
                    <a:pt x="1409" y="222"/>
                  </a:cubicBezTo>
                  <a:cubicBezTo>
                    <a:pt x="1376" y="222"/>
                    <a:pt x="1343" y="225"/>
                    <a:pt x="1309" y="230"/>
                  </a:cubicBezTo>
                  <a:cubicBezTo>
                    <a:pt x="1205" y="243"/>
                    <a:pt x="1130" y="279"/>
                    <a:pt x="1085" y="335"/>
                  </a:cubicBezTo>
                  <a:lnTo>
                    <a:pt x="1068" y="330"/>
                  </a:lnTo>
                  <a:lnTo>
                    <a:pt x="1083" y="205"/>
                  </a:lnTo>
                  <a:cubicBezTo>
                    <a:pt x="1090" y="138"/>
                    <a:pt x="1039" y="87"/>
                    <a:pt x="928" y="51"/>
                  </a:cubicBezTo>
                  <a:cubicBezTo>
                    <a:pt x="831" y="17"/>
                    <a:pt x="737" y="1"/>
                    <a:pt x="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7" name="Google Shape;2967;p65"/>
            <p:cNvSpPr/>
            <p:nvPr/>
          </p:nvSpPr>
          <p:spPr>
            <a:xfrm>
              <a:off x="1998125" y="3027125"/>
              <a:ext cx="38675" cy="45675"/>
            </a:xfrm>
            <a:custGeom>
              <a:avLst/>
              <a:gdLst/>
              <a:ahLst/>
              <a:cxnLst/>
              <a:rect l="l" t="t" r="r" b="b"/>
              <a:pathLst>
                <a:path w="1547" h="1827" extrusionOk="0">
                  <a:moveTo>
                    <a:pt x="810" y="1"/>
                  </a:moveTo>
                  <a:cubicBezTo>
                    <a:pt x="786" y="1"/>
                    <a:pt x="761" y="15"/>
                    <a:pt x="751" y="43"/>
                  </a:cubicBezTo>
                  <a:cubicBezTo>
                    <a:pt x="694" y="213"/>
                    <a:pt x="614" y="375"/>
                    <a:pt x="505" y="516"/>
                  </a:cubicBezTo>
                  <a:cubicBezTo>
                    <a:pt x="385" y="669"/>
                    <a:pt x="229" y="797"/>
                    <a:pt x="51" y="872"/>
                  </a:cubicBezTo>
                  <a:cubicBezTo>
                    <a:pt x="1" y="894"/>
                    <a:pt x="1" y="965"/>
                    <a:pt x="53" y="986"/>
                  </a:cubicBezTo>
                  <a:cubicBezTo>
                    <a:pt x="397" y="1128"/>
                    <a:pt x="615" y="1396"/>
                    <a:pt x="764" y="1786"/>
                  </a:cubicBezTo>
                  <a:cubicBezTo>
                    <a:pt x="774" y="1813"/>
                    <a:pt x="798" y="1826"/>
                    <a:pt x="822" y="1826"/>
                  </a:cubicBezTo>
                  <a:cubicBezTo>
                    <a:pt x="845" y="1826"/>
                    <a:pt x="868" y="1814"/>
                    <a:pt x="878" y="1788"/>
                  </a:cubicBezTo>
                  <a:cubicBezTo>
                    <a:pt x="1009" y="1467"/>
                    <a:pt x="1189" y="1130"/>
                    <a:pt x="1500" y="969"/>
                  </a:cubicBezTo>
                  <a:cubicBezTo>
                    <a:pt x="1546" y="946"/>
                    <a:pt x="1545" y="881"/>
                    <a:pt x="1499" y="859"/>
                  </a:cubicBezTo>
                  <a:cubicBezTo>
                    <a:pt x="1324" y="773"/>
                    <a:pt x="1177" y="632"/>
                    <a:pt x="1068" y="468"/>
                  </a:cubicBezTo>
                  <a:cubicBezTo>
                    <a:pt x="977" y="331"/>
                    <a:pt x="915" y="193"/>
                    <a:pt x="869" y="45"/>
                  </a:cubicBezTo>
                  <a:cubicBezTo>
                    <a:pt x="860" y="15"/>
                    <a:pt x="835" y="1"/>
                    <a:pt x="8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8" name="Google Shape;2968;p65"/>
            <p:cNvSpPr/>
            <p:nvPr/>
          </p:nvSpPr>
          <p:spPr>
            <a:xfrm>
              <a:off x="2038225" y="3203975"/>
              <a:ext cx="38650" cy="45675"/>
            </a:xfrm>
            <a:custGeom>
              <a:avLst/>
              <a:gdLst/>
              <a:ahLst/>
              <a:cxnLst/>
              <a:rect l="l" t="t" r="r" b="b"/>
              <a:pathLst>
                <a:path w="1546" h="1827" extrusionOk="0">
                  <a:moveTo>
                    <a:pt x="809" y="1"/>
                  </a:moveTo>
                  <a:cubicBezTo>
                    <a:pt x="784" y="1"/>
                    <a:pt x="760" y="15"/>
                    <a:pt x="750" y="44"/>
                  </a:cubicBezTo>
                  <a:cubicBezTo>
                    <a:pt x="694" y="213"/>
                    <a:pt x="614" y="375"/>
                    <a:pt x="504" y="515"/>
                  </a:cubicBezTo>
                  <a:cubicBezTo>
                    <a:pt x="384" y="670"/>
                    <a:pt x="228" y="797"/>
                    <a:pt x="51" y="872"/>
                  </a:cubicBezTo>
                  <a:cubicBezTo>
                    <a:pt x="0" y="893"/>
                    <a:pt x="0" y="965"/>
                    <a:pt x="52" y="986"/>
                  </a:cubicBezTo>
                  <a:cubicBezTo>
                    <a:pt x="396" y="1128"/>
                    <a:pt x="615" y="1397"/>
                    <a:pt x="763" y="1786"/>
                  </a:cubicBezTo>
                  <a:cubicBezTo>
                    <a:pt x="774" y="1813"/>
                    <a:pt x="798" y="1827"/>
                    <a:pt x="822" y="1827"/>
                  </a:cubicBezTo>
                  <a:cubicBezTo>
                    <a:pt x="845" y="1827"/>
                    <a:pt x="868" y="1814"/>
                    <a:pt x="878" y="1787"/>
                  </a:cubicBezTo>
                  <a:cubicBezTo>
                    <a:pt x="1008" y="1466"/>
                    <a:pt x="1188" y="1129"/>
                    <a:pt x="1499" y="969"/>
                  </a:cubicBezTo>
                  <a:cubicBezTo>
                    <a:pt x="1546" y="945"/>
                    <a:pt x="1545" y="881"/>
                    <a:pt x="1498" y="859"/>
                  </a:cubicBezTo>
                  <a:cubicBezTo>
                    <a:pt x="1324" y="772"/>
                    <a:pt x="1177" y="632"/>
                    <a:pt x="1067" y="469"/>
                  </a:cubicBezTo>
                  <a:cubicBezTo>
                    <a:pt x="976" y="330"/>
                    <a:pt x="915" y="193"/>
                    <a:pt x="868" y="45"/>
                  </a:cubicBezTo>
                  <a:cubicBezTo>
                    <a:pt x="859" y="15"/>
                    <a:pt x="83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9" name="Google Shape;2969;p65"/>
            <p:cNvSpPr/>
            <p:nvPr/>
          </p:nvSpPr>
          <p:spPr>
            <a:xfrm>
              <a:off x="1740575" y="2945750"/>
              <a:ext cx="33950" cy="40150"/>
            </a:xfrm>
            <a:custGeom>
              <a:avLst/>
              <a:gdLst/>
              <a:ahLst/>
              <a:cxnLst/>
              <a:rect l="l" t="t" r="r" b="b"/>
              <a:pathLst>
                <a:path w="1358" h="1606" extrusionOk="0">
                  <a:moveTo>
                    <a:pt x="710" y="1"/>
                  </a:moveTo>
                  <a:cubicBezTo>
                    <a:pt x="689" y="1"/>
                    <a:pt x="667" y="13"/>
                    <a:pt x="659" y="38"/>
                  </a:cubicBezTo>
                  <a:cubicBezTo>
                    <a:pt x="608" y="189"/>
                    <a:pt x="539" y="331"/>
                    <a:pt x="443" y="454"/>
                  </a:cubicBezTo>
                  <a:cubicBezTo>
                    <a:pt x="338" y="589"/>
                    <a:pt x="201" y="701"/>
                    <a:pt x="44" y="767"/>
                  </a:cubicBezTo>
                  <a:cubicBezTo>
                    <a:pt x="0" y="785"/>
                    <a:pt x="1" y="848"/>
                    <a:pt x="45" y="867"/>
                  </a:cubicBezTo>
                  <a:cubicBezTo>
                    <a:pt x="348" y="990"/>
                    <a:pt x="540" y="1227"/>
                    <a:pt x="670" y="1569"/>
                  </a:cubicBezTo>
                  <a:cubicBezTo>
                    <a:pt x="680" y="1593"/>
                    <a:pt x="701" y="1605"/>
                    <a:pt x="723" y="1605"/>
                  </a:cubicBezTo>
                  <a:cubicBezTo>
                    <a:pt x="743" y="1605"/>
                    <a:pt x="763" y="1594"/>
                    <a:pt x="771" y="1571"/>
                  </a:cubicBezTo>
                  <a:cubicBezTo>
                    <a:pt x="885" y="1289"/>
                    <a:pt x="1044" y="993"/>
                    <a:pt x="1317" y="852"/>
                  </a:cubicBezTo>
                  <a:cubicBezTo>
                    <a:pt x="1357" y="831"/>
                    <a:pt x="1357" y="775"/>
                    <a:pt x="1316" y="756"/>
                  </a:cubicBezTo>
                  <a:cubicBezTo>
                    <a:pt x="1164" y="679"/>
                    <a:pt x="1033" y="555"/>
                    <a:pt x="937" y="412"/>
                  </a:cubicBezTo>
                  <a:cubicBezTo>
                    <a:pt x="858" y="291"/>
                    <a:pt x="802" y="170"/>
                    <a:pt x="763" y="40"/>
                  </a:cubicBezTo>
                  <a:cubicBezTo>
                    <a:pt x="755" y="14"/>
                    <a:pt x="732" y="1"/>
                    <a:pt x="7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0" name="Google Shape;2970;p65"/>
            <p:cNvSpPr/>
            <p:nvPr/>
          </p:nvSpPr>
          <p:spPr>
            <a:xfrm>
              <a:off x="1697375" y="3161725"/>
              <a:ext cx="33950" cy="40125"/>
            </a:xfrm>
            <a:custGeom>
              <a:avLst/>
              <a:gdLst/>
              <a:ahLst/>
              <a:cxnLst/>
              <a:rect l="l" t="t" r="r" b="b"/>
              <a:pathLst>
                <a:path w="1358" h="1605" extrusionOk="0">
                  <a:moveTo>
                    <a:pt x="712" y="1"/>
                  </a:moveTo>
                  <a:cubicBezTo>
                    <a:pt x="690" y="1"/>
                    <a:pt x="669" y="13"/>
                    <a:pt x="660" y="39"/>
                  </a:cubicBezTo>
                  <a:cubicBezTo>
                    <a:pt x="610" y="188"/>
                    <a:pt x="540" y="330"/>
                    <a:pt x="445" y="454"/>
                  </a:cubicBezTo>
                  <a:cubicBezTo>
                    <a:pt x="339" y="589"/>
                    <a:pt x="203" y="700"/>
                    <a:pt x="46" y="767"/>
                  </a:cubicBezTo>
                  <a:cubicBezTo>
                    <a:pt x="1" y="785"/>
                    <a:pt x="3" y="849"/>
                    <a:pt x="47" y="867"/>
                  </a:cubicBezTo>
                  <a:cubicBezTo>
                    <a:pt x="350" y="990"/>
                    <a:pt x="541" y="1226"/>
                    <a:pt x="672" y="1568"/>
                  </a:cubicBezTo>
                  <a:cubicBezTo>
                    <a:pt x="680" y="1592"/>
                    <a:pt x="702" y="1604"/>
                    <a:pt x="723" y="1604"/>
                  </a:cubicBezTo>
                  <a:cubicBezTo>
                    <a:pt x="744" y="1604"/>
                    <a:pt x="764" y="1593"/>
                    <a:pt x="773" y="1570"/>
                  </a:cubicBezTo>
                  <a:cubicBezTo>
                    <a:pt x="886" y="1289"/>
                    <a:pt x="1045" y="993"/>
                    <a:pt x="1319" y="852"/>
                  </a:cubicBezTo>
                  <a:cubicBezTo>
                    <a:pt x="1358" y="831"/>
                    <a:pt x="1358" y="775"/>
                    <a:pt x="1318" y="755"/>
                  </a:cubicBezTo>
                  <a:cubicBezTo>
                    <a:pt x="1165" y="678"/>
                    <a:pt x="1035" y="555"/>
                    <a:pt x="939" y="411"/>
                  </a:cubicBezTo>
                  <a:cubicBezTo>
                    <a:pt x="858" y="291"/>
                    <a:pt x="803" y="170"/>
                    <a:pt x="763" y="40"/>
                  </a:cubicBezTo>
                  <a:cubicBezTo>
                    <a:pt x="755" y="14"/>
                    <a:pt x="733" y="1"/>
                    <a:pt x="7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1" name="Google Shape;2971;p65"/>
          <p:cNvSpPr/>
          <p:nvPr/>
        </p:nvSpPr>
        <p:spPr>
          <a:xfrm>
            <a:off x="1362712" y="1277234"/>
            <a:ext cx="166902" cy="197104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2" name="Google Shape;2972;p65"/>
          <p:cNvSpPr/>
          <p:nvPr/>
        </p:nvSpPr>
        <p:spPr>
          <a:xfrm>
            <a:off x="7034912" y="1782284"/>
            <a:ext cx="166902" cy="197104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3" name="Google Shape;2973;p65"/>
          <p:cNvPicPr preferRelativeResize="0"/>
          <p:nvPr/>
        </p:nvPicPr>
        <p:blipFill rotWithShape="1">
          <a:blip r:embed="rId3">
            <a:alphaModFix/>
          </a:blip>
          <a:srcRect t="17067"/>
          <a:stretch/>
        </p:blipFill>
        <p:spPr>
          <a:xfrm>
            <a:off x="1167400" y="891174"/>
            <a:ext cx="5158376" cy="3208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8" name="Google Shape;2978;p66"/>
          <p:cNvGrpSpPr/>
          <p:nvPr/>
        </p:nvGrpSpPr>
        <p:grpSpPr>
          <a:xfrm>
            <a:off x="719988" y="1557050"/>
            <a:ext cx="4142762" cy="2960719"/>
            <a:chOff x="719988" y="1557050"/>
            <a:chExt cx="4142762" cy="2960719"/>
          </a:xfrm>
        </p:grpSpPr>
        <p:grpSp>
          <p:nvGrpSpPr>
            <p:cNvPr id="2979" name="Google Shape;2979;p66"/>
            <p:cNvGrpSpPr/>
            <p:nvPr/>
          </p:nvGrpSpPr>
          <p:grpSpPr>
            <a:xfrm>
              <a:off x="719988" y="1902788"/>
              <a:ext cx="3826862" cy="2614981"/>
              <a:chOff x="4716495" y="128594"/>
              <a:chExt cx="4227642" cy="2888843"/>
            </a:xfrm>
          </p:grpSpPr>
          <p:grpSp>
            <p:nvGrpSpPr>
              <p:cNvPr id="2980" name="Google Shape;2980;p66"/>
              <p:cNvGrpSpPr/>
              <p:nvPr/>
            </p:nvGrpSpPr>
            <p:grpSpPr>
              <a:xfrm>
                <a:off x="4716495" y="128594"/>
                <a:ext cx="4227642" cy="2888843"/>
                <a:chOff x="4716494" y="428613"/>
                <a:chExt cx="4227642" cy="2866200"/>
              </a:xfrm>
            </p:grpSpPr>
            <p:sp>
              <p:nvSpPr>
                <p:cNvPr id="2981" name="Google Shape;2981;p66"/>
                <p:cNvSpPr/>
                <p:nvPr/>
              </p:nvSpPr>
              <p:spPr>
                <a:xfrm>
                  <a:off x="4716536" y="428613"/>
                  <a:ext cx="4227600" cy="28662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982" name="Google Shape;2982;p66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2983" name="Google Shape;2983;p66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84" name="Google Shape;2984;p66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196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985" name="Google Shape;2985;p66"/>
                  <p:cNvGrpSpPr/>
                  <p:nvPr/>
                </p:nvGrpSpPr>
                <p:grpSpPr>
                  <a:xfrm>
                    <a:off x="8425674" y="386584"/>
                    <a:ext cx="655693" cy="176896"/>
                    <a:chOff x="13400537" y="1039026"/>
                    <a:chExt cx="495012" cy="133547"/>
                  </a:xfrm>
                </p:grpSpPr>
                <p:sp>
                  <p:nvSpPr>
                    <p:cNvPr id="2986" name="Google Shape;2986;p66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987" name="Google Shape;2987;p66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988" name="Google Shape;2988;p66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989" name="Google Shape;2989;p66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990" name="Google Shape;2990;p66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991" name="Google Shape;2991;p66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2992" name="Google Shape;2992;p66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93" name="Google Shape;2993;p66"/>
            <p:cNvGrpSpPr/>
            <p:nvPr/>
          </p:nvGrpSpPr>
          <p:grpSpPr>
            <a:xfrm>
              <a:off x="877938" y="1729919"/>
              <a:ext cx="3826862" cy="2614981"/>
              <a:chOff x="4716495" y="128594"/>
              <a:chExt cx="4227642" cy="2888843"/>
            </a:xfrm>
          </p:grpSpPr>
          <p:grpSp>
            <p:nvGrpSpPr>
              <p:cNvPr id="2994" name="Google Shape;2994;p66"/>
              <p:cNvGrpSpPr/>
              <p:nvPr/>
            </p:nvGrpSpPr>
            <p:grpSpPr>
              <a:xfrm>
                <a:off x="4716495" y="128594"/>
                <a:ext cx="4227642" cy="2888843"/>
                <a:chOff x="4716494" y="428613"/>
                <a:chExt cx="4227642" cy="2866200"/>
              </a:xfrm>
            </p:grpSpPr>
            <p:sp>
              <p:nvSpPr>
                <p:cNvPr id="2995" name="Google Shape;2995;p66"/>
                <p:cNvSpPr/>
                <p:nvPr/>
              </p:nvSpPr>
              <p:spPr>
                <a:xfrm>
                  <a:off x="4716536" y="428613"/>
                  <a:ext cx="4227600" cy="28662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996" name="Google Shape;2996;p66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2997" name="Google Shape;2997;p66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98" name="Google Shape;2998;p66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196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999" name="Google Shape;2999;p66"/>
                  <p:cNvGrpSpPr/>
                  <p:nvPr/>
                </p:nvGrpSpPr>
                <p:grpSpPr>
                  <a:xfrm>
                    <a:off x="8425674" y="386584"/>
                    <a:ext cx="655693" cy="176896"/>
                    <a:chOff x="13400537" y="1039026"/>
                    <a:chExt cx="495012" cy="133547"/>
                  </a:xfrm>
                </p:grpSpPr>
                <p:sp>
                  <p:nvSpPr>
                    <p:cNvPr id="3000" name="Google Shape;3000;p66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001" name="Google Shape;3001;p66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002" name="Google Shape;3002;p66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003" name="Google Shape;3003;p66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004" name="Google Shape;3004;p66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005" name="Google Shape;3005;p66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3006" name="Google Shape;3006;p66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07" name="Google Shape;3007;p66"/>
            <p:cNvGrpSpPr/>
            <p:nvPr/>
          </p:nvGrpSpPr>
          <p:grpSpPr>
            <a:xfrm>
              <a:off x="1035888" y="1557050"/>
              <a:ext cx="3826862" cy="2614981"/>
              <a:chOff x="4716495" y="128594"/>
              <a:chExt cx="4227642" cy="2888843"/>
            </a:xfrm>
          </p:grpSpPr>
          <p:grpSp>
            <p:nvGrpSpPr>
              <p:cNvPr id="3008" name="Google Shape;3008;p66"/>
              <p:cNvGrpSpPr/>
              <p:nvPr/>
            </p:nvGrpSpPr>
            <p:grpSpPr>
              <a:xfrm>
                <a:off x="4716495" y="128594"/>
                <a:ext cx="4227642" cy="2888843"/>
                <a:chOff x="4716494" y="428613"/>
                <a:chExt cx="4227642" cy="2866200"/>
              </a:xfrm>
            </p:grpSpPr>
            <p:sp>
              <p:nvSpPr>
                <p:cNvPr id="3009" name="Google Shape;3009;p66"/>
                <p:cNvSpPr/>
                <p:nvPr/>
              </p:nvSpPr>
              <p:spPr>
                <a:xfrm>
                  <a:off x="4716536" y="428613"/>
                  <a:ext cx="4227600" cy="28662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010" name="Google Shape;3010;p66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3011" name="Google Shape;3011;p66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12" name="Google Shape;3012;p66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196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3013" name="Google Shape;3013;p66"/>
                  <p:cNvGrpSpPr/>
                  <p:nvPr/>
                </p:nvGrpSpPr>
                <p:grpSpPr>
                  <a:xfrm>
                    <a:off x="8425674" y="386584"/>
                    <a:ext cx="655693" cy="176896"/>
                    <a:chOff x="13400537" y="1039026"/>
                    <a:chExt cx="495012" cy="133547"/>
                  </a:xfrm>
                </p:grpSpPr>
                <p:sp>
                  <p:nvSpPr>
                    <p:cNvPr id="3014" name="Google Shape;3014;p66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015" name="Google Shape;3015;p66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016" name="Google Shape;3016;p66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017" name="Google Shape;3017;p66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018" name="Google Shape;3018;p66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019" name="Google Shape;3019;p66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3020" name="Google Shape;3020;p66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021" name="Google Shape;3021;p66"/>
          <p:cNvSpPr txBox="1">
            <a:spLocks noGrp="1"/>
          </p:cNvSpPr>
          <p:nvPr>
            <p:ph type="title"/>
          </p:nvPr>
        </p:nvSpPr>
        <p:spPr>
          <a:xfrm>
            <a:off x="353731" y="853545"/>
            <a:ext cx="3078592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/>
              <a:t>VISITE GUIDATE</a:t>
            </a:r>
            <a:endParaRPr/>
          </a:p>
        </p:txBody>
      </p:sp>
      <p:sp>
        <p:nvSpPr>
          <p:cNvPr id="3022" name="Google Shape;3022;p66"/>
          <p:cNvSpPr txBox="1">
            <a:spLocks noGrp="1"/>
          </p:cNvSpPr>
          <p:nvPr>
            <p:ph type="subTitle" idx="1"/>
          </p:nvPr>
        </p:nvSpPr>
        <p:spPr>
          <a:xfrm rot="-355">
            <a:off x="781636" y="2269292"/>
            <a:ext cx="3771533" cy="10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     Sempre in relazione alle attività programmate si svolgono uscite didattiche per classe e di plesso per raggiungere mete… </a:t>
            </a:r>
            <a:endParaRPr/>
          </a:p>
        </p:txBody>
      </p:sp>
      <p:grpSp>
        <p:nvGrpSpPr>
          <p:cNvPr id="3023" name="Google Shape;3023;p66"/>
          <p:cNvGrpSpPr/>
          <p:nvPr/>
        </p:nvGrpSpPr>
        <p:grpSpPr>
          <a:xfrm>
            <a:off x="6520449" y="1165399"/>
            <a:ext cx="177228" cy="3079623"/>
            <a:chOff x="515514" y="788693"/>
            <a:chExt cx="184800" cy="3558681"/>
          </a:xfrm>
        </p:grpSpPr>
        <p:sp>
          <p:nvSpPr>
            <p:cNvPr id="3024" name="Google Shape;3024;p66"/>
            <p:cNvSpPr/>
            <p:nvPr/>
          </p:nvSpPr>
          <p:spPr>
            <a:xfrm>
              <a:off x="515514" y="4307174"/>
              <a:ext cx="184800" cy="402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66"/>
            <p:cNvSpPr/>
            <p:nvPr/>
          </p:nvSpPr>
          <p:spPr>
            <a:xfrm>
              <a:off x="577175" y="788693"/>
              <a:ext cx="61500" cy="615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6" name="Google Shape;3026;p66"/>
          <p:cNvGrpSpPr/>
          <p:nvPr/>
        </p:nvGrpSpPr>
        <p:grpSpPr>
          <a:xfrm rot="-379273">
            <a:off x="3660643" y="3661013"/>
            <a:ext cx="1822710" cy="1271952"/>
            <a:chOff x="8176493" y="2391573"/>
            <a:chExt cx="1822747" cy="1271978"/>
          </a:xfrm>
        </p:grpSpPr>
        <p:sp>
          <p:nvSpPr>
            <p:cNvPr id="3027" name="Google Shape;3027;p66"/>
            <p:cNvSpPr/>
            <p:nvPr/>
          </p:nvSpPr>
          <p:spPr>
            <a:xfrm>
              <a:off x="8176493" y="2391573"/>
              <a:ext cx="1822747" cy="1271978"/>
            </a:xfrm>
            <a:custGeom>
              <a:avLst/>
              <a:gdLst/>
              <a:ahLst/>
              <a:cxnLst/>
              <a:rect l="l" t="t" r="r" b="b"/>
              <a:pathLst>
                <a:path w="17186" h="11993" extrusionOk="0">
                  <a:moveTo>
                    <a:pt x="6934" y="1"/>
                  </a:moveTo>
                  <a:cubicBezTo>
                    <a:pt x="6895" y="1"/>
                    <a:pt x="6855" y="3"/>
                    <a:pt x="6815" y="7"/>
                  </a:cubicBezTo>
                  <a:cubicBezTo>
                    <a:pt x="6573" y="36"/>
                    <a:pt x="6440" y="176"/>
                    <a:pt x="6387" y="317"/>
                  </a:cubicBezTo>
                  <a:cubicBezTo>
                    <a:pt x="6295" y="215"/>
                    <a:pt x="6163" y="164"/>
                    <a:pt x="5992" y="164"/>
                  </a:cubicBezTo>
                  <a:lnTo>
                    <a:pt x="5966" y="164"/>
                  </a:lnTo>
                  <a:cubicBezTo>
                    <a:pt x="5879" y="166"/>
                    <a:pt x="5803" y="176"/>
                    <a:pt x="5739" y="192"/>
                  </a:cubicBezTo>
                  <a:lnTo>
                    <a:pt x="5738" y="192"/>
                  </a:lnTo>
                  <a:cubicBezTo>
                    <a:pt x="5675" y="172"/>
                    <a:pt x="5607" y="164"/>
                    <a:pt x="5532" y="164"/>
                  </a:cubicBezTo>
                  <a:lnTo>
                    <a:pt x="5506" y="164"/>
                  </a:lnTo>
                  <a:cubicBezTo>
                    <a:pt x="5406" y="166"/>
                    <a:pt x="5311" y="190"/>
                    <a:pt x="5221" y="235"/>
                  </a:cubicBezTo>
                  <a:cubicBezTo>
                    <a:pt x="5190" y="250"/>
                    <a:pt x="5160" y="269"/>
                    <a:pt x="5133" y="288"/>
                  </a:cubicBezTo>
                  <a:cubicBezTo>
                    <a:pt x="5058" y="256"/>
                    <a:pt x="4974" y="238"/>
                    <a:pt x="4887" y="238"/>
                  </a:cubicBezTo>
                  <a:cubicBezTo>
                    <a:pt x="4835" y="238"/>
                    <a:pt x="4781" y="243"/>
                    <a:pt x="4728" y="254"/>
                  </a:cubicBezTo>
                  <a:cubicBezTo>
                    <a:pt x="4656" y="270"/>
                    <a:pt x="4590" y="293"/>
                    <a:pt x="4528" y="328"/>
                  </a:cubicBezTo>
                  <a:lnTo>
                    <a:pt x="4506" y="328"/>
                  </a:lnTo>
                  <a:cubicBezTo>
                    <a:pt x="4465" y="328"/>
                    <a:pt x="4422" y="333"/>
                    <a:pt x="4376" y="343"/>
                  </a:cubicBezTo>
                  <a:cubicBezTo>
                    <a:pt x="4332" y="351"/>
                    <a:pt x="4288" y="365"/>
                    <a:pt x="4246" y="381"/>
                  </a:cubicBezTo>
                  <a:cubicBezTo>
                    <a:pt x="4169" y="299"/>
                    <a:pt x="4066" y="246"/>
                    <a:pt x="3951" y="230"/>
                  </a:cubicBezTo>
                  <a:cubicBezTo>
                    <a:pt x="3927" y="228"/>
                    <a:pt x="3901" y="225"/>
                    <a:pt x="3875" y="225"/>
                  </a:cubicBezTo>
                  <a:cubicBezTo>
                    <a:pt x="3791" y="225"/>
                    <a:pt x="3706" y="241"/>
                    <a:pt x="3612" y="276"/>
                  </a:cubicBezTo>
                  <a:cubicBezTo>
                    <a:pt x="3466" y="328"/>
                    <a:pt x="3365" y="406"/>
                    <a:pt x="3298" y="493"/>
                  </a:cubicBezTo>
                  <a:cubicBezTo>
                    <a:pt x="3281" y="491"/>
                    <a:pt x="3262" y="491"/>
                    <a:pt x="3244" y="491"/>
                  </a:cubicBezTo>
                  <a:cubicBezTo>
                    <a:pt x="3156" y="491"/>
                    <a:pt x="3066" y="514"/>
                    <a:pt x="2970" y="562"/>
                  </a:cubicBezTo>
                  <a:cubicBezTo>
                    <a:pt x="2882" y="606"/>
                    <a:pt x="2803" y="662"/>
                    <a:pt x="2729" y="733"/>
                  </a:cubicBezTo>
                  <a:cubicBezTo>
                    <a:pt x="2596" y="860"/>
                    <a:pt x="2551" y="1001"/>
                    <a:pt x="2555" y="1124"/>
                  </a:cubicBezTo>
                  <a:cubicBezTo>
                    <a:pt x="2466" y="1153"/>
                    <a:pt x="2375" y="1200"/>
                    <a:pt x="2282" y="1264"/>
                  </a:cubicBezTo>
                  <a:cubicBezTo>
                    <a:pt x="2192" y="1327"/>
                    <a:pt x="2120" y="1390"/>
                    <a:pt x="2061" y="1458"/>
                  </a:cubicBezTo>
                  <a:cubicBezTo>
                    <a:pt x="1998" y="1530"/>
                    <a:pt x="1949" y="1611"/>
                    <a:pt x="1915" y="1695"/>
                  </a:cubicBezTo>
                  <a:cubicBezTo>
                    <a:pt x="1750" y="1717"/>
                    <a:pt x="1592" y="1805"/>
                    <a:pt x="1437" y="1958"/>
                  </a:cubicBezTo>
                  <a:cubicBezTo>
                    <a:pt x="1361" y="2034"/>
                    <a:pt x="1300" y="2108"/>
                    <a:pt x="1253" y="2185"/>
                  </a:cubicBezTo>
                  <a:cubicBezTo>
                    <a:pt x="1234" y="2218"/>
                    <a:pt x="1216" y="2250"/>
                    <a:pt x="1202" y="2285"/>
                  </a:cubicBezTo>
                  <a:cubicBezTo>
                    <a:pt x="1173" y="2280"/>
                    <a:pt x="1146" y="2276"/>
                    <a:pt x="1115" y="2276"/>
                  </a:cubicBezTo>
                  <a:cubicBezTo>
                    <a:pt x="1009" y="2276"/>
                    <a:pt x="909" y="2312"/>
                    <a:pt x="816" y="2386"/>
                  </a:cubicBezTo>
                  <a:cubicBezTo>
                    <a:pt x="755" y="2434"/>
                    <a:pt x="697" y="2502"/>
                    <a:pt x="636" y="2596"/>
                  </a:cubicBezTo>
                  <a:cubicBezTo>
                    <a:pt x="574" y="2691"/>
                    <a:pt x="531" y="2790"/>
                    <a:pt x="506" y="2891"/>
                  </a:cubicBezTo>
                  <a:cubicBezTo>
                    <a:pt x="504" y="2905"/>
                    <a:pt x="500" y="2917"/>
                    <a:pt x="499" y="2929"/>
                  </a:cubicBezTo>
                  <a:cubicBezTo>
                    <a:pt x="413" y="2978"/>
                    <a:pt x="340" y="3053"/>
                    <a:pt x="268" y="3160"/>
                  </a:cubicBezTo>
                  <a:cubicBezTo>
                    <a:pt x="216" y="3241"/>
                    <a:pt x="173" y="3323"/>
                    <a:pt x="142" y="3406"/>
                  </a:cubicBezTo>
                  <a:cubicBezTo>
                    <a:pt x="1" y="3776"/>
                    <a:pt x="245" y="3958"/>
                    <a:pt x="294" y="3990"/>
                  </a:cubicBezTo>
                  <a:lnTo>
                    <a:pt x="1055" y="4486"/>
                  </a:lnTo>
                  <a:cubicBezTo>
                    <a:pt x="1126" y="4532"/>
                    <a:pt x="1208" y="4556"/>
                    <a:pt x="1290" y="4556"/>
                  </a:cubicBezTo>
                  <a:cubicBezTo>
                    <a:pt x="1379" y="4556"/>
                    <a:pt x="1466" y="4528"/>
                    <a:pt x="1541" y="4478"/>
                  </a:cubicBezTo>
                  <a:cubicBezTo>
                    <a:pt x="1603" y="4435"/>
                    <a:pt x="1653" y="4380"/>
                    <a:pt x="1710" y="4293"/>
                  </a:cubicBezTo>
                  <a:cubicBezTo>
                    <a:pt x="1710" y="4293"/>
                    <a:pt x="1772" y="4201"/>
                    <a:pt x="1773" y="4199"/>
                  </a:cubicBezTo>
                  <a:cubicBezTo>
                    <a:pt x="1779" y="4188"/>
                    <a:pt x="1784" y="4179"/>
                    <a:pt x="1789" y="4169"/>
                  </a:cubicBezTo>
                  <a:cubicBezTo>
                    <a:pt x="1903" y="4874"/>
                    <a:pt x="2120" y="6222"/>
                    <a:pt x="2326" y="7504"/>
                  </a:cubicBezTo>
                  <a:cubicBezTo>
                    <a:pt x="2242" y="7453"/>
                    <a:pt x="2182" y="7397"/>
                    <a:pt x="2156" y="7356"/>
                  </a:cubicBezTo>
                  <a:cubicBezTo>
                    <a:pt x="2098" y="7271"/>
                    <a:pt x="2057" y="7179"/>
                    <a:pt x="2024" y="7073"/>
                  </a:cubicBezTo>
                  <a:cubicBezTo>
                    <a:pt x="1965" y="6878"/>
                    <a:pt x="1789" y="6748"/>
                    <a:pt x="1587" y="6748"/>
                  </a:cubicBezTo>
                  <a:cubicBezTo>
                    <a:pt x="1389" y="6748"/>
                    <a:pt x="1214" y="6874"/>
                    <a:pt x="1152" y="7063"/>
                  </a:cubicBezTo>
                  <a:cubicBezTo>
                    <a:pt x="1111" y="7187"/>
                    <a:pt x="1058" y="7290"/>
                    <a:pt x="993" y="7374"/>
                  </a:cubicBezTo>
                  <a:cubicBezTo>
                    <a:pt x="924" y="7463"/>
                    <a:pt x="835" y="7534"/>
                    <a:pt x="745" y="7572"/>
                  </a:cubicBezTo>
                  <a:cubicBezTo>
                    <a:pt x="572" y="7642"/>
                    <a:pt x="462" y="7808"/>
                    <a:pt x="462" y="7995"/>
                  </a:cubicBezTo>
                  <a:cubicBezTo>
                    <a:pt x="462" y="8182"/>
                    <a:pt x="574" y="8347"/>
                    <a:pt x="747" y="8418"/>
                  </a:cubicBezTo>
                  <a:cubicBezTo>
                    <a:pt x="941" y="8496"/>
                    <a:pt x="1068" y="8646"/>
                    <a:pt x="1171" y="8917"/>
                  </a:cubicBezTo>
                  <a:cubicBezTo>
                    <a:pt x="1239" y="9097"/>
                    <a:pt x="1407" y="9214"/>
                    <a:pt x="1599" y="9214"/>
                  </a:cubicBezTo>
                  <a:cubicBezTo>
                    <a:pt x="1779" y="9214"/>
                    <a:pt x="1944" y="9108"/>
                    <a:pt x="2018" y="8941"/>
                  </a:cubicBezTo>
                  <a:cubicBezTo>
                    <a:pt x="2136" y="8676"/>
                    <a:pt x="2299" y="8476"/>
                    <a:pt x="2463" y="8394"/>
                  </a:cubicBezTo>
                  <a:cubicBezTo>
                    <a:pt x="2466" y="8393"/>
                    <a:pt x="2467" y="8392"/>
                    <a:pt x="2470" y="8391"/>
                  </a:cubicBezTo>
                  <a:cubicBezTo>
                    <a:pt x="2667" y="9615"/>
                    <a:pt x="2825" y="10596"/>
                    <a:pt x="2825" y="10597"/>
                  </a:cubicBezTo>
                  <a:lnTo>
                    <a:pt x="2825" y="10650"/>
                  </a:lnTo>
                  <a:cubicBezTo>
                    <a:pt x="2825" y="10848"/>
                    <a:pt x="2968" y="11016"/>
                    <a:pt x="3162" y="11049"/>
                  </a:cubicBezTo>
                  <a:lnTo>
                    <a:pt x="8822" y="11987"/>
                  </a:lnTo>
                  <a:cubicBezTo>
                    <a:pt x="8846" y="11991"/>
                    <a:pt x="8867" y="11992"/>
                    <a:pt x="8889" y="11992"/>
                  </a:cubicBezTo>
                  <a:cubicBezTo>
                    <a:pt x="8896" y="11992"/>
                    <a:pt x="8905" y="11992"/>
                    <a:pt x="8912" y="11991"/>
                  </a:cubicBezTo>
                  <a:lnTo>
                    <a:pt x="16796" y="11533"/>
                  </a:lnTo>
                  <a:cubicBezTo>
                    <a:pt x="17016" y="11519"/>
                    <a:pt x="17185" y="11333"/>
                    <a:pt x="17176" y="11113"/>
                  </a:cubicBezTo>
                  <a:lnTo>
                    <a:pt x="17174" y="10980"/>
                  </a:lnTo>
                  <a:cubicBezTo>
                    <a:pt x="17167" y="10807"/>
                    <a:pt x="17050" y="10658"/>
                    <a:pt x="16883" y="10609"/>
                  </a:cubicBezTo>
                  <a:lnTo>
                    <a:pt x="13640" y="9665"/>
                  </a:lnTo>
                  <a:lnTo>
                    <a:pt x="13434" y="8934"/>
                  </a:lnTo>
                  <a:lnTo>
                    <a:pt x="13434" y="8934"/>
                  </a:lnTo>
                  <a:cubicBezTo>
                    <a:pt x="13515" y="9018"/>
                    <a:pt x="13582" y="9133"/>
                    <a:pt x="13640" y="9287"/>
                  </a:cubicBezTo>
                  <a:cubicBezTo>
                    <a:pt x="13708" y="9466"/>
                    <a:pt x="13877" y="9583"/>
                    <a:pt x="14069" y="9583"/>
                  </a:cubicBezTo>
                  <a:cubicBezTo>
                    <a:pt x="14249" y="9583"/>
                    <a:pt x="14413" y="9477"/>
                    <a:pt x="14487" y="9312"/>
                  </a:cubicBezTo>
                  <a:cubicBezTo>
                    <a:pt x="14606" y="9046"/>
                    <a:pt x="14769" y="8846"/>
                    <a:pt x="14933" y="8765"/>
                  </a:cubicBezTo>
                  <a:cubicBezTo>
                    <a:pt x="15092" y="8686"/>
                    <a:pt x="15193" y="8520"/>
                    <a:pt x="15190" y="8342"/>
                  </a:cubicBezTo>
                  <a:cubicBezTo>
                    <a:pt x="15185" y="8165"/>
                    <a:pt x="15077" y="8004"/>
                    <a:pt x="14914" y="7935"/>
                  </a:cubicBezTo>
                  <a:cubicBezTo>
                    <a:pt x="14770" y="7871"/>
                    <a:pt x="14663" y="7782"/>
                    <a:pt x="14625" y="7724"/>
                  </a:cubicBezTo>
                  <a:cubicBezTo>
                    <a:pt x="14567" y="7639"/>
                    <a:pt x="14527" y="7550"/>
                    <a:pt x="14493" y="7442"/>
                  </a:cubicBezTo>
                  <a:cubicBezTo>
                    <a:pt x="14434" y="7248"/>
                    <a:pt x="14260" y="7118"/>
                    <a:pt x="14056" y="7118"/>
                  </a:cubicBezTo>
                  <a:cubicBezTo>
                    <a:pt x="13859" y="7118"/>
                    <a:pt x="13683" y="7244"/>
                    <a:pt x="13622" y="7434"/>
                  </a:cubicBezTo>
                  <a:cubicBezTo>
                    <a:pt x="13581" y="7556"/>
                    <a:pt x="13528" y="7660"/>
                    <a:pt x="13462" y="7744"/>
                  </a:cubicBezTo>
                  <a:cubicBezTo>
                    <a:pt x="13393" y="7834"/>
                    <a:pt x="13304" y="7903"/>
                    <a:pt x="13214" y="7941"/>
                  </a:cubicBezTo>
                  <a:cubicBezTo>
                    <a:pt x="13196" y="7949"/>
                    <a:pt x="13178" y="7958"/>
                    <a:pt x="13161" y="7967"/>
                  </a:cubicBezTo>
                  <a:lnTo>
                    <a:pt x="12081" y="4132"/>
                  </a:lnTo>
                  <a:cubicBezTo>
                    <a:pt x="12114" y="4106"/>
                    <a:pt x="12149" y="4084"/>
                    <a:pt x="12183" y="4067"/>
                  </a:cubicBezTo>
                  <a:cubicBezTo>
                    <a:pt x="12342" y="3988"/>
                    <a:pt x="12444" y="3822"/>
                    <a:pt x="12438" y="3644"/>
                  </a:cubicBezTo>
                  <a:cubicBezTo>
                    <a:pt x="12434" y="3468"/>
                    <a:pt x="12326" y="3308"/>
                    <a:pt x="12163" y="3237"/>
                  </a:cubicBezTo>
                  <a:cubicBezTo>
                    <a:pt x="12019" y="3174"/>
                    <a:pt x="11912" y="3085"/>
                    <a:pt x="11873" y="3027"/>
                  </a:cubicBezTo>
                  <a:cubicBezTo>
                    <a:pt x="11816" y="2941"/>
                    <a:pt x="11776" y="2850"/>
                    <a:pt x="11742" y="2745"/>
                  </a:cubicBezTo>
                  <a:cubicBezTo>
                    <a:pt x="11683" y="2550"/>
                    <a:pt x="11508" y="2421"/>
                    <a:pt x="11305" y="2421"/>
                  </a:cubicBezTo>
                  <a:cubicBezTo>
                    <a:pt x="11114" y="2421"/>
                    <a:pt x="10942" y="2540"/>
                    <a:pt x="10876" y="2718"/>
                  </a:cubicBezTo>
                  <a:lnTo>
                    <a:pt x="10053" y="2743"/>
                  </a:lnTo>
                  <a:cubicBezTo>
                    <a:pt x="10079" y="2721"/>
                    <a:pt x="10103" y="2697"/>
                    <a:pt x="10124" y="2671"/>
                  </a:cubicBezTo>
                  <a:cubicBezTo>
                    <a:pt x="10264" y="2505"/>
                    <a:pt x="10311" y="2303"/>
                    <a:pt x="10257" y="2103"/>
                  </a:cubicBezTo>
                  <a:cubicBezTo>
                    <a:pt x="10215" y="1949"/>
                    <a:pt x="10119" y="1808"/>
                    <a:pt x="9961" y="1676"/>
                  </a:cubicBezTo>
                  <a:cubicBezTo>
                    <a:pt x="9878" y="1606"/>
                    <a:pt x="9798" y="1553"/>
                    <a:pt x="9717" y="1512"/>
                  </a:cubicBezTo>
                  <a:cubicBezTo>
                    <a:pt x="9633" y="1470"/>
                    <a:pt x="9543" y="1443"/>
                    <a:pt x="9456" y="1433"/>
                  </a:cubicBezTo>
                  <a:cubicBezTo>
                    <a:pt x="9409" y="1277"/>
                    <a:pt x="9298" y="1145"/>
                    <a:pt x="9131" y="1058"/>
                  </a:cubicBezTo>
                  <a:cubicBezTo>
                    <a:pt x="9059" y="1021"/>
                    <a:pt x="8984" y="996"/>
                    <a:pt x="8907" y="983"/>
                  </a:cubicBezTo>
                  <a:cubicBezTo>
                    <a:pt x="8861" y="932"/>
                    <a:pt x="8805" y="888"/>
                    <a:pt x="8738" y="854"/>
                  </a:cubicBezTo>
                  <a:cubicBezTo>
                    <a:pt x="8667" y="816"/>
                    <a:pt x="8598" y="791"/>
                    <a:pt x="8530" y="779"/>
                  </a:cubicBezTo>
                  <a:cubicBezTo>
                    <a:pt x="8495" y="749"/>
                    <a:pt x="8454" y="722"/>
                    <a:pt x="8406" y="696"/>
                  </a:cubicBezTo>
                  <a:cubicBezTo>
                    <a:pt x="8351" y="667"/>
                    <a:pt x="8293" y="645"/>
                    <a:pt x="8235" y="628"/>
                  </a:cubicBezTo>
                  <a:cubicBezTo>
                    <a:pt x="8221" y="522"/>
                    <a:pt x="8172" y="422"/>
                    <a:pt x="8093" y="344"/>
                  </a:cubicBezTo>
                  <a:cubicBezTo>
                    <a:pt x="8017" y="269"/>
                    <a:pt x="7920" y="213"/>
                    <a:pt x="7795" y="175"/>
                  </a:cubicBezTo>
                  <a:cubicBezTo>
                    <a:pt x="7715" y="149"/>
                    <a:pt x="7639" y="138"/>
                    <a:pt x="7568" y="138"/>
                  </a:cubicBezTo>
                  <a:cubicBezTo>
                    <a:pt x="7515" y="138"/>
                    <a:pt x="7462" y="145"/>
                    <a:pt x="7413" y="160"/>
                  </a:cubicBezTo>
                  <a:cubicBezTo>
                    <a:pt x="7400" y="146"/>
                    <a:pt x="7385" y="135"/>
                    <a:pt x="7371" y="124"/>
                  </a:cubicBezTo>
                  <a:cubicBezTo>
                    <a:pt x="7301" y="71"/>
                    <a:pt x="7216" y="36"/>
                    <a:pt x="7111" y="17"/>
                  </a:cubicBezTo>
                  <a:cubicBezTo>
                    <a:pt x="7054" y="6"/>
                    <a:pt x="6995" y="1"/>
                    <a:pt x="69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66"/>
            <p:cNvSpPr/>
            <p:nvPr/>
          </p:nvSpPr>
          <p:spPr>
            <a:xfrm>
              <a:off x="8516847" y="3499289"/>
              <a:ext cx="1436583" cy="116772"/>
            </a:xfrm>
            <a:custGeom>
              <a:avLst/>
              <a:gdLst/>
              <a:ahLst/>
              <a:cxnLst/>
              <a:rect l="l" t="t" r="r" b="b"/>
              <a:pathLst>
                <a:path w="13545" h="1101" extrusionOk="0">
                  <a:moveTo>
                    <a:pt x="1" y="1"/>
                  </a:moveTo>
                  <a:lnTo>
                    <a:pt x="1" y="162"/>
                  </a:lnTo>
                  <a:lnTo>
                    <a:pt x="5663" y="1100"/>
                  </a:lnTo>
                  <a:lnTo>
                    <a:pt x="13545" y="643"/>
                  </a:lnTo>
                  <a:lnTo>
                    <a:pt x="13540" y="5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66"/>
            <p:cNvSpPr/>
            <p:nvPr/>
          </p:nvSpPr>
          <p:spPr>
            <a:xfrm>
              <a:off x="8396148" y="2716442"/>
              <a:ext cx="1190311" cy="787177"/>
            </a:xfrm>
            <a:custGeom>
              <a:avLst/>
              <a:gdLst/>
              <a:ahLst/>
              <a:cxnLst/>
              <a:rect l="l" t="t" r="r" b="b"/>
              <a:pathLst>
                <a:path w="11223" h="7422" extrusionOk="0">
                  <a:moveTo>
                    <a:pt x="9129" y="0"/>
                  </a:moveTo>
                  <a:cubicBezTo>
                    <a:pt x="9127" y="0"/>
                    <a:pt x="9125" y="0"/>
                    <a:pt x="9124" y="1"/>
                  </a:cubicBezTo>
                  <a:lnTo>
                    <a:pt x="213" y="264"/>
                  </a:lnTo>
                  <a:cubicBezTo>
                    <a:pt x="91" y="269"/>
                    <a:pt x="0" y="379"/>
                    <a:pt x="18" y="499"/>
                  </a:cubicBezTo>
                  <a:lnTo>
                    <a:pt x="1133" y="7422"/>
                  </a:lnTo>
                  <a:lnTo>
                    <a:pt x="11223" y="6889"/>
                  </a:lnTo>
                  <a:lnTo>
                    <a:pt x="9324" y="148"/>
                  </a:lnTo>
                  <a:cubicBezTo>
                    <a:pt x="9300" y="60"/>
                    <a:pt x="9219" y="0"/>
                    <a:pt x="912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66"/>
            <p:cNvSpPr/>
            <p:nvPr/>
          </p:nvSpPr>
          <p:spPr>
            <a:xfrm>
              <a:off x="8457770" y="2756216"/>
              <a:ext cx="1087115" cy="664784"/>
            </a:xfrm>
            <a:custGeom>
              <a:avLst/>
              <a:gdLst/>
              <a:ahLst/>
              <a:cxnLst/>
              <a:rect l="l" t="t" r="r" b="b"/>
              <a:pathLst>
                <a:path w="10250" h="6268" extrusionOk="0">
                  <a:moveTo>
                    <a:pt x="8529" y="0"/>
                  </a:moveTo>
                  <a:lnTo>
                    <a:pt x="0" y="323"/>
                  </a:lnTo>
                  <a:lnTo>
                    <a:pt x="26" y="489"/>
                  </a:lnTo>
                  <a:lnTo>
                    <a:pt x="4255" y="4719"/>
                  </a:lnTo>
                  <a:lnTo>
                    <a:pt x="10029" y="6267"/>
                  </a:lnTo>
                  <a:lnTo>
                    <a:pt x="10249" y="6254"/>
                  </a:lnTo>
                  <a:lnTo>
                    <a:pt x="85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66"/>
            <p:cNvSpPr/>
            <p:nvPr/>
          </p:nvSpPr>
          <p:spPr>
            <a:xfrm>
              <a:off x="8460528" y="2774883"/>
              <a:ext cx="1061024" cy="699678"/>
            </a:xfrm>
            <a:custGeom>
              <a:avLst/>
              <a:gdLst/>
              <a:ahLst/>
              <a:cxnLst/>
              <a:rect l="l" t="t" r="r" b="b"/>
              <a:pathLst>
                <a:path w="10004" h="6597" extrusionOk="0">
                  <a:moveTo>
                    <a:pt x="8326" y="1"/>
                  </a:moveTo>
                  <a:lnTo>
                    <a:pt x="0" y="313"/>
                  </a:lnTo>
                  <a:lnTo>
                    <a:pt x="1012" y="6596"/>
                  </a:lnTo>
                  <a:lnTo>
                    <a:pt x="10003" y="6091"/>
                  </a:lnTo>
                  <a:lnTo>
                    <a:pt x="8326" y="1"/>
                  </a:lnTo>
                  <a:close/>
                </a:path>
              </a:pathLst>
            </a:custGeom>
            <a:solidFill>
              <a:srgbClr val="FBF0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66"/>
            <p:cNvSpPr/>
            <p:nvPr/>
          </p:nvSpPr>
          <p:spPr>
            <a:xfrm>
              <a:off x="8516317" y="3444667"/>
              <a:ext cx="1436583" cy="155590"/>
            </a:xfrm>
            <a:custGeom>
              <a:avLst/>
              <a:gdLst/>
              <a:ahLst/>
              <a:cxnLst/>
              <a:rect l="l" t="t" r="r" b="b"/>
              <a:pathLst>
                <a:path w="13545" h="1467" extrusionOk="0">
                  <a:moveTo>
                    <a:pt x="10044" y="0"/>
                  </a:moveTo>
                  <a:lnTo>
                    <a:pt x="0" y="556"/>
                  </a:lnTo>
                  <a:lnTo>
                    <a:pt x="5668" y="1467"/>
                  </a:lnTo>
                  <a:lnTo>
                    <a:pt x="13545" y="1020"/>
                  </a:lnTo>
                  <a:lnTo>
                    <a:pt x="10044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66"/>
            <p:cNvSpPr/>
            <p:nvPr/>
          </p:nvSpPr>
          <p:spPr>
            <a:xfrm>
              <a:off x="8517378" y="3441061"/>
              <a:ext cx="1067918" cy="68621"/>
            </a:xfrm>
            <a:custGeom>
              <a:avLst/>
              <a:gdLst/>
              <a:ahLst/>
              <a:cxnLst/>
              <a:rect l="l" t="t" r="r" b="b"/>
              <a:pathLst>
                <a:path w="10069" h="647" extrusionOk="0">
                  <a:moveTo>
                    <a:pt x="10033" y="1"/>
                  </a:moveTo>
                  <a:cubicBezTo>
                    <a:pt x="10033" y="1"/>
                    <a:pt x="10032" y="1"/>
                    <a:pt x="10031" y="1"/>
                  </a:cubicBezTo>
                  <a:lnTo>
                    <a:pt x="35" y="579"/>
                  </a:lnTo>
                  <a:cubicBezTo>
                    <a:pt x="16" y="580"/>
                    <a:pt x="1" y="596"/>
                    <a:pt x="3" y="615"/>
                  </a:cubicBezTo>
                  <a:cubicBezTo>
                    <a:pt x="4" y="632"/>
                    <a:pt x="20" y="647"/>
                    <a:pt x="37" y="647"/>
                  </a:cubicBezTo>
                  <a:lnTo>
                    <a:pt x="38" y="647"/>
                  </a:lnTo>
                  <a:lnTo>
                    <a:pt x="10036" y="68"/>
                  </a:lnTo>
                  <a:cubicBezTo>
                    <a:pt x="10053" y="66"/>
                    <a:pt x="10068" y="50"/>
                    <a:pt x="10067" y="32"/>
                  </a:cubicBezTo>
                  <a:cubicBezTo>
                    <a:pt x="10066" y="14"/>
                    <a:pt x="10051" y="1"/>
                    <a:pt x="100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66"/>
            <p:cNvSpPr/>
            <p:nvPr/>
          </p:nvSpPr>
          <p:spPr>
            <a:xfrm>
              <a:off x="8699062" y="2852839"/>
              <a:ext cx="562224" cy="512270"/>
            </a:xfrm>
            <a:custGeom>
              <a:avLst/>
              <a:gdLst/>
              <a:ahLst/>
              <a:cxnLst/>
              <a:rect l="l" t="t" r="r" b="b"/>
              <a:pathLst>
                <a:path w="5301" h="4830" extrusionOk="0">
                  <a:moveTo>
                    <a:pt x="2650" y="0"/>
                  </a:moveTo>
                  <a:cubicBezTo>
                    <a:pt x="2032" y="0"/>
                    <a:pt x="1415" y="236"/>
                    <a:pt x="943" y="707"/>
                  </a:cubicBezTo>
                  <a:cubicBezTo>
                    <a:pt x="1" y="1651"/>
                    <a:pt x="1" y="3180"/>
                    <a:pt x="943" y="4122"/>
                  </a:cubicBezTo>
                  <a:cubicBezTo>
                    <a:pt x="1415" y="4593"/>
                    <a:pt x="2032" y="4829"/>
                    <a:pt x="2650" y="4829"/>
                  </a:cubicBezTo>
                  <a:cubicBezTo>
                    <a:pt x="3268" y="4829"/>
                    <a:pt x="3886" y="4593"/>
                    <a:pt x="4358" y="4122"/>
                  </a:cubicBezTo>
                  <a:cubicBezTo>
                    <a:pt x="5301" y="3180"/>
                    <a:pt x="5301" y="1651"/>
                    <a:pt x="4358" y="707"/>
                  </a:cubicBezTo>
                  <a:cubicBezTo>
                    <a:pt x="3886" y="236"/>
                    <a:pt x="3268" y="0"/>
                    <a:pt x="2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66"/>
            <p:cNvSpPr/>
            <p:nvPr/>
          </p:nvSpPr>
          <p:spPr>
            <a:xfrm>
              <a:off x="8762594" y="3105161"/>
              <a:ext cx="174681" cy="152939"/>
            </a:xfrm>
            <a:custGeom>
              <a:avLst/>
              <a:gdLst/>
              <a:ahLst/>
              <a:cxnLst/>
              <a:rect l="l" t="t" r="r" b="b"/>
              <a:pathLst>
                <a:path w="1647" h="1442" extrusionOk="0">
                  <a:moveTo>
                    <a:pt x="823" y="0"/>
                  </a:moveTo>
                  <a:cubicBezTo>
                    <a:pt x="710" y="0"/>
                    <a:pt x="595" y="27"/>
                    <a:pt x="488" y="83"/>
                  </a:cubicBezTo>
                  <a:cubicBezTo>
                    <a:pt x="136" y="268"/>
                    <a:pt x="0" y="704"/>
                    <a:pt x="185" y="1056"/>
                  </a:cubicBezTo>
                  <a:cubicBezTo>
                    <a:pt x="314" y="1302"/>
                    <a:pt x="565" y="1442"/>
                    <a:pt x="824" y="1442"/>
                  </a:cubicBezTo>
                  <a:cubicBezTo>
                    <a:pt x="937" y="1442"/>
                    <a:pt x="1052" y="1415"/>
                    <a:pt x="1159" y="1359"/>
                  </a:cubicBezTo>
                  <a:cubicBezTo>
                    <a:pt x="1511" y="1174"/>
                    <a:pt x="1647" y="738"/>
                    <a:pt x="1462" y="386"/>
                  </a:cubicBezTo>
                  <a:cubicBezTo>
                    <a:pt x="1333" y="141"/>
                    <a:pt x="1082" y="0"/>
                    <a:pt x="8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66"/>
            <p:cNvSpPr/>
            <p:nvPr/>
          </p:nvSpPr>
          <p:spPr>
            <a:xfrm>
              <a:off x="9054902" y="3092434"/>
              <a:ext cx="167999" cy="152939"/>
            </a:xfrm>
            <a:custGeom>
              <a:avLst/>
              <a:gdLst/>
              <a:ahLst/>
              <a:cxnLst/>
              <a:rect l="l" t="t" r="r" b="b"/>
              <a:pathLst>
                <a:path w="1584" h="1442" extrusionOk="0">
                  <a:moveTo>
                    <a:pt x="792" y="1"/>
                  </a:moveTo>
                  <a:cubicBezTo>
                    <a:pt x="607" y="1"/>
                    <a:pt x="423" y="71"/>
                    <a:pt x="282" y="211"/>
                  </a:cubicBezTo>
                  <a:cubicBezTo>
                    <a:pt x="1" y="493"/>
                    <a:pt x="1" y="949"/>
                    <a:pt x="282" y="1231"/>
                  </a:cubicBezTo>
                  <a:cubicBezTo>
                    <a:pt x="423" y="1371"/>
                    <a:pt x="607" y="1442"/>
                    <a:pt x="792" y="1442"/>
                  </a:cubicBezTo>
                  <a:cubicBezTo>
                    <a:pt x="976" y="1442"/>
                    <a:pt x="1161" y="1371"/>
                    <a:pt x="1301" y="1231"/>
                  </a:cubicBezTo>
                  <a:cubicBezTo>
                    <a:pt x="1583" y="949"/>
                    <a:pt x="1583" y="493"/>
                    <a:pt x="1301" y="211"/>
                  </a:cubicBezTo>
                  <a:cubicBezTo>
                    <a:pt x="1161" y="71"/>
                    <a:pt x="976" y="1"/>
                    <a:pt x="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7" name="Google Shape;3037;p66"/>
            <p:cNvSpPr/>
            <p:nvPr/>
          </p:nvSpPr>
          <p:spPr>
            <a:xfrm>
              <a:off x="8829095" y="3062948"/>
              <a:ext cx="65545" cy="59818"/>
            </a:xfrm>
            <a:custGeom>
              <a:avLst/>
              <a:gdLst/>
              <a:ahLst/>
              <a:cxnLst/>
              <a:rect l="l" t="t" r="r" b="b"/>
              <a:pathLst>
                <a:path w="618" h="564" extrusionOk="0">
                  <a:moveTo>
                    <a:pt x="308" y="0"/>
                  </a:moveTo>
                  <a:cubicBezTo>
                    <a:pt x="180" y="0"/>
                    <a:pt x="64" y="90"/>
                    <a:pt x="34" y="220"/>
                  </a:cubicBezTo>
                  <a:cubicBezTo>
                    <a:pt x="0" y="372"/>
                    <a:pt x="95" y="522"/>
                    <a:pt x="248" y="557"/>
                  </a:cubicBezTo>
                  <a:cubicBezTo>
                    <a:pt x="268" y="561"/>
                    <a:pt x="289" y="564"/>
                    <a:pt x="309" y="564"/>
                  </a:cubicBezTo>
                  <a:cubicBezTo>
                    <a:pt x="438" y="564"/>
                    <a:pt x="554" y="475"/>
                    <a:pt x="583" y="344"/>
                  </a:cubicBezTo>
                  <a:cubicBezTo>
                    <a:pt x="618" y="193"/>
                    <a:pt x="522" y="41"/>
                    <a:pt x="371" y="8"/>
                  </a:cubicBezTo>
                  <a:cubicBezTo>
                    <a:pt x="350" y="3"/>
                    <a:pt x="329" y="0"/>
                    <a:pt x="3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8" name="Google Shape;3038;p66"/>
            <p:cNvSpPr/>
            <p:nvPr/>
          </p:nvSpPr>
          <p:spPr>
            <a:xfrm>
              <a:off x="9100933" y="3044387"/>
              <a:ext cx="59818" cy="59818"/>
            </a:xfrm>
            <a:custGeom>
              <a:avLst/>
              <a:gdLst/>
              <a:ahLst/>
              <a:cxnLst/>
              <a:rect l="l" t="t" r="r" b="b"/>
              <a:pathLst>
                <a:path w="564" h="564" extrusionOk="0">
                  <a:moveTo>
                    <a:pt x="281" y="1"/>
                  </a:moveTo>
                  <a:cubicBezTo>
                    <a:pt x="126" y="1"/>
                    <a:pt x="0" y="127"/>
                    <a:pt x="0" y="281"/>
                  </a:cubicBezTo>
                  <a:cubicBezTo>
                    <a:pt x="0" y="437"/>
                    <a:pt x="126" y="563"/>
                    <a:pt x="281" y="563"/>
                  </a:cubicBezTo>
                  <a:cubicBezTo>
                    <a:pt x="437" y="563"/>
                    <a:pt x="563" y="437"/>
                    <a:pt x="563" y="281"/>
                  </a:cubicBezTo>
                  <a:cubicBezTo>
                    <a:pt x="563" y="127"/>
                    <a:pt x="437" y="1"/>
                    <a:pt x="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66"/>
            <p:cNvSpPr/>
            <p:nvPr/>
          </p:nvSpPr>
          <p:spPr>
            <a:xfrm>
              <a:off x="8956370" y="3082994"/>
              <a:ext cx="89939" cy="71378"/>
            </a:xfrm>
            <a:custGeom>
              <a:avLst/>
              <a:gdLst/>
              <a:ahLst/>
              <a:cxnLst/>
              <a:rect l="l" t="t" r="r" b="b"/>
              <a:pathLst>
                <a:path w="848" h="673" extrusionOk="0">
                  <a:moveTo>
                    <a:pt x="774" y="0"/>
                  </a:moveTo>
                  <a:cubicBezTo>
                    <a:pt x="772" y="0"/>
                    <a:pt x="770" y="0"/>
                    <a:pt x="769" y="1"/>
                  </a:cubicBezTo>
                  <a:cubicBezTo>
                    <a:pt x="752" y="2"/>
                    <a:pt x="738" y="18"/>
                    <a:pt x="741" y="36"/>
                  </a:cubicBezTo>
                  <a:cubicBezTo>
                    <a:pt x="741" y="38"/>
                    <a:pt x="782" y="341"/>
                    <a:pt x="649" y="506"/>
                  </a:cubicBezTo>
                  <a:cubicBezTo>
                    <a:pt x="600" y="566"/>
                    <a:pt x="532" y="600"/>
                    <a:pt x="447" y="607"/>
                  </a:cubicBezTo>
                  <a:cubicBezTo>
                    <a:pt x="435" y="608"/>
                    <a:pt x="424" y="608"/>
                    <a:pt x="413" y="608"/>
                  </a:cubicBezTo>
                  <a:cubicBezTo>
                    <a:pt x="339" y="608"/>
                    <a:pt x="276" y="584"/>
                    <a:pt x="225" y="537"/>
                  </a:cubicBezTo>
                  <a:cubicBezTo>
                    <a:pt x="74" y="401"/>
                    <a:pt x="65" y="116"/>
                    <a:pt x="65" y="114"/>
                  </a:cubicBezTo>
                  <a:cubicBezTo>
                    <a:pt x="65" y="96"/>
                    <a:pt x="51" y="82"/>
                    <a:pt x="36" y="82"/>
                  </a:cubicBezTo>
                  <a:cubicBezTo>
                    <a:pt x="34" y="82"/>
                    <a:pt x="33" y="82"/>
                    <a:pt x="32" y="83"/>
                  </a:cubicBezTo>
                  <a:cubicBezTo>
                    <a:pt x="14" y="83"/>
                    <a:pt x="1" y="98"/>
                    <a:pt x="1" y="115"/>
                  </a:cubicBezTo>
                  <a:cubicBezTo>
                    <a:pt x="1" y="128"/>
                    <a:pt x="10" y="430"/>
                    <a:pt x="181" y="584"/>
                  </a:cubicBezTo>
                  <a:cubicBezTo>
                    <a:pt x="246" y="643"/>
                    <a:pt x="325" y="673"/>
                    <a:pt x="416" y="673"/>
                  </a:cubicBezTo>
                  <a:lnTo>
                    <a:pt x="452" y="673"/>
                  </a:lnTo>
                  <a:cubicBezTo>
                    <a:pt x="554" y="664"/>
                    <a:pt x="638" y="622"/>
                    <a:pt x="699" y="548"/>
                  </a:cubicBezTo>
                  <a:cubicBezTo>
                    <a:pt x="848" y="362"/>
                    <a:pt x="806" y="42"/>
                    <a:pt x="805" y="28"/>
                  </a:cubicBezTo>
                  <a:cubicBezTo>
                    <a:pt x="804" y="13"/>
                    <a:pt x="789" y="0"/>
                    <a:pt x="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0" name="Google Shape;3040;p66"/>
            <p:cNvSpPr/>
            <p:nvPr/>
          </p:nvSpPr>
          <p:spPr>
            <a:xfrm>
              <a:off x="8677532" y="3460576"/>
              <a:ext cx="1149796" cy="118045"/>
            </a:xfrm>
            <a:custGeom>
              <a:avLst/>
              <a:gdLst/>
              <a:ahLst/>
              <a:cxnLst/>
              <a:rect l="l" t="t" r="r" b="b"/>
              <a:pathLst>
                <a:path w="10841" h="1113" extrusionOk="0">
                  <a:moveTo>
                    <a:pt x="8561" y="64"/>
                  </a:moveTo>
                  <a:lnTo>
                    <a:pt x="8896" y="153"/>
                  </a:lnTo>
                  <a:lnTo>
                    <a:pt x="9056" y="195"/>
                  </a:lnTo>
                  <a:lnTo>
                    <a:pt x="9553" y="327"/>
                  </a:lnTo>
                  <a:lnTo>
                    <a:pt x="9713" y="369"/>
                  </a:lnTo>
                  <a:lnTo>
                    <a:pt x="10018" y="450"/>
                  </a:lnTo>
                  <a:lnTo>
                    <a:pt x="10174" y="491"/>
                  </a:lnTo>
                  <a:lnTo>
                    <a:pt x="10603" y="606"/>
                  </a:lnTo>
                  <a:lnTo>
                    <a:pt x="10399" y="621"/>
                  </a:lnTo>
                  <a:lnTo>
                    <a:pt x="10241" y="632"/>
                  </a:lnTo>
                  <a:lnTo>
                    <a:pt x="10240" y="632"/>
                  </a:lnTo>
                  <a:lnTo>
                    <a:pt x="9730" y="665"/>
                  </a:lnTo>
                  <a:lnTo>
                    <a:pt x="9567" y="675"/>
                  </a:lnTo>
                  <a:lnTo>
                    <a:pt x="9566" y="675"/>
                  </a:lnTo>
                  <a:lnTo>
                    <a:pt x="9059" y="708"/>
                  </a:lnTo>
                  <a:lnTo>
                    <a:pt x="9058" y="708"/>
                  </a:lnTo>
                  <a:lnTo>
                    <a:pt x="8888" y="719"/>
                  </a:lnTo>
                  <a:lnTo>
                    <a:pt x="8887" y="719"/>
                  </a:lnTo>
                  <a:lnTo>
                    <a:pt x="8383" y="751"/>
                  </a:lnTo>
                  <a:lnTo>
                    <a:pt x="8382" y="751"/>
                  </a:lnTo>
                  <a:lnTo>
                    <a:pt x="8206" y="764"/>
                  </a:lnTo>
                  <a:lnTo>
                    <a:pt x="7705" y="796"/>
                  </a:lnTo>
                  <a:lnTo>
                    <a:pt x="7704" y="796"/>
                  </a:lnTo>
                  <a:lnTo>
                    <a:pt x="7523" y="808"/>
                  </a:lnTo>
                  <a:lnTo>
                    <a:pt x="7522" y="808"/>
                  </a:lnTo>
                  <a:lnTo>
                    <a:pt x="7021" y="839"/>
                  </a:lnTo>
                  <a:lnTo>
                    <a:pt x="6836" y="851"/>
                  </a:lnTo>
                  <a:lnTo>
                    <a:pt x="6336" y="882"/>
                  </a:lnTo>
                  <a:lnTo>
                    <a:pt x="6145" y="895"/>
                  </a:lnTo>
                  <a:lnTo>
                    <a:pt x="5649" y="927"/>
                  </a:lnTo>
                  <a:lnTo>
                    <a:pt x="5455" y="939"/>
                  </a:lnTo>
                  <a:lnTo>
                    <a:pt x="5453" y="939"/>
                  </a:lnTo>
                  <a:lnTo>
                    <a:pt x="4959" y="971"/>
                  </a:lnTo>
                  <a:lnTo>
                    <a:pt x="4958" y="971"/>
                  </a:lnTo>
                  <a:lnTo>
                    <a:pt x="4758" y="984"/>
                  </a:lnTo>
                  <a:lnTo>
                    <a:pt x="4756" y="984"/>
                  </a:lnTo>
                  <a:lnTo>
                    <a:pt x="4265" y="1016"/>
                  </a:lnTo>
                  <a:lnTo>
                    <a:pt x="4060" y="1029"/>
                  </a:lnTo>
                  <a:lnTo>
                    <a:pt x="4058" y="1029"/>
                  </a:lnTo>
                  <a:lnTo>
                    <a:pt x="3790" y="1045"/>
                  </a:lnTo>
                  <a:lnTo>
                    <a:pt x="3013" y="928"/>
                  </a:lnTo>
                  <a:lnTo>
                    <a:pt x="2773" y="891"/>
                  </a:lnTo>
                  <a:lnTo>
                    <a:pt x="2086" y="787"/>
                  </a:lnTo>
                  <a:lnTo>
                    <a:pt x="1840" y="750"/>
                  </a:lnTo>
                  <a:lnTo>
                    <a:pt x="1065" y="632"/>
                  </a:lnTo>
                  <a:lnTo>
                    <a:pt x="819" y="595"/>
                  </a:lnTo>
                  <a:lnTo>
                    <a:pt x="369" y="527"/>
                  </a:lnTo>
                  <a:lnTo>
                    <a:pt x="1132" y="485"/>
                  </a:lnTo>
                  <a:lnTo>
                    <a:pt x="1134" y="485"/>
                  </a:lnTo>
                  <a:lnTo>
                    <a:pt x="1346" y="472"/>
                  </a:lnTo>
                  <a:lnTo>
                    <a:pt x="1923" y="439"/>
                  </a:lnTo>
                  <a:lnTo>
                    <a:pt x="2131" y="428"/>
                  </a:lnTo>
                  <a:lnTo>
                    <a:pt x="2712" y="395"/>
                  </a:lnTo>
                  <a:lnTo>
                    <a:pt x="2915" y="383"/>
                  </a:lnTo>
                  <a:lnTo>
                    <a:pt x="2917" y="383"/>
                  </a:lnTo>
                  <a:lnTo>
                    <a:pt x="3499" y="350"/>
                  </a:lnTo>
                  <a:lnTo>
                    <a:pt x="3501" y="350"/>
                  </a:lnTo>
                  <a:lnTo>
                    <a:pt x="3695" y="338"/>
                  </a:lnTo>
                  <a:lnTo>
                    <a:pt x="3697" y="338"/>
                  </a:lnTo>
                  <a:lnTo>
                    <a:pt x="4283" y="306"/>
                  </a:lnTo>
                  <a:lnTo>
                    <a:pt x="4285" y="306"/>
                  </a:lnTo>
                  <a:lnTo>
                    <a:pt x="4475" y="295"/>
                  </a:lnTo>
                  <a:lnTo>
                    <a:pt x="4476" y="295"/>
                  </a:lnTo>
                  <a:lnTo>
                    <a:pt x="5065" y="261"/>
                  </a:lnTo>
                  <a:lnTo>
                    <a:pt x="5066" y="261"/>
                  </a:lnTo>
                  <a:lnTo>
                    <a:pt x="5254" y="250"/>
                  </a:lnTo>
                  <a:lnTo>
                    <a:pt x="5848" y="217"/>
                  </a:lnTo>
                  <a:lnTo>
                    <a:pt x="5849" y="217"/>
                  </a:lnTo>
                  <a:lnTo>
                    <a:pt x="6029" y="207"/>
                  </a:lnTo>
                  <a:lnTo>
                    <a:pt x="6031" y="207"/>
                  </a:lnTo>
                  <a:lnTo>
                    <a:pt x="6628" y="172"/>
                  </a:lnTo>
                  <a:lnTo>
                    <a:pt x="6629" y="172"/>
                  </a:lnTo>
                  <a:lnTo>
                    <a:pt x="6804" y="162"/>
                  </a:lnTo>
                  <a:lnTo>
                    <a:pt x="6805" y="162"/>
                  </a:lnTo>
                  <a:lnTo>
                    <a:pt x="7407" y="128"/>
                  </a:lnTo>
                  <a:lnTo>
                    <a:pt x="7409" y="128"/>
                  </a:lnTo>
                  <a:lnTo>
                    <a:pt x="7576" y="119"/>
                  </a:lnTo>
                  <a:lnTo>
                    <a:pt x="7578" y="119"/>
                  </a:lnTo>
                  <a:lnTo>
                    <a:pt x="8185" y="85"/>
                  </a:lnTo>
                  <a:lnTo>
                    <a:pt x="8186" y="85"/>
                  </a:lnTo>
                  <a:lnTo>
                    <a:pt x="8348" y="75"/>
                  </a:lnTo>
                  <a:lnTo>
                    <a:pt x="8349" y="75"/>
                  </a:lnTo>
                  <a:lnTo>
                    <a:pt x="8561" y="64"/>
                  </a:lnTo>
                  <a:close/>
                  <a:moveTo>
                    <a:pt x="8555" y="1"/>
                  </a:moveTo>
                  <a:lnTo>
                    <a:pt x="8128" y="24"/>
                  </a:lnTo>
                  <a:lnTo>
                    <a:pt x="8127" y="24"/>
                  </a:lnTo>
                  <a:lnTo>
                    <a:pt x="7965" y="33"/>
                  </a:lnTo>
                  <a:lnTo>
                    <a:pt x="7349" y="67"/>
                  </a:lnTo>
                  <a:lnTo>
                    <a:pt x="7181" y="77"/>
                  </a:lnTo>
                  <a:lnTo>
                    <a:pt x="6572" y="111"/>
                  </a:lnTo>
                  <a:lnTo>
                    <a:pt x="6571" y="111"/>
                  </a:lnTo>
                  <a:lnTo>
                    <a:pt x="6395" y="121"/>
                  </a:lnTo>
                  <a:lnTo>
                    <a:pt x="6393" y="121"/>
                  </a:lnTo>
                  <a:lnTo>
                    <a:pt x="5788" y="154"/>
                  </a:lnTo>
                  <a:lnTo>
                    <a:pt x="5787" y="154"/>
                  </a:lnTo>
                  <a:lnTo>
                    <a:pt x="5607" y="165"/>
                  </a:lnTo>
                  <a:lnTo>
                    <a:pt x="5606" y="165"/>
                  </a:lnTo>
                  <a:lnTo>
                    <a:pt x="5003" y="200"/>
                  </a:lnTo>
                  <a:lnTo>
                    <a:pt x="5002" y="200"/>
                  </a:lnTo>
                  <a:lnTo>
                    <a:pt x="4815" y="210"/>
                  </a:lnTo>
                  <a:lnTo>
                    <a:pt x="4814" y="210"/>
                  </a:lnTo>
                  <a:lnTo>
                    <a:pt x="4215" y="244"/>
                  </a:lnTo>
                  <a:lnTo>
                    <a:pt x="4025" y="254"/>
                  </a:lnTo>
                  <a:lnTo>
                    <a:pt x="3429" y="287"/>
                  </a:lnTo>
                  <a:lnTo>
                    <a:pt x="3428" y="287"/>
                  </a:lnTo>
                  <a:lnTo>
                    <a:pt x="3234" y="299"/>
                  </a:lnTo>
                  <a:lnTo>
                    <a:pt x="3232" y="299"/>
                  </a:lnTo>
                  <a:lnTo>
                    <a:pt x="2642" y="332"/>
                  </a:lnTo>
                  <a:lnTo>
                    <a:pt x="2641" y="332"/>
                  </a:lnTo>
                  <a:lnTo>
                    <a:pt x="2439" y="344"/>
                  </a:lnTo>
                  <a:lnTo>
                    <a:pt x="2437" y="344"/>
                  </a:lnTo>
                  <a:lnTo>
                    <a:pt x="1851" y="376"/>
                  </a:lnTo>
                  <a:lnTo>
                    <a:pt x="1850" y="376"/>
                  </a:lnTo>
                  <a:lnTo>
                    <a:pt x="1642" y="388"/>
                  </a:lnTo>
                  <a:lnTo>
                    <a:pt x="1641" y="388"/>
                  </a:lnTo>
                  <a:lnTo>
                    <a:pt x="1059" y="422"/>
                  </a:lnTo>
                  <a:lnTo>
                    <a:pt x="1058" y="422"/>
                  </a:lnTo>
                  <a:lnTo>
                    <a:pt x="847" y="433"/>
                  </a:lnTo>
                  <a:lnTo>
                    <a:pt x="845" y="433"/>
                  </a:lnTo>
                  <a:lnTo>
                    <a:pt x="34" y="477"/>
                  </a:lnTo>
                  <a:cubicBezTo>
                    <a:pt x="16" y="479"/>
                    <a:pt x="3" y="492"/>
                    <a:pt x="3" y="509"/>
                  </a:cubicBezTo>
                  <a:cubicBezTo>
                    <a:pt x="1" y="527"/>
                    <a:pt x="14" y="543"/>
                    <a:pt x="30" y="545"/>
                  </a:cubicBezTo>
                  <a:lnTo>
                    <a:pt x="481" y="613"/>
                  </a:lnTo>
                  <a:lnTo>
                    <a:pt x="727" y="650"/>
                  </a:lnTo>
                  <a:lnTo>
                    <a:pt x="1502" y="767"/>
                  </a:lnTo>
                  <a:lnTo>
                    <a:pt x="1747" y="806"/>
                  </a:lnTo>
                  <a:lnTo>
                    <a:pt x="2444" y="911"/>
                  </a:lnTo>
                  <a:lnTo>
                    <a:pt x="2682" y="948"/>
                  </a:lnTo>
                  <a:lnTo>
                    <a:pt x="3775" y="1113"/>
                  </a:lnTo>
                  <a:lnTo>
                    <a:pt x="3783" y="1113"/>
                  </a:lnTo>
                  <a:lnTo>
                    <a:pt x="4319" y="1079"/>
                  </a:lnTo>
                  <a:lnTo>
                    <a:pt x="4320" y="1079"/>
                  </a:lnTo>
                  <a:lnTo>
                    <a:pt x="4528" y="1065"/>
                  </a:lnTo>
                  <a:lnTo>
                    <a:pt x="4530" y="1065"/>
                  </a:lnTo>
                  <a:lnTo>
                    <a:pt x="5014" y="1034"/>
                  </a:lnTo>
                  <a:lnTo>
                    <a:pt x="5015" y="1034"/>
                  </a:lnTo>
                  <a:lnTo>
                    <a:pt x="5214" y="1021"/>
                  </a:lnTo>
                  <a:lnTo>
                    <a:pt x="5215" y="1021"/>
                  </a:lnTo>
                  <a:lnTo>
                    <a:pt x="5703" y="990"/>
                  </a:lnTo>
                  <a:lnTo>
                    <a:pt x="5704" y="990"/>
                  </a:lnTo>
                  <a:lnTo>
                    <a:pt x="5901" y="977"/>
                  </a:lnTo>
                  <a:lnTo>
                    <a:pt x="5902" y="977"/>
                  </a:lnTo>
                  <a:lnTo>
                    <a:pt x="6391" y="946"/>
                  </a:lnTo>
                  <a:lnTo>
                    <a:pt x="6392" y="946"/>
                  </a:lnTo>
                  <a:lnTo>
                    <a:pt x="6581" y="934"/>
                  </a:lnTo>
                  <a:lnTo>
                    <a:pt x="6582" y="934"/>
                  </a:lnTo>
                  <a:lnTo>
                    <a:pt x="7075" y="902"/>
                  </a:lnTo>
                  <a:lnTo>
                    <a:pt x="7076" y="902"/>
                  </a:lnTo>
                  <a:lnTo>
                    <a:pt x="7261" y="891"/>
                  </a:lnTo>
                  <a:lnTo>
                    <a:pt x="7753" y="859"/>
                  </a:lnTo>
                  <a:lnTo>
                    <a:pt x="7754" y="859"/>
                  </a:lnTo>
                  <a:lnTo>
                    <a:pt x="7936" y="848"/>
                  </a:lnTo>
                  <a:lnTo>
                    <a:pt x="7937" y="848"/>
                  </a:lnTo>
                  <a:lnTo>
                    <a:pt x="8432" y="816"/>
                  </a:lnTo>
                  <a:lnTo>
                    <a:pt x="8433" y="816"/>
                  </a:lnTo>
                  <a:lnTo>
                    <a:pt x="8610" y="806"/>
                  </a:lnTo>
                  <a:lnTo>
                    <a:pt x="8611" y="806"/>
                  </a:lnTo>
                  <a:lnTo>
                    <a:pt x="9106" y="774"/>
                  </a:lnTo>
                  <a:lnTo>
                    <a:pt x="9107" y="774"/>
                  </a:lnTo>
                  <a:lnTo>
                    <a:pt x="9278" y="762"/>
                  </a:lnTo>
                  <a:lnTo>
                    <a:pt x="9279" y="762"/>
                  </a:lnTo>
                  <a:lnTo>
                    <a:pt x="9777" y="731"/>
                  </a:lnTo>
                  <a:lnTo>
                    <a:pt x="9779" y="731"/>
                  </a:lnTo>
                  <a:lnTo>
                    <a:pt x="9942" y="720"/>
                  </a:lnTo>
                  <a:lnTo>
                    <a:pt x="9943" y="720"/>
                  </a:lnTo>
                  <a:lnTo>
                    <a:pt x="10442" y="687"/>
                  </a:lnTo>
                  <a:lnTo>
                    <a:pt x="10443" y="687"/>
                  </a:lnTo>
                  <a:lnTo>
                    <a:pt x="10601" y="676"/>
                  </a:lnTo>
                  <a:lnTo>
                    <a:pt x="10804" y="664"/>
                  </a:lnTo>
                  <a:cubicBezTo>
                    <a:pt x="10820" y="663"/>
                    <a:pt x="10835" y="650"/>
                    <a:pt x="10836" y="633"/>
                  </a:cubicBezTo>
                  <a:cubicBezTo>
                    <a:pt x="10840" y="616"/>
                    <a:pt x="10830" y="602"/>
                    <a:pt x="10813" y="597"/>
                  </a:cubicBezTo>
                  <a:lnTo>
                    <a:pt x="10381" y="484"/>
                  </a:lnTo>
                  <a:lnTo>
                    <a:pt x="10226" y="443"/>
                  </a:lnTo>
                  <a:lnTo>
                    <a:pt x="9923" y="363"/>
                  </a:lnTo>
                  <a:lnTo>
                    <a:pt x="9765" y="320"/>
                  </a:lnTo>
                  <a:lnTo>
                    <a:pt x="9267" y="188"/>
                  </a:lnTo>
                  <a:lnTo>
                    <a:pt x="9107" y="146"/>
                  </a:lnTo>
                  <a:lnTo>
                    <a:pt x="8567" y="2"/>
                  </a:lnTo>
                  <a:cubicBezTo>
                    <a:pt x="8562" y="1"/>
                    <a:pt x="8559" y="1"/>
                    <a:pt x="85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p66"/>
            <p:cNvSpPr/>
            <p:nvPr/>
          </p:nvSpPr>
          <p:spPr>
            <a:xfrm>
              <a:off x="8729608" y="3475849"/>
              <a:ext cx="930995" cy="53454"/>
            </a:xfrm>
            <a:custGeom>
              <a:avLst/>
              <a:gdLst/>
              <a:ahLst/>
              <a:cxnLst/>
              <a:rect l="l" t="t" r="r" b="b"/>
              <a:pathLst>
                <a:path w="8778" h="504" extrusionOk="0">
                  <a:moveTo>
                    <a:pt x="8618" y="1"/>
                  </a:moveTo>
                  <a:lnTo>
                    <a:pt x="8399" y="14"/>
                  </a:lnTo>
                  <a:lnTo>
                    <a:pt x="8188" y="24"/>
                  </a:lnTo>
                  <a:lnTo>
                    <a:pt x="8187" y="24"/>
                  </a:lnTo>
                  <a:lnTo>
                    <a:pt x="8024" y="32"/>
                  </a:lnTo>
                  <a:lnTo>
                    <a:pt x="7426" y="66"/>
                  </a:lnTo>
                  <a:lnTo>
                    <a:pt x="7258" y="75"/>
                  </a:lnTo>
                  <a:lnTo>
                    <a:pt x="6666" y="106"/>
                  </a:lnTo>
                  <a:lnTo>
                    <a:pt x="6490" y="117"/>
                  </a:lnTo>
                  <a:lnTo>
                    <a:pt x="6489" y="117"/>
                  </a:lnTo>
                  <a:lnTo>
                    <a:pt x="5900" y="148"/>
                  </a:lnTo>
                  <a:lnTo>
                    <a:pt x="5899" y="148"/>
                  </a:lnTo>
                  <a:lnTo>
                    <a:pt x="5719" y="158"/>
                  </a:lnTo>
                  <a:lnTo>
                    <a:pt x="5716" y="158"/>
                  </a:lnTo>
                  <a:lnTo>
                    <a:pt x="5131" y="189"/>
                  </a:lnTo>
                  <a:lnTo>
                    <a:pt x="4943" y="200"/>
                  </a:lnTo>
                  <a:lnTo>
                    <a:pt x="4360" y="231"/>
                  </a:lnTo>
                  <a:lnTo>
                    <a:pt x="4358" y="231"/>
                  </a:lnTo>
                  <a:lnTo>
                    <a:pt x="4165" y="242"/>
                  </a:lnTo>
                  <a:lnTo>
                    <a:pt x="3585" y="273"/>
                  </a:lnTo>
                  <a:lnTo>
                    <a:pt x="3584" y="273"/>
                  </a:lnTo>
                  <a:lnTo>
                    <a:pt x="3387" y="284"/>
                  </a:lnTo>
                  <a:lnTo>
                    <a:pt x="2810" y="315"/>
                  </a:lnTo>
                  <a:lnTo>
                    <a:pt x="2605" y="326"/>
                  </a:lnTo>
                  <a:lnTo>
                    <a:pt x="2603" y="326"/>
                  </a:lnTo>
                  <a:lnTo>
                    <a:pt x="2032" y="358"/>
                  </a:lnTo>
                  <a:lnTo>
                    <a:pt x="2031" y="358"/>
                  </a:lnTo>
                  <a:lnTo>
                    <a:pt x="1821" y="368"/>
                  </a:lnTo>
                  <a:lnTo>
                    <a:pt x="1250" y="400"/>
                  </a:lnTo>
                  <a:lnTo>
                    <a:pt x="1249" y="400"/>
                  </a:lnTo>
                  <a:lnTo>
                    <a:pt x="1035" y="411"/>
                  </a:lnTo>
                  <a:lnTo>
                    <a:pt x="1034" y="411"/>
                  </a:lnTo>
                  <a:lnTo>
                    <a:pt x="330" y="448"/>
                  </a:lnTo>
                  <a:lnTo>
                    <a:pt x="1" y="467"/>
                  </a:lnTo>
                  <a:lnTo>
                    <a:pt x="246" y="504"/>
                  </a:lnTo>
                  <a:lnTo>
                    <a:pt x="576" y="487"/>
                  </a:lnTo>
                  <a:lnTo>
                    <a:pt x="1246" y="450"/>
                  </a:lnTo>
                  <a:lnTo>
                    <a:pt x="1248" y="450"/>
                  </a:lnTo>
                  <a:lnTo>
                    <a:pt x="1460" y="440"/>
                  </a:lnTo>
                  <a:lnTo>
                    <a:pt x="1461" y="440"/>
                  </a:lnTo>
                  <a:lnTo>
                    <a:pt x="2027" y="408"/>
                  </a:lnTo>
                  <a:lnTo>
                    <a:pt x="2237" y="398"/>
                  </a:lnTo>
                  <a:lnTo>
                    <a:pt x="2238" y="398"/>
                  </a:lnTo>
                  <a:lnTo>
                    <a:pt x="2806" y="366"/>
                  </a:lnTo>
                  <a:lnTo>
                    <a:pt x="2807" y="366"/>
                  </a:lnTo>
                  <a:lnTo>
                    <a:pt x="3011" y="355"/>
                  </a:lnTo>
                  <a:lnTo>
                    <a:pt x="3581" y="324"/>
                  </a:lnTo>
                  <a:lnTo>
                    <a:pt x="3779" y="313"/>
                  </a:lnTo>
                  <a:lnTo>
                    <a:pt x="3780" y="313"/>
                  </a:lnTo>
                  <a:lnTo>
                    <a:pt x="4357" y="282"/>
                  </a:lnTo>
                  <a:lnTo>
                    <a:pt x="4548" y="272"/>
                  </a:lnTo>
                  <a:lnTo>
                    <a:pt x="4549" y="272"/>
                  </a:lnTo>
                  <a:lnTo>
                    <a:pt x="5127" y="241"/>
                  </a:lnTo>
                  <a:lnTo>
                    <a:pt x="5315" y="230"/>
                  </a:lnTo>
                  <a:lnTo>
                    <a:pt x="5895" y="199"/>
                  </a:lnTo>
                  <a:lnTo>
                    <a:pt x="5896" y="199"/>
                  </a:lnTo>
                  <a:lnTo>
                    <a:pt x="6078" y="189"/>
                  </a:lnTo>
                  <a:lnTo>
                    <a:pt x="6662" y="158"/>
                  </a:lnTo>
                  <a:lnTo>
                    <a:pt x="6837" y="148"/>
                  </a:lnTo>
                  <a:lnTo>
                    <a:pt x="6839" y="148"/>
                  </a:lnTo>
                  <a:lnTo>
                    <a:pt x="7424" y="117"/>
                  </a:lnTo>
                  <a:lnTo>
                    <a:pt x="7425" y="117"/>
                  </a:lnTo>
                  <a:lnTo>
                    <a:pt x="7594" y="106"/>
                  </a:lnTo>
                  <a:lnTo>
                    <a:pt x="8184" y="75"/>
                  </a:lnTo>
                  <a:lnTo>
                    <a:pt x="8347" y="67"/>
                  </a:lnTo>
                  <a:lnTo>
                    <a:pt x="8557" y="56"/>
                  </a:lnTo>
                  <a:lnTo>
                    <a:pt x="8777" y="43"/>
                  </a:lnTo>
                  <a:lnTo>
                    <a:pt x="86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p66"/>
            <p:cNvSpPr/>
            <p:nvPr/>
          </p:nvSpPr>
          <p:spPr>
            <a:xfrm>
              <a:off x="8837898" y="3494304"/>
              <a:ext cx="892283" cy="51439"/>
            </a:xfrm>
            <a:custGeom>
              <a:avLst/>
              <a:gdLst/>
              <a:ahLst/>
              <a:cxnLst/>
              <a:rect l="l" t="t" r="r" b="b"/>
              <a:pathLst>
                <a:path w="8413" h="485" extrusionOk="0">
                  <a:moveTo>
                    <a:pt x="8254" y="0"/>
                  </a:moveTo>
                  <a:lnTo>
                    <a:pt x="8035" y="13"/>
                  </a:lnTo>
                  <a:lnTo>
                    <a:pt x="7828" y="25"/>
                  </a:lnTo>
                  <a:lnTo>
                    <a:pt x="7665" y="34"/>
                  </a:lnTo>
                  <a:lnTo>
                    <a:pt x="7663" y="34"/>
                  </a:lnTo>
                  <a:lnTo>
                    <a:pt x="7095" y="64"/>
                  </a:lnTo>
                  <a:lnTo>
                    <a:pt x="7093" y="64"/>
                  </a:lnTo>
                  <a:lnTo>
                    <a:pt x="6925" y="73"/>
                  </a:lnTo>
                  <a:lnTo>
                    <a:pt x="6358" y="104"/>
                  </a:lnTo>
                  <a:lnTo>
                    <a:pt x="6182" y="114"/>
                  </a:lnTo>
                  <a:lnTo>
                    <a:pt x="6181" y="114"/>
                  </a:lnTo>
                  <a:lnTo>
                    <a:pt x="5616" y="145"/>
                  </a:lnTo>
                  <a:lnTo>
                    <a:pt x="5436" y="153"/>
                  </a:lnTo>
                  <a:lnTo>
                    <a:pt x="5435" y="153"/>
                  </a:lnTo>
                  <a:lnTo>
                    <a:pt x="4874" y="184"/>
                  </a:lnTo>
                  <a:lnTo>
                    <a:pt x="4685" y="194"/>
                  </a:lnTo>
                  <a:lnTo>
                    <a:pt x="4126" y="225"/>
                  </a:lnTo>
                  <a:lnTo>
                    <a:pt x="3932" y="235"/>
                  </a:lnTo>
                  <a:lnTo>
                    <a:pt x="3931" y="235"/>
                  </a:lnTo>
                  <a:lnTo>
                    <a:pt x="3374" y="266"/>
                  </a:lnTo>
                  <a:lnTo>
                    <a:pt x="3373" y="266"/>
                  </a:lnTo>
                  <a:lnTo>
                    <a:pt x="3176" y="276"/>
                  </a:lnTo>
                  <a:lnTo>
                    <a:pt x="2622" y="306"/>
                  </a:lnTo>
                  <a:lnTo>
                    <a:pt x="2621" y="306"/>
                  </a:lnTo>
                  <a:lnTo>
                    <a:pt x="2417" y="316"/>
                  </a:lnTo>
                  <a:lnTo>
                    <a:pt x="2416" y="316"/>
                  </a:lnTo>
                  <a:lnTo>
                    <a:pt x="1864" y="347"/>
                  </a:lnTo>
                  <a:lnTo>
                    <a:pt x="1863" y="347"/>
                  </a:lnTo>
                  <a:lnTo>
                    <a:pt x="1654" y="357"/>
                  </a:lnTo>
                  <a:lnTo>
                    <a:pt x="1105" y="388"/>
                  </a:lnTo>
                  <a:lnTo>
                    <a:pt x="1103" y="388"/>
                  </a:lnTo>
                  <a:lnTo>
                    <a:pt x="889" y="399"/>
                  </a:lnTo>
                  <a:lnTo>
                    <a:pt x="330" y="430"/>
                  </a:lnTo>
                  <a:lnTo>
                    <a:pt x="0" y="447"/>
                  </a:lnTo>
                  <a:lnTo>
                    <a:pt x="246" y="484"/>
                  </a:lnTo>
                  <a:lnTo>
                    <a:pt x="577" y="467"/>
                  </a:lnTo>
                  <a:lnTo>
                    <a:pt x="1100" y="439"/>
                  </a:lnTo>
                  <a:lnTo>
                    <a:pt x="1316" y="427"/>
                  </a:lnTo>
                  <a:lnTo>
                    <a:pt x="1861" y="398"/>
                  </a:lnTo>
                  <a:lnTo>
                    <a:pt x="2070" y="387"/>
                  </a:lnTo>
                  <a:lnTo>
                    <a:pt x="2617" y="356"/>
                  </a:lnTo>
                  <a:lnTo>
                    <a:pt x="2822" y="346"/>
                  </a:lnTo>
                  <a:lnTo>
                    <a:pt x="3372" y="316"/>
                  </a:lnTo>
                  <a:lnTo>
                    <a:pt x="3373" y="316"/>
                  </a:lnTo>
                  <a:lnTo>
                    <a:pt x="3570" y="305"/>
                  </a:lnTo>
                  <a:lnTo>
                    <a:pt x="4121" y="274"/>
                  </a:lnTo>
                  <a:lnTo>
                    <a:pt x="4122" y="274"/>
                  </a:lnTo>
                  <a:lnTo>
                    <a:pt x="4315" y="266"/>
                  </a:lnTo>
                  <a:lnTo>
                    <a:pt x="4316" y="266"/>
                  </a:lnTo>
                  <a:lnTo>
                    <a:pt x="4869" y="235"/>
                  </a:lnTo>
                  <a:lnTo>
                    <a:pt x="5057" y="225"/>
                  </a:lnTo>
                  <a:lnTo>
                    <a:pt x="5058" y="225"/>
                  </a:lnTo>
                  <a:lnTo>
                    <a:pt x="5614" y="195"/>
                  </a:lnTo>
                  <a:lnTo>
                    <a:pt x="5795" y="185"/>
                  </a:lnTo>
                  <a:lnTo>
                    <a:pt x="6353" y="155"/>
                  </a:lnTo>
                  <a:lnTo>
                    <a:pt x="6531" y="146"/>
                  </a:lnTo>
                  <a:lnTo>
                    <a:pt x="7091" y="115"/>
                  </a:lnTo>
                  <a:lnTo>
                    <a:pt x="7260" y="105"/>
                  </a:lnTo>
                  <a:lnTo>
                    <a:pt x="7824" y="74"/>
                  </a:lnTo>
                  <a:lnTo>
                    <a:pt x="7987" y="67"/>
                  </a:lnTo>
                  <a:lnTo>
                    <a:pt x="8194" y="55"/>
                  </a:lnTo>
                  <a:lnTo>
                    <a:pt x="8413" y="43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66"/>
            <p:cNvSpPr/>
            <p:nvPr/>
          </p:nvSpPr>
          <p:spPr>
            <a:xfrm>
              <a:off x="8937915" y="3507350"/>
              <a:ext cx="840844" cy="53454"/>
            </a:xfrm>
            <a:custGeom>
              <a:avLst/>
              <a:gdLst/>
              <a:ahLst/>
              <a:cxnLst/>
              <a:rect l="l" t="t" r="r" b="b"/>
              <a:pathLst>
                <a:path w="7928" h="504" extrusionOk="0">
                  <a:moveTo>
                    <a:pt x="7771" y="1"/>
                  </a:moveTo>
                  <a:lnTo>
                    <a:pt x="7556" y="13"/>
                  </a:lnTo>
                  <a:lnTo>
                    <a:pt x="7355" y="25"/>
                  </a:lnTo>
                  <a:lnTo>
                    <a:pt x="7195" y="34"/>
                  </a:lnTo>
                  <a:lnTo>
                    <a:pt x="7193" y="34"/>
                  </a:lnTo>
                  <a:lnTo>
                    <a:pt x="6654" y="67"/>
                  </a:lnTo>
                  <a:lnTo>
                    <a:pt x="6488" y="77"/>
                  </a:lnTo>
                  <a:lnTo>
                    <a:pt x="5952" y="109"/>
                  </a:lnTo>
                  <a:lnTo>
                    <a:pt x="5780" y="119"/>
                  </a:lnTo>
                  <a:lnTo>
                    <a:pt x="5246" y="151"/>
                  </a:lnTo>
                  <a:lnTo>
                    <a:pt x="5067" y="164"/>
                  </a:lnTo>
                  <a:lnTo>
                    <a:pt x="4536" y="195"/>
                  </a:lnTo>
                  <a:lnTo>
                    <a:pt x="4535" y="195"/>
                  </a:lnTo>
                  <a:lnTo>
                    <a:pt x="4353" y="206"/>
                  </a:lnTo>
                  <a:lnTo>
                    <a:pt x="3823" y="237"/>
                  </a:lnTo>
                  <a:lnTo>
                    <a:pt x="3635" y="249"/>
                  </a:lnTo>
                  <a:lnTo>
                    <a:pt x="3108" y="280"/>
                  </a:lnTo>
                  <a:lnTo>
                    <a:pt x="2914" y="292"/>
                  </a:lnTo>
                  <a:lnTo>
                    <a:pt x="2390" y="324"/>
                  </a:lnTo>
                  <a:lnTo>
                    <a:pt x="2389" y="324"/>
                  </a:lnTo>
                  <a:lnTo>
                    <a:pt x="2191" y="335"/>
                  </a:lnTo>
                  <a:lnTo>
                    <a:pt x="1669" y="367"/>
                  </a:lnTo>
                  <a:lnTo>
                    <a:pt x="1465" y="379"/>
                  </a:lnTo>
                  <a:lnTo>
                    <a:pt x="946" y="411"/>
                  </a:lnTo>
                  <a:lnTo>
                    <a:pt x="737" y="424"/>
                  </a:lnTo>
                  <a:lnTo>
                    <a:pt x="736" y="424"/>
                  </a:lnTo>
                  <a:lnTo>
                    <a:pt x="321" y="448"/>
                  </a:lnTo>
                  <a:lnTo>
                    <a:pt x="0" y="467"/>
                  </a:lnTo>
                  <a:lnTo>
                    <a:pt x="238" y="503"/>
                  </a:lnTo>
                  <a:lnTo>
                    <a:pt x="562" y="485"/>
                  </a:lnTo>
                  <a:lnTo>
                    <a:pt x="941" y="460"/>
                  </a:lnTo>
                  <a:lnTo>
                    <a:pt x="942" y="460"/>
                  </a:lnTo>
                  <a:lnTo>
                    <a:pt x="1152" y="449"/>
                  </a:lnTo>
                  <a:lnTo>
                    <a:pt x="1668" y="418"/>
                  </a:lnTo>
                  <a:lnTo>
                    <a:pt x="1870" y="406"/>
                  </a:lnTo>
                  <a:lnTo>
                    <a:pt x="1872" y="406"/>
                  </a:lnTo>
                  <a:lnTo>
                    <a:pt x="2385" y="374"/>
                  </a:lnTo>
                  <a:lnTo>
                    <a:pt x="2387" y="374"/>
                  </a:lnTo>
                  <a:lnTo>
                    <a:pt x="2587" y="364"/>
                  </a:lnTo>
                  <a:lnTo>
                    <a:pt x="3105" y="332"/>
                  </a:lnTo>
                  <a:lnTo>
                    <a:pt x="3106" y="332"/>
                  </a:lnTo>
                  <a:lnTo>
                    <a:pt x="3298" y="319"/>
                  </a:lnTo>
                  <a:lnTo>
                    <a:pt x="3820" y="288"/>
                  </a:lnTo>
                  <a:lnTo>
                    <a:pt x="3821" y="288"/>
                  </a:lnTo>
                  <a:lnTo>
                    <a:pt x="4010" y="277"/>
                  </a:lnTo>
                  <a:lnTo>
                    <a:pt x="4011" y="277"/>
                  </a:lnTo>
                  <a:lnTo>
                    <a:pt x="4533" y="246"/>
                  </a:lnTo>
                  <a:lnTo>
                    <a:pt x="4718" y="234"/>
                  </a:lnTo>
                  <a:lnTo>
                    <a:pt x="4719" y="234"/>
                  </a:lnTo>
                  <a:lnTo>
                    <a:pt x="5241" y="203"/>
                  </a:lnTo>
                  <a:lnTo>
                    <a:pt x="5244" y="203"/>
                  </a:lnTo>
                  <a:lnTo>
                    <a:pt x="5420" y="192"/>
                  </a:lnTo>
                  <a:lnTo>
                    <a:pt x="5948" y="161"/>
                  </a:lnTo>
                  <a:lnTo>
                    <a:pt x="5950" y="161"/>
                  </a:lnTo>
                  <a:lnTo>
                    <a:pt x="6120" y="150"/>
                  </a:lnTo>
                  <a:lnTo>
                    <a:pt x="6122" y="150"/>
                  </a:lnTo>
                  <a:lnTo>
                    <a:pt x="6651" y="118"/>
                  </a:lnTo>
                  <a:lnTo>
                    <a:pt x="6653" y="118"/>
                  </a:lnTo>
                  <a:lnTo>
                    <a:pt x="6817" y="108"/>
                  </a:lnTo>
                  <a:lnTo>
                    <a:pt x="7351" y="76"/>
                  </a:lnTo>
                  <a:lnTo>
                    <a:pt x="7353" y="76"/>
                  </a:lnTo>
                  <a:lnTo>
                    <a:pt x="7511" y="66"/>
                  </a:lnTo>
                  <a:lnTo>
                    <a:pt x="7512" y="66"/>
                  </a:lnTo>
                  <a:lnTo>
                    <a:pt x="7713" y="54"/>
                  </a:lnTo>
                  <a:lnTo>
                    <a:pt x="7927" y="41"/>
                  </a:lnTo>
                  <a:lnTo>
                    <a:pt x="77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66"/>
            <p:cNvSpPr/>
            <p:nvPr/>
          </p:nvSpPr>
          <p:spPr>
            <a:xfrm>
              <a:off x="8768215" y="3504910"/>
              <a:ext cx="390725" cy="69681"/>
            </a:xfrm>
            <a:custGeom>
              <a:avLst/>
              <a:gdLst/>
              <a:ahLst/>
              <a:cxnLst/>
              <a:rect l="l" t="t" r="r" b="b"/>
              <a:pathLst>
                <a:path w="3684" h="657" extrusionOk="0">
                  <a:moveTo>
                    <a:pt x="212" y="0"/>
                  </a:moveTo>
                  <a:lnTo>
                    <a:pt x="1" y="13"/>
                  </a:lnTo>
                  <a:lnTo>
                    <a:pt x="280" y="64"/>
                  </a:lnTo>
                  <a:lnTo>
                    <a:pt x="670" y="137"/>
                  </a:lnTo>
                  <a:lnTo>
                    <a:pt x="671" y="137"/>
                  </a:lnTo>
                  <a:lnTo>
                    <a:pt x="882" y="176"/>
                  </a:lnTo>
                  <a:lnTo>
                    <a:pt x="884" y="176"/>
                  </a:lnTo>
                  <a:lnTo>
                    <a:pt x="1546" y="299"/>
                  </a:lnTo>
                  <a:lnTo>
                    <a:pt x="1757" y="339"/>
                  </a:lnTo>
                  <a:lnTo>
                    <a:pt x="2336" y="447"/>
                  </a:lnTo>
                  <a:lnTo>
                    <a:pt x="2337" y="447"/>
                  </a:lnTo>
                  <a:lnTo>
                    <a:pt x="2541" y="483"/>
                  </a:lnTo>
                  <a:lnTo>
                    <a:pt x="2542" y="483"/>
                  </a:lnTo>
                  <a:lnTo>
                    <a:pt x="3207" y="609"/>
                  </a:lnTo>
                  <a:lnTo>
                    <a:pt x="3209" y="609"/>
                  </a:lnTo>
                  <a:lnTo>
                    <a:pt x="3477" y="657"/>
                  </a:lnTo>
                  <a:lnTo>
                    <a:pt x="3683" y="645"/>
                  </a:lnTo>
                  <a:lnTo>
                    <a:pt x="3414" y="594"/>
                  </a:lnTo>
                  <a:lnTo>
                    <a:pt x="2752" y="472"/>
                  </a:lnTo>
                  <a:lnTo>
                    <a:pt x="2546" y="434"/>
                  </a:lnTo>
                  <a:lnTo>
                    <a:pt x="1973" y="327"/>
                  </a:lnTo>
                  <a:lnTo>
                    <a:pt x="1762" y="288"/>
                  </a:lnTo>
                  <a:lnTo>
                    <a:pt x="1760" y="288"/>
                  </a:lnTo>
                  <a:lnTo>
                    <a:pt x="1097" y="166"/>
                  </a:lnTo>
                  <a:lnTo>
                    <a:pt x="1096" y="166"/>
                  </a:lnTo>
                  <a:lnTo>
                    <a:pt x="886" y="126"/>
                  </a:lnTo>
                  <a:lnTo>
                    <a:pt x="885" y="126"/>
                  </a:lnTo>
                  <a:lnTo>
                    <a:pt x="492" y="52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p66"/>
            <p:cNvSpPr/>
            <p:nvPr/>
          </p:nvSpPr>
          <p:spPr>
            <a:xfrm>
              <a:off x="8852535" y="3500243"/>
              <a:ext cx="379165" cy="69787"/>
            </a:xfrm>
            <a:custGeom>
              <a:avLst/>
              <a:gdLst/>
              <a:ahLst/>
              <a:cxnLst/>
              <a:rect l="l" t="t" r="r" b="b"/>
              <a:pathLst>
                <a:path w="3575" h="658" extrusionOk="0">
                  <a:moveTo>
                    <a:pt x="210" y="0"/>
                  </a:moveTo>
                  <a:lnTo>
                    <a:pt x="0" y="12"/>
                  </a:lnTo>
                  <a:lnTo>
                    <a:pt x="274" y="64"/>
                  </a:lnTo>
                  <a:lnTo>
                    <a:pt x="662" y="138"/>
                  </a:lnTo>
                  <a:lnTo>
                    <a:pt x="868" y="178"/>
                  </a:lnTo>
                  <a:lnTo>
                    <a:pt x="1516" y="301"/>
                  </a:lnTo>
                  <a:lnTo>
                    <a:pt x="1723" y="342"/>
                  </a:lnTo>
                  <a:lnTo>
                    <a:pt x="2270" y="446"/>
                  </a:lnTo>
                  <a:lnTo>
                    <a:pt x="2473" y="485"/>
                  </a:lnTo>
                  <a:lnTo>
                    <a:pt x="3110" y="606"/>
                  </a:lnTo>
                  <a:lnTo>
                    <a:pt x="3374" y="658"/>
                  </a:lnTo>
                  <a:lnTo>
                    <a:pt x="3376" y="658"/>
                  </a:lnTo>
                  <a:lnTo>
                    <a:pt x="3574" y="644"/>
                  </a:lnTo>
                  <a:lnTo>
                    <a:pt x="3311" y="595"/>
                  </a:lnTo>
                  <a:lnTo>
                    <a:pt x="3310" y="595"/>
                  </a:lnTo>
                  <a:lnTo>
                    <a:pt x="2677" y="473"/>
                  </a:lnTo>
                  <a:lnTo>
                    <a:pt x="2675" y="473"/>
                  </a:lnTo>
                  <a:lnTo>
                    <a:pt x="2474" y="434"/>
                  </a:lnTo>
                  <a:lnTo>
                    <a:pt x="1932" y="331"/>
                  </a:lnTo>
                  <a:lnTo>
                    <a:pt x="1726" y="291"/>
                  </a:lnTo>
                  <a:lnTo>
                    <a:pt x="1725" y="291"/>
                  </a:lnTo>
                  <a:lnTo>
                    <a:pt x="1079" y="168"/>
                  </a:lnTo>
                  <a:lnTo>
                    <a:pt x="1078" y="168"/>
                  </a:lnTo>
                  <a:lnTo>
                    <a:pt x="873" y="128"/>
                  </a:lnTo>
                  <a:lnTo>
                    <a:pt x="872" y="128"/>
                  </a:lnTo>
                  <a:lnTo>
                    <a:pt x="483" y="5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p66"/>
            <p:cNvSpPr/>
            <p:nvPr/>
          </p:nvSpPr>
          <p:spPr>
            <a:xfrm>
              <a:off x="8936960" y="3495683"/>
              <a:ext cx="367498" cy="69575"/>
            </a:xfrm>
            <a:custGeom>
              <a:avLst/>
              <a:gdLst/>
              <a:ahLst/>
              <a:cxnLst/>
              <a:rect l="l" t="t" r="r" b="b"/>
              <a:pathLst>
                <a:path w="3465" h="656" extrusionOk="0">
                  <a:moveTo>
                    <a:pt x="204" y="0"/>
                  </a:moveTo>
                  <a:lnTo>
                    <a:pt x="1" y="11"/>
                  </a:lnTo>
                  <a:lnTo>
                    <a:pt x="267" y="63"/>
                  </a:lnTo>
                  <a:lnTo>
                    <a:pt x="648" y="139"/>
                  </a:lnTo>
                  <a:lnTo>
                    <a:pt x="650" y="139"/>
                  </a:lnTo>
                  <a:lnTo>
                    <a:pt x="851" y="179"/>
                  </a:lnTo>
                  <a:lnTo>
                    <a:pt x="852" y="179"/>
                  </a:lnTo>
                  <a:lnTo>
                    <a:pt x="1482" y="303"/>
                  </a:lnTo>
                  <a:lnTo>
                    <a:pt x="1483" y="303"/>
                  </a:lnTo>
                  <a:lnTo>
                    <a:pt x="1683" y="343"/>
                  </a:lnTo>
                  <a:lnTo>
                    <a:pt x="2200" y="445"/>
                  </a:lnTo>
                  <a:lnTo>
                    <a:pt x="2394" y="484"/>
                  </a:lnTo>
                  <a:lnTo>
                    <a:pt x="2396" y="484"/>
                  </a:lnTo>
                  <a:lnTo>
                    <a:pt x="3010" y="606"/>
                  </a:lnTo>
                  <a:lnTo>
                    <a:pt x="3012" y="606"/>
                  </a:lnTo>
                  <a:lnTo>
                    <a:pt x="3266" y="656"/>
                  </a:lnTo>
                  <a:lnTo>
                    <a:pt x="3267" y="656"/>
                  </a:lnTo>
                  <a:lnTo>
                    <a:pt x="3464" y="644"/>
                  </a:lnTo>
                  <a:lnTo>
                    <a:pt x="3206" y="592"/>
                  </a:lnTo>
                  <a:lnTo>
                    <a:pt x="2596" y="474"/>
                  </a:lnTo>
                  <a:lnTo>
                    <a:pt x="2399" y="434"/>
                  </a:lnTo>
                  <a:lnTo>
                    <a:pt x="2398" y="434"/>
                  </a:lnTo>
                  <a:lnTo>
                    <a:pt x="1888" y="333"/>
                  </a:lnTo>
                  <a:lnTo>
                    <a:pt x="1688" y="293"/>
                  </a:lnTo>
                  <a:lnTo>
                    <a:pt x="1687" y="293"/>
                  </a:lnTo>
                  <a:lnTo>
                    <a:pt x="1056" y="168"/>
                  </a:lnTo>
                  <a:lnTo>
                    <a:pt x="855" y="128"/>
                  </a:lnTo>
                  <a:lnTo>
                    <a:pt x="471" y="53"/>
                  </a:lnTo>
                  <a:lnTo>
                    <a:pt x="469" y="53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p66"/>
            <p:cNvSpPr/>
            <p:nvPr/>
          </p:nvSpPr>
          <p:spPr>
            <a:xfrm>
              <a:off x="9021068" y="3490804"/>
              <a:ext cx="355407" cy="69894"/>
            </a:xfrm>
            <a:custGeom>
              <a:avLst/>
              <a:gdLst/>
              <a:ahLst/>
              <a:cxnLst/>
              <a:rect l="l" t="t" r="r" b="b"/>
              <a:pathLst>
                <a:path w="3351" h="659" extrusionOk="0">
                  <a:moveTo>
                    <a:pt x="196" y="1"/>
                  </a:moveTo>
                  <a:lnTo>
                    <a:pt x="1" y="12"/>
                  </a:lnTo>
                  <a:lnTo>
                    <a:pt x="260" y="65"/>
                  </a:lnTo>
                  <a:lnTo>
                    <a:pt x="262" y="65"/>
                  </a:lnTo>
                  <a:lnTo>
                    <a:pt x="639" y="143"/>
                  </a:lnTo>
                  <a:lnTo>
                    <a:pt x="833" y="183"/>
                  </a:lnTo>
                  <a:lnTo>
                    <a:pt x="1449" y="309"/>
                  </a:lnTo>
                  <a:lnTo>
                    <a:pt x="1645" y="349"/>
                  </a:lnTo>
                  <a:lnTo>
                    <a:pt x="1646" y="349"/>
                  </a:lnTo>
                  <a:lnTo>
                    <a:pt x="2130" y="448"/>
                  </a:lnTo>
                  <a:lnTo>
                    <a:pt x="2321" y="488"/>
                  </a:lnTo>
                  <a:lnTo>
                    <a:pt x="2322" y="488"/>
                  </a:lnTo>
                  <a:lnTo>
                    <a:pt x="2909" y="607"/>
                  </a:lnTo>
                  <a:lnTo>
                    <a:pt x="3160" y="658"/>
                  </a:lnTo>
                  <a:lnTo>
                    <a:pt x="3351" y="647"/>
                  </a:lnTo>
                  <a:lnTo>
                    <a:pt x="3099" y="595"/>
                  </a:lnTo>
                  <a:lnTo>
                    <a:pt x="2514" y="475"/>
                  </a:lnTo>
                  <a:lnTo>
                    <a:pt x="2324" y="436"/>
                  </a:lnTo>
                  <a:lnTo>
                    <a:pt x="1843" y="338"/>
                  </a:lnTo>
                  <a:lnTo>
                    <a:pt x="1647" y="299"/>
                  </a:lnTo>
                  <a:lnTo>
                    <a:pt x="1646" y="299"/>
                  </a:lnTo>
                  <a:lnTo>
                    <a:pt x="1032" y="172"/>
                  </a:lnTo>
                  <a:lnTo>
                    <a:pt x="1031" y="172"/>
                  </a:lnTo>
                  <a:lnTo>
                    <a:pt x="837" y="132"/>
                  </a:lnTo>
                  <a:lnTo>
                    <a:pt x="836" y="132"/>
                  </a:lnTo>
                  <a:lnTo>
                    <a:pt x="456" y="53"/>
                  </a:lnTo>
                  <a:lnTo>
                    <a:pt x="1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p66"/>
            <p:cNvSpPr/>
            <p:nvPr/>
          </p:nvSpPr>
          <p:spPr>
            <a:xfrm>
              <a:off x="9105175" y="3486243"/>
              <a:ext cx="343316" cy="69894"/>
            </a:xfrm>
            <a:custGeom>
              <a:avLst/>
              <a:gdLst/>
              <a:ahLst/>
              <a:cxnLst/>
              <a:rect l="l" t="t" r="r" b="b"/>
              <a:pathLst>
                <a:path w="3237" h="659" extrusionOk="0">
                  <a:moveTo>
                    <a:pt x="191" y="1"/>
                  </a:moveTo>
                  <a:lnTo>
                    <a:pt x="0" y="11"/>
                  </a:lnTo>
                  <a:lnTo>
                    <a:pt x="249" y="64"/>
                  </a:lnTo>
                  <a:lnTo>
                    <a:pt x="251" y="64"/>
                  </a:lnTo>
                  <a:lnTo>
                    <a:pt x="624" y="144"/>
                  </a:lnTo>
                  <a:lnTo>
                    <a:pt x="816" y="184"/>
                  </a:lnTo>
                  <a:lnTo>
                    <a:pt x="1411" y="311"/>
                  </a:lnTo>
                  <a:lnTo>
                    <a:pt x="1412" y="311"/>
                  </a:lnTo>
                  <a:lnTo>
                    <a:pt x="1601" y="350"/>
                  </a:lnTo>
                  <a:lnTo>
                    <a:pt x="1602" y="350"/>
                  </a:lnTo>
                  <a:lnTo>
                    <a:pt x="2058" y="448"/>
                  </a:lnTo>
                  <a:lnTo>
                    <a:pt x="2243" y="487"/>
                  </a:lnTo>
                  <a:lnTo>
                    <a:pt x="2244" y="487"/>
                  </a:lnTo>
                  <a:lnTo>
                    <a:pt x="2806" y="607"/>
                  </a:lnTo>
                  <a:lnTo>
                    <a:pt x="3049" y="658"/>
                  </a:lnTo>
                  <a:lnTo>
                    <a:pt x="3051" y="658"/>
                  </a:lnTo>
                  <a:lnTo>
                    <a:pt x="3236" y="647"/>
                  </a:lnTo>
                  <a:lnTo>
                    <a:pt x="2991" y="595"/>
                  </a:lnTo>
                  <a:lnTo>
                    <a:pt x="2434" y="476"/>
                  </a:lnTo>
                  <a:lnTo>
                    <a:pt x="2433" y="476"/>
                  </a:lnTo>
                  <a:lnTo>
                    <a:pt x="2246" y="436"/>
                  </a:lnTo>
                  <a:lnTo>
                    <a:pt x="1796" y="342"/>
                  </a:lnTo>
                  <a:lnTo>
                    <a:pt x="1795" y="342"/>
                  </a:lnTo>
                  <a:lnTo>
                    <a:pt x="1606" y="301"/>
                  </a:lnTo>
                  <a:lnTo>
                    <a:pt x="1008" y="174"/>
                  </a:lnTo>
                  <a:lnTo>
                    <a:pt x="1007" y="174"/>
                  </a:lnTo>
                  <a:lnTo>
                    <a:pt x="819" y="133"/>
                  </a:lnTo>
                  <a:lnTo>
                    <a:pt x="817" y="133"/>
                  </a:lnTo>
                  <a:lnTo>
                    <a:pt x="444" y="54"/>
                  </a:lnTo>
                  <a:lnTo>
                    <a:pt x="443" y="54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p66"/>
            <p:cNvSpPr/>
            <p:nvPr/>
          </p:nvSpPr>
          <p:spPr>
            <a:xfrm>
              <a:off x="9188965" y="3481470"/>
              <a:ext cx="331013" cy="70106"/>
            </a:xfrm>
            <a:custGeom>
              <a:avLst/>
              <a:gdLst/>
              <a:ahLst/>
              <a:cxnLst/>
              <a:rect l="l" t="t" r="r" b="b"/>
              <a:pathLst>
                <a:path w="3121" h="661" extrusionOk="0">
                  <a:moveTo>
                    <a:pt x="185" y="1"/>
                  </a:moveTo>
                  <a:lnTo>
                    <a:pt x="0" y="11"/>
                  </a:lnTo>
                  <a:lnTo>
                    <a:pt x="243" y="66"/>
                  </a:lnTo>
                  <a:lnTo>
                    <a:pt x="244" y="66"/>
                  </a:lnTo>
                  <a:lnTo>
                    <a:pt x="612" y="147"/>
                  </a:lnTo>
                  <a:lnTo>
                    <a:pt x="796" y="188"/>
                  </a:lnTo>
                  <a:lnTo>
                    <a:pt x="1375" y="315"/>
                  </a:lnTo>
                  <a:lnTo>
                    <a:pt x="1559" y="356"/>
                  </a:lnTo>
                  <a:lnTo>
                    <a:pt x="1986" y="450"/>
                  </a:lnTo>
                  <a:lnTo>
                    <a:pt x="2166" y="490"/>
                  </a:lnTo>
                  <a:lnTo>
                    <a:pt x="2703" y="609"/>
                  </a:lnTo>
                  <a:lnTo>
                    <a:pt x="2704" y="609"/>
                  </a:lnTo>
                  <a:lnTo>
                    <a:pt x="2938" y="660"/>
                  </a:lnTo>
                  <a:lnTo>
                    <a:pt x="2940" y="660"/>
                  </a:lnTo>
                  <a:lnTo>
                    <a:pt x="3121" y="648"/>
                  </a:lnTo>
                  <a:lnTo>
                    <a:pt x="2884" y="597"/>
                  </a:lnTo>
                  <a:lnTo>
                    <a:pt x="2352" y="478"/>
                  </a:lnTo>
                  <a:lnTo>
                    <a:pt x="2351" y="478"/>
                  </a:lnTo>
                  <a:lnTo>
                    <a:pt x="2169" y="439"/>
                  </a:lnTo>
                  <a:lnTo>
                    <a:pt x="2168" y="439"/>
                  </a:lnTo>
                  <a:lnTo>
                    <a:pt x="1748" y="346"/>
                  </a:lnTo>
                  <a:lnTo>
                    <a:pt x="1747" y="346"/>
                  </a:lnTo>
                  <a:lnTo>
                    <a:pt x="1564" y="305"/>
                  </a:lnTo>
                  <a:lnTo>
                    <a:pt x="984" y="177"/>
                  </a:lnTo>
                  <a:lnTo>
                    <a:pt x="800" y="136"/>
                  </a:lnTo>
                  <a:lnTo>
                    <a:pt x="432" y="55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p66"/>
            <p:cNvSpPr/>
            <p:nvPr/>
          </p:nvSpPr>
          <p:spPr>
            <a:xfrm>
              <a:off x="9272648" y="3476910"/>
              <a:ext cx="318498" cy="69894"/>
            </a:xfrm>
            <a:custGeom>
              <a:avLst/>
              <a:gdLst/>
              <a:ahLst/>
              <a:cxnLst/>
              <a:rect l="l" t="t" r="r" b="b"/>
              <a:pathLst>
                <a:path w="3003" h="659" extrusionOk="0">
                  <a:moveTo>
                    <a:pt x="180" y="0"/>
                  </a:moveTo>
                  <a:lnTo>
                    <a:pt x="0" y="11"/>
                  </a:lnTo>
                  <a:lnTo>
                    <a:pt x="237" y="65"/>
                  </a:lnTo>
                  <a:lnTo>
                    <a:pt x="596" y="148"/>
                  </a:lnTo>
                  <a:lnTo>
                    <a:pt x="599" y="148"/>
                  </a:lnTo>
                  <a:lnTo>
                    <a:pt x="775" y="189"/>
                  </a:lnTo>
                  <a:lnTo>
                    <a:pt x="776" y="189"/>
                  </a:lnTo>
                  <a:lnTo>
                    <a:pt x="1336" y="317"/>
                  </a:lnTo>
                  <a:lnTo>
                    <a:pt x="1337" y="317"/>
                  </a:lnTo>
                  <a:lnTo>
                    <a:pt x="1515" y="359"/>
                  </a:lnTo>
                  <a:lnTo>
                    <a:pt x="1911" y="451"/>
                  </a:lnTo>
                  <a:lnTo>
                    <a:pt x="2085" y="490"/>
                  </a:lnTo>
                  <a:lnTo>
                    <a:pt x="2088" y="490"/>
                  </a:lnTo>
                  <a:lnTo>
                    <a:pt x="2598" y="606"/>
                  </a:lnTo>
                  <a:lnTo>
                    <a:pt x="2826" y="659"/>
                  </a:lnTo>
                  <a:lnTo>
                    <a:pt x="3003" y="648"/>
                  </a:lnTo>
                  <a:lnTo>
                    <a:pt x="2774" y="596"/>
                  </a:lnTo>
                  <a:lnTo>
                    <a:pt x="2772" y="596"/>
                  </a:lnTo>
                  <a:lnTo>
                    <a:pt x="2264" y="479"/>
                  </a:lnTo>
                  <a:lnTo>
                    <a:pt x="2090" y="438"/>
                  </a:lnTo>
                  <a:lnTo>
                    <a:pt x="1696" y="349"/>
                  </a:lnTo>
                  <a:lnTo>
                    <a:pt x="1517" y="309"/>
                  </a:lnTo>
                  <a:lnTo>
                    <a:pt x="958" y="179"/>
                  </a:lnTo>
                  <a:lnTo>
                    <a:pt x="780" y="138"/>
                  </a:lnTo>
                  <a:lnTo>
                    <a:pt x="779" y="138"/>
                  </a:lnTo>
                  <a:lnTo>
                    <a:pt x="418" y="56"/>
                  </a:lnTo>
                  <a:lnTo>
                    <a:pt x="417" y="56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p66"/>
            <p:cNvSpPr/>
            <p:nvPr/>
          </p:nvSpPr>
          <p:spPr>
            <a:xfrm>
              <a:off x="9356013" y="3472349"/>
              <a:ext cx="305771" cy="70000"/>
            </a:xfrm>
            <a:custGeom>
              <a:avLst/>
              <a:gdLst/>
              <a:ahLst/>
              <a:cxnLst/>
              <a:rect l="l" t="t" r="r" b="b"/>
              <a:pathLst>
                <a:path w="2883" h="660" extrusionOk="0">
                  <a:moveTo>
                    <a:pt x="177" y="0"/>
                  </a:moveTo>
                  <a:lnTo>
                    <a:pt x="0" y="10"/>
                  </a:lnTo>
                  <a:lnTo>
                    <a:pt x="230" y="64"/>
                  </a:lnTo>
                  <a:lnTo>
                    <a:pt x="231" y="64"/>
                  </a:lnTo>
                  <a:lnTo>
                    <a:pt x="583" y="150"/>
                  </a:lnTo>
                  <a:lnTo>
                    <a:pt x="584" y="150"/>
                  </a:lnTo>
                  <a:lnTo>
                    <a:pt x="756" y="191"/>
                  </a:lnTo>
                  <a:lnTo>
                    <a:pt x="1296" y="321"/>
                  </a:lnTo>
                  <a:lnTo>
                    <a:pt x="1297" y="321"/>
                  </a:lnTo>
                  <a:lnTo>
                    <a:pt x="1468" y="362"/>
                  </a:lnTo>
                  <a:lnTo>
                    <a:pt x="1838" y="449"/>
                  </a:lnTo>
                  <a:lnTo>
                    <a:pt x="2006" y="491"/>
                  </a:lnTo>
                  <a:lnTo>
                    <a:pt x="2008" y="491"/>
                  </a:lnTo>
                  <a:lnTo>
                    <a:pt x="2491" y="607"/>
                  </a:lnTo>
                  <a:lnTo>
                    <a:pt x="2493" y="607"/>
                  </a:lnTo>
                  <a:lnTo>
                    <a:pt x="2713" y="660"/>
                  </a:lnTo>
                  <a:lnTo>
                    <a:pt x="2883" y="648"/>
                  </a:lnTo>
                  <a:lnTo>
                    <a:pt x="2662" y="596"/>
                  </a:lnTo>
                  <a:lnTo>
                    <a:pt x="2180" y="480"/>
                  </a:lnTo>
                  <a:lnTo>
                    <a:pt x="2178" y="480"/>
                  </a:lnTo>
                  <a:lnTo>
                    <a:pt x="2010" y="439"/>
                  </a:lnTo>
                  <a:lnTo>
                    <a:pt x="1646" y="353"/>
                  </a:lnTo>
                  <a:lnTo>
                    <a:pt x="1473" y="311"/>
                  </a:lnTo>
                  <a:lnTo>
                    <a:pt x="933" y="181"/>
                  </a:lnTo>
                  <a:lnTo>
                    <a:pt x="931" y="181"/>
                  </a:lnTo>
                  <a:lnTo>
                    <a:pt x="760" y="139"/>
                  </a:lnTo>
                  <a:lnTo>
                    <a:pt x="405" y="54"/>
                  </a:lnTo>
                  <a:lnTo>
                    <a:pt x="404" y="54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p66"/>
            <p:cNvSpPr/>
            <p:nvPr/>
          </p:nvSpPr>
          <p:spPr>
            <a:xfrm>
              <a:off x="9439484" y="3467788"/>
              <a:ext cx="292938" cy="70000"/>
            </a:xfrm>
            <a:custGeom>
              <a:avLst/>
              <a:gdLst/>
              <a:ahLst/>
              <a:cxnLst/>
              <a:rect l="l" t="t" r="r" b="b"/>
              <a:pathLst>
                <a:path w="2762" h="660" extrusionOk="0">
                  <a:moveTo>
                    <a:pt x="168" y="0"/>
                  </a:moveTo>
                  <a:lnTo>
                    <a:pt x="0" y="9"/>
                  </a:lnTo>
                  <a:lnTo>
                    <a:pt x="221" y="64"/>
                  </a:lnTo>
                  <a:lnTo>
                    <a:pt x="565" y="151"/>
                  </a:lnTo>
                  <a:lnTo>
                    <a:pt x="731" y="193"/>
                  </a:lnTo>
                  <a:lnTo>
                    <a:pt x="732" y="193"/>
                  </a:lnTo>
                  <a:lnTo>
                    <a:pt x="1253" y="323"/>
                  </a:lnTo>
                  <a:lnTo>
                    <a:pt x="1419" y="365"/>
                  </a:lnTo>
                  <a:lnTo>
                    <a:pt x="1759" y="450"/>
                  </a:lnTo>
                  <a:lnTo>
                    <a:pt x="1922" y="491"/>
                  </a:lnTo>
                  <a:lnTo>
                    <a:pt x="1924" y="491"/>
                  </a:lnTo>
                  <a:lnTo>
                    <a:pt x="2383" y="606"/>
                  </a:lnTo>
                  <a:lnTo>
                    <a:pt x="2598" y="660"/>
                  </a:lnTo>
                  <a:lnTo>
                    <a:pt x="2762" y="650"/>
                  </a:lnTo>
                  <a:lnTo>
                    <a:pt x="2547" y="597"/>
                  </a:lnTo>
                  <a:lnTo>
                    <a:pt x="2088" y="481"/>
                  </a:lnTo>
                  <a:lnTo>
                    <a:pt x="1925" y="440"/>
                  </a:lnTo>
                  <a:lnTo>
                    <a:pt x="1588" y="355"/>
                  </a:lnTo>
                  <a:lnTo>
                    <a:pt x="1423" y="314"/>
                  </a:lnTo>
                  <a:lnTo>
                    <a:pt x="1421" y="314"/>
                  </a:lnTo>
                  <a:lnTo>
                    <a:pt x="901" y="182"/>
                  </a:lnTo>
                  <a:lnTo>
                    <a:pt x="733" y="142"/>
                  </a:lnTo>
                  <a:lnTo>
                    <a:pt x="389" y="55"/>
                  </a:lnTo>
                  <a:lnTo>
                    <a:pt x="388" y="55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66"/>
            <p:cNvSpPr/>
            <p:nvPr/>
          </p:nvSpPr>
          <p:spPr>
            <a:xfrm>
              <a:off x="9522531" y="3462909"/>
              <a:ext cx="279786" cy="70424"/>
            </a:xfrm>
            <a:custGeom>
              <a:avLst/>
              <a:gdLst/>
              <a:ahLst/>
              <a:cxnLst/>
              <a:rect l="l" t="t" r="r" b="b"/>
              <a:pathLst>
                <a:path w="2638" h="664" extrusionOk="0">
                  <a:moveTo>
                    <a:pt x="163" y="1"/>
                  </a:moveTo>
                  <a:lnTo>
                    <a:pt x="1" y="11"/>
                  </a:lnTo>
                  <a:lnTo>
                    <a:pt x="212" y="67"/>
                  </a:lnTo>
                  <a:lnTo>
                    <a:pt x="213" y="67"/>
                  </a:lnTo>
                  <a:lnTo>
                    <a:pt x="548" y="154"/>
                  </a:lnTo>
                  <a:lnTo>
                    <a:pt x="708" y="197"/>
                  </a:lnTo>
                  <a:lnTo>
                    <a:pt x="1208" y="330"/>
                  </a:lnTo>
                  <a:lnTo>
                    <a:pt x="1210" y="330"/>
                  </a:lnTo>
                  <a:lnTo>
                    <a:pt x="1369" y="370"/>
                  </a:lnTo>
                  <a:lnTo>
                    <a:pt x="1681" y="453"/>
                  </a:lnTo>
                  <a:lnTo>
                    <a:pt x="1683" y="453"/>
                  </a:lnTo>
                  <a:lnTo>
                    <a:pt x="1839" y="495"/>
                  </a:lnTo>
                  <a:lnTo>
                    <a:pt x="1841" y="495"/>
                  </a:lnTo>
                  <a:lnTo>
                    <a:pt x="2273" y="610"/>
                  </a:lnTo>
                  <a:lnTo>
                    <a:pt x="2274" y="610"/>
                  </a:lnTo>
                  <a:lnTo>
                    <a:pt x="2479" y="664"/>
                  </a:lnTo>
                  <a:lnTo>
                    <a:pt x="2480" y="664"/>
                  </a:lnTo>
                  <a:lnTo>
                    <a:pt x="2637" y="653"/>
                  </a:lnTo>
                  <a:lnTo>
                    <a:pt x="2433" y="599"/>
                  </a:lnTo>
                  <a:lnTo>
                    <a:pt x="2432" y="599"/>
                  </a:lnTo>
                  <a:lnTo>
                    <a:pt x="2000" y="485"/>
                  </a:lnTo>
                  <a:lnTo>
                    <a:pt x="1999" y="485"/>
                  </a:lnTo>
                  <a:lnTo>
                    <a:pt x="1843" y="444"/>
                  </a:lnTo>
                  <a:lnTo>
                    <a:pt x="1532" y="363"/>
                  </a:lnTo>
                  <a:lnTo>
                    <a:pt x="1373" y="321"/>
                  </a:lnTo>
                  <a:lnTo>
                    <a:pt x="871" y="189"/>
                  </a:lnTo>
                  <a:lnTo>
                    <a:pt x="712" y="146"/>
                  </a:lnTo>
                  <a:lnTo>
                    <a:pt x="711" y="146"/>
                  </a:lnTo>
                  <a:lnTo>
                    <a:pt x="377" y="58"/>
                  </a:lnTo>
                  <a:lnTo>
                    <a:pt x="375" y="58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66"/>
            <p:cNvSpPr/>
            <p:nvPr/>
          </p:nvSpPr>
          <p:spPr>
            <a:xfrm>
              <a:off x="8265161" y="3145465"/>
              <a:ext cx="156332" cy="175741"/>
            </a:xfrm>
            <a:custGeom>
              <a:avLst/>
              <a:gdLst/>
              <a:ahLst/>
              <a:cxnLst/>
              <a:rect l="l" t="t" r="r" b="b"/>
              <a:pathLst>
                <a:path w="1474" h="1657" extrusionOk="0">
                  <a:moveTo>
                    <a:pt x="733" y="0"/>
                  </a:moveTo>
                  <a:cubicBezTo>
                    <a:pt x="712" y="0"/>
                    <a:pt x="690" y="13"/>
                    <a:pt x="682" y="38"/>
                  </a:cubicBezTo>
                  <a:cubicBezTo>
                    <a:pt x="630" y="193"/>
                    <a:pt x="558" y="341"/>
                    <a:pt x="458" y="469"/>
                  </a:cubicBezTo>
                  <a:cubicBezTo>
                    <a:pt x="348" y="609"/>
                    <a:pt x="206" y="725"/>
                    <a:pt x="43" y="791"/>
                  </a:cubicBezTo>
                  <a:cubicBezTo>
                    <a:pt x="0" y="810"/>
                    <a:pt x="0" y="872"/>
                    <a:pt x="45" y="890"/>
                  </a:cubicBezTo>
                  <a:cubicBezTo>
                    <a:pt x="361" y="1017"/>
                    <a:pt x="561" y="1263"/>
                    <a:pt x="695" y="1621"/>
                  </a:cubicBezTo>
                  <a:cubicBezTo>
                    <a:pt x="703" y="1645"/>
                    <a:pt x="724" y="1656"/>
                    <a:pt x="745" y="1656"/>
                  </a:cubicBezTo>
                  <a:cubicBezTo>
                    <a:pt x="765" y="1656"/>
                    <a:pt x="785" y="1646"/>
                    <a:pt x="796" y="1624"/>
                  </a:cubicBezTo>
                  <a:cubicBezTo>
                    <a:pt x="925" y="1333"/>
                    <a:pt x="1136" y="1025"/>
                    <a:pt x="1432" y="879"/>
                  </a:cubicBezTo>
                  <a:cubicBezTo>
                    <a:pt x="1473" y="859"/>
                    <a:pt x="1473" y="801"/>
                    <a:pt x="1431" y="783"/>
                  </a:cubicBezTo>
                  <a:cubicBezTo>
                    <a:pt x="1251" y="706"/>
                    <a:pt x="1064" y="575"/>
                    <a:pt x="966" y="427"/>
                  </a:cubicBezTo>
                  <a:cubicBezTo>
                    <a:pt x="882" y="301"/>
                    <a:pt x="825" y="174"/>
                    <a:pt x="784" y="38"/>
                  </a:cubicBezTo>
                  <a:cubicBezTo>
                    <a:pt x="776" y="13"/>
                    <a:pt x="755" y="0"/>
                    <a:pt x="73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66"/>
            <p:cNvSpPr/>
            <p:nvPr/>
          </p:nvSpPr>
          <p:spPr>
            <a:xfrm>
              <a:off x="8660674" y="2577601"/>
              <a:ext cx="106374" cy="119941"/>
            </a:xfrm>
            <a:custGeom>
              <a:avLst/>
              <a:gdLst/>
              <a:ahLst/>
              <a:cxnLst/>
              <a:rect l="l" t="t" r="r" b="b"/>
              <a:pathLst>
                <a:path w="1209" h="1363" extrusionOk="0">
                  <a:moveTo>
                    <a:pt x="601" y="0"/>
                  </a:moveTo>
                  <a:cubicBezTo>
                    <a:pt x="583" y="0"/>
                    <a:pt x="565" y="11"/>
                    <a:pt x="558" y="31"/>
                  </a:cubicBezTo>
                  <a:cubicBezTo>
                    <a:pt x="517" y="159"/>
                    <a:pt x="457" y="281"/>
                    <a:pt x="375" y="386"/>
                  </a:cubicBezTo>
                  <a:cubicBezTo>
                    <a:pt x="288" y="503"/>
                    <a:pt x="170" y="596"/>
                    <a:pt x="37" y="652"/>
                  </a:cubicBezTo>
                  <a:cubicBezTo>
                    <a:pt x="1" y="667"/>
                    <a:pt x="1" y="718"/>
                    <a:pt x="38" y="732"/>
                  </a:cubicBezTo>
                  <a:cubicBezTo>
                    <a:pt x="299" y="837"/>
                    <a:pt x="462" y="1040"/>
                    <a:pt x="572" y="1334"/>
                  </a:cubicBezTo>
                  <a:cubicBezTo>
                    <a:pt x="578" y="1353"/>
                    <a:pt x="595" y="1363"/>
                    <a:pt x="611" y="1363"/>
                  </a:cubicBezTo>
                  <a:cubicBezTo>
                    <a:pt x="627" y="1363"/>
                    <a:pt x="644" y="1353"/>
                    <a:pt x="651" y="1335"/>
                  </a:cubicBezTo>
                  <a:cubicBezTo>
                    <a:pt x="757" y="1095"/>
                    <a:pt x="931" y="842"/>
                    <a:pt x="1174" y="722"/>
                  </a:cubicBezTo>
                  <a:cubicBezTo>
                    <a:pt x="1209" y="707"/>
                    <a:pt x="1206" y="658"/>
                    <a:pt x="1173" y="644"/>
                  </a:cubicBezTo>
                  <a:cubicBezTo>
                    <a:pt x="1025" y="579"/>
                    <a:pt x="873" y="473"/>
                    <a:pt x="791" y="351"/>
                  </a:cubicBezTo>
                  <a:cubicBezTo>
                    <a:pt x="723" y="247"/>
                    <a:pt x="677" y="143"/>
                    <a:pt x="643" y="31"/>
                  </a:cubicBezTo>
                  <a:cubicBezTo>
                    <a:pt x="636" y="10"/>
                    <a:pt x="619" y="0"/>
                    <a:pt x="60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66"/>
            <p:cNvSpPr/>
            <p:nvPr/>
          </p:nvSpPr>
          <p:spPr>
            <a:xfrm>
              <a:off x="9587441" y="3184284"/>
              <a:ext cx="156332" cy="175847"/>
            </a:xfrm>
            <a:custGeom>
              <a:avLst/>
              <a:gdLst/>
              <a:ahLst/>
              <a:cxnLst/>
              <a:rect l="l" t="t" r="r" b="b"/>
              <a:pathLst>
                <a:path w="1474" h="1658" extrusionOk="0">
                  <a:moveTo>
                    <a:pt x="733" y="1"/>
                  </a:moveTo>
                  <a:cubicBezTo>
                    <a:pt x="712" y="1"/>
                    <a:pt x="690" y="13"/>
                    <a:pt x="682" y="39"/>
                  </a:cubicBezTo>
                  <a:cubicBezTo>
                    <a:pt x="630" y="193"/>
                    <a:pt x="558" y="341"/>
                    <a:pt x="458" y="470"/>
                  </a:cubicBezTo>
                  <a:cubicBezTo>
                    <a:pt x="348" y="609"/>
                    <a:pt x="206" y="725"/>
                    <a:pt x="43" y="792"/>
                  </a:cubicBezTo>
                  <a:cubicBezTo>
                    <a:pt x="0" y="811"/>
                    <a:pt x="0" y="872"/>
                    <a:pt x="45" y="891"/>
                  </a:cubicBezTo>
                  <a:cubicBezTo>
                    <a:pt x="361" y="1018"/>
                    <a:pt x="561" y="1264"/>
                    <a:pt x="695" y="1622"/>
                  </a:cubicBezTo>
                  <a:cubicBezTo>
                    <a:pt x="703" y="1646"/>
                    <a:pt x="723" y="1657"/>
                    <a:pt x="744" y="1657"/>
                  </a:cubicBezTo>
                  <a:cubicBezTo>
                    <a:pt x="764" y="1657"/>
                    <a:pt x="785" y="1646"/>
                    <a:pt x="796" y="1624"/>
                  </a:cubicBezTo>
                  <a:cubicBezTo>
                    <a:pt x="925" y="1334"/>
                    <a:pt x="1136" y="1027"/>
                    <a:pt x="1432" y="880"/>
                  </a:cubicBezTo>
                  <a:cubicBezTo>
                    <a:pt x="1473" y="860"/>
                    <a:pt x="1473" y="803"/>
                    <a:pt x="1431" y="785"/>
                  </a:cubicBezTo>
                  <a:cubicBezTo>
                    <a:pt x="1251" y="707"/>
                    <a:pt x="1064" y="576"/>
                    <a:pt x="966" y="428"/>
                  </a:cubicBezTo>
                  <a:cubicBezTo>
                    <a:pt x="882" y="302"/>
                    <a:pt x="825" y="175"/>
                    <a:pt x="784" y="39"/>
                  </a:cubicBezTo>
                  <a:cubicBezTo>
                    <a:pt x="776" y="13"/>
                    <a:pt x="755" y="1"/>
                    <a:pt x="73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66"/>
            <p:cNvSpPr/>
            <p:nvPr/>
          </p:nvSpPr>
          <p:spPr>
            <a:xfrm>
              <a:off x="8227191" y="2670730"/>
              <a:ext cx="150287" cy="156651"/>
            </a:xfrm>
            <a:custGeom>
              <a:avLst/>
              <a:gdLst/>
              <a:ahLst/>
              <a:cxnLst/>
              <a:rect l="l" t="t" r="r" b="b"/>
              <a:pathLst>
                <a:path w="1417" h="1477" extrusionOk="0">
                  <a:moveTo>
                    <a:pt x="620" y="0"/>
                  </a:moveTo>
                  <a:cubicBezTo>
                    <a:pt x="607" y="0"/>
                    <a:pt x="592" y="8"/>
                    <a:pt x="574" y="22"/>
                  </a:cubicBezTo>
                  <a:cubicBezTo>
                    <a:pt x="548" y="43"/>
                    <a:pt x="516" y="82"/>
                    <a:pt x="479" y="138"/>
                  </a:cubicBezTo>
                  <a:cubicBezTo>
                    <a:pt x="442" y="195"/>
                    <a:pt x="417" y="252"/>
                    <a:pt x="403" y="309"/>
                  </a:cubicBezTo>
                  <a:cubicBezTo>
                    <a:pt x="389" y="367"/>
                    <a:pt x="390" y="405"/>
                    <a:pt x="409" y="425"/>
                  </a:cubicBezTo>
                  <a:lnTo>
                    <a:pt x="661" y="700"/>
                  </a:lnTo>
                  <a:lnTo>
                    <a:pt x="654" y="710"/>
                  </a:lnTo>
                  <a:lnTo>
                    <a:pt x="284" y="585"/>
                  </a:lnTo>
                  <a:cubicBezTo>
                    <a:pt x="278" y="583"/>
                    <a:pt x="271" y="582"/>
                    <a:pt x="265" y="582"/>
                  </a:cubicBezTo>
                  <a:cubicBezTo>
                    <a:pt x="249" y="582"/>
                    <a:pt x="231" y="587"/>
                    <a:pt x="210" y="598"/>
                  </a:cubicBezTo>
                  <a:cubicBezTo>
                    <a:pt x="179" y="614"/>
                    <a:pt x="147" y="647"/>
                    <a:pt x="110" y="704"/>
                  </a:cubicBezTo>
                  <a:cubicBezTo>
                    <a:pt x="73" y="759"/>
                    <a:pt x="44" y="816"/>
                    <a:pt x="23" y="872"/>
                  </a:cubicBezTo>
                  <a:cubicBezTo>
                    <a:pt x="2" y="929"/>
                    <a:pt x="1" y="963"/>
                    <a:pt x="19" y="974"/>
                  </a:cubicBezTo>
                  <a:lnTo>
                    <a:pt x="778" y="1471"/>
                  </a:lnTo>
                  <a:cubicBezTo>
                    <a:pt x="783" y="1474"/>
                    <a:pt x="789" y="1476"/>
                    <a:pt x="795" y="1476"/>
                  </a:cubicBezTo>
                  <a:cubicBezTo>
                    <a:pt x="802" y="1476"/>
                    <a:pt x="809" y="1474"/>
                    <a:pt x="817" y="1468"/>
                  </a:cubicBezTo>
                  <a:cubicBezTo>
                    <a:pt x="832" y="1457"/>
                    <a:pt x="852" y="1434"/>
                    <a:pt x="877" y="1395"/>
                  </a:cubicBezTo>
                  <a:cubicBezTo>
                    <a:pt x="901" y="1357"/>
                    <a:pt x="920" y="1329"/>
                    <a:pt x="933" y="1309"/>
                  </a:cubicBezTo>
                  <a:cubicBezTo>
                    <a:pt x="996" y="1206"/>
                    <a:pt x="1017" y="1148"/>
                    <a:pt x="998" y="1134"/>
                  </a:cubicBezTo>
                  <a:cubicBezTo>
                    <a:pt x="937" y="1094"/>
                    <a:pt x="820" y="1029"/>
                    <a:pt x="645" y="935"/>
                  </a:cubicBezTo>
                  <a:lnTo>
                    <a:pt x="652" y="925"/>
                  </a:lnTo>
                  <a:lnTo>
                    <a:pt x="1008" y="1064"/>
                  </a:lnTo>
                  <a:cubicBezTo>
                    <a:pt x="1016" y="1068"/>
                    <a:pt x="1024" y="1070"/>
                    <a:pt x="1031" y="1070"/>
                  </a:cubicBezTo>
                  <a:cubicBezTo>
                    <a:pt x="1036" y="1070"/>
                    <a:pt x="1041" y="1069"/>
                    <a:pt x="1045" y="1067"/>
                  </a:cubicBezTo>
                  <a:cubicBezTo>
                    <a:pt x="1056" y="1063"/>
                    <a:pt x="1072" y="1043"/>
                    <a:pt x="1094" y="1009"/>
                  </a:cubicBezTo>
                  <a:cubicBezTo>
                    <a:pt x="1116" y="974"/>
                    <a:pt x="1130" y="947"/>
                    <a:pt x="1136" y="926"/>
                  </a:cubicBezTo>
                  <a:cubicBezTo>
                    <a:pt x="1142" y="906"/>
                    <a:pt x="1140" y="890"/>
                    <a:pt x="1128" y="880"/>
                  </a:cubicBezTo>
                  <a:lnTo>
                    <a:pt x="857" y="614"/>
                  </a:lnTo>
                  <a:lnTo>
                    <a:pt x="863" y="603"/>
                  </a:lnTo>
                  <a:cubicBezTo>
                    <a:pt x="1017" y="721"/>
                    <a:pt x="1125" y="803"/>
                    <a:pt x="1188" y="843"/>
                  </a:cubicBezTo>
                  <a:cubicBezTo>
                    <a:pt x="1192" y="846"/>
                    <a:pt x="1197" y="847"/>
                    <a:pt x="1202" y="847"/>
                  </a:cubicBezTo>
                  <a:cubicBezTo>
                    <a:pt x="1223" y="847"/>
                    <a:pt x="1251" y="820"/>
                    <a:pt x="1286" y="767"/>
                  </a:cubicBezTo>
                  <a:cubicBezTo>
                    <a:pt x="1330" y="701"/>
                    <a:pt x="1363" y="643"/>
                    <a:pt x="1386" y="594"/>
                  </a:cubicBezTo>
                  <a:cubicBezTo>
                    <a:pt x="1410" y="543"/>
                    <a:pt x="1417" y="515"/>
                    <a:pt x="1406" y="508"/>
                  </a:cubicBezTo>
                  <a:lnTo>
                    <a:pt x="635" y="4"/>
                  </a:lnTo>
                  <a:cubicBezTo>
                    <a:pt x="630" y="2"/>
                    <a:pt x="626" y="0"/>
                    <a:pt x="6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66"/>
            <p:cNvSpPr/>
            <p:nvPr/>
          </p:nvSpPr>
          <p:spPr>
            <a:xfrm>
              <a:off x="8336329" y="2608153"/>
              <a:ext cx="105105" cy="100651"/>
            </a:xfrm>
            <a:custGeom>
              <a:avLst/>
              <a:gdLst/>
              <a:ahLst/>
              <a:cxnLst/>
              <a:rect l="l" t="t" r="r" b="b"/>
              <a:pathLst>
                <a:path w="991" h="949" extrusionOk="0">
                  <a:moveTo>
                    <a:pt x="338" y="324"/>
                  </a:moveTo>
                  <a:cubicBezTo>
                    <a:pt x="356" y="324"/>
                    <a:pt x="379" y="337"/>
                    <a:pt x="405" y="364"/>
                  </a:cubicBezTo>
                  <a:cubicBezTo>
                    <a:pt x="428" y="385"/>
                    <a:pt x="440" y="411"/>
                    <a:pt x="443" y="439"/>
                  </a:cubicBezTo>
                  <a:cubicBezTo>
                    <a:pt x="445" y="467"/>
                    <a:pt x="438" y="490"/>
                    <a:pt x="418" y="510"/>
                  </a:cubicBezTo>
                  <a:lnTo>
                    <a:pt x="351" y="443"/>
                  </a:lnTo>
                  <a:cubicBezTo>
                    <a:pt x="301" y="393"/>
                    <a:pt x="290" y="357"/>
                    <a:pt x="313" y="335"/>
                  </a:cubicBezTo>
                  <a:cubicBezTo>
                    <a:pt x="320" y="328"/>
                    <a:pt x="328" y="324"/>
                    <a:pt x="338" y="324"/>
                  </a:cubicBezTo>
                  <a:close/>
                  <a:moveTo>
                    <a:pt x="476" y="1"/>
                  </a:moveTo>
                  <a:cubicBezTo>
                    <a:pt x="393" y="1"/>
                    <a:pt x="301" y="51"/>
                    <a:pt x="200" y="153"/>
                  </a:cubicBezTo>
                  <a:cubicBezTo>
                    <a:pt x="146" y="206"/>
                    <a:pt x="106" y="258"/>
                    <a:pt x="75" y="306"/>
                  </a:cubicBezTo>
                  <a:cubicBezTo>
                    <a:pt x="46" y="355"/>
                    <a:pt x="27" y="407"/>
                    <a:pt x="18" y="463"/>
                  </a:cubicBezTo>
                  <a:cubicBezTo>
                    <a:pt x="0" y="573"/>
                    <a:pt x="53" y="690"/>
                    <a:pt x="176" y="814"/>
                  </a:cubicBezTo>
                  <a:cubicBezTo>
                    <a:pt x="208" y="847"/>
                    <a:pt x="242" y="873"/>
                    <a:pt x="279" y="896"/>
                  </a:cubicBezTo>
                  <a:cubicBezTo>
                    <a:pt x="303" y="911"/>
                    <a:pt x="329" y="925"/>
                    <a:pt x="354" y="932"/>
                  </a:cubicBezTo>
                  <a:cubicBezTo>
                    <a:pt x="379" y="942"/>
                    <a:pt x="408" y="947"/>
                    <a:pt x="443" y="948"/>
                  </a:cubicBezTo>
                  <a:cubicBezTo>
                    <a:pt x="447" y="948"/>
                    <a:pt x="452" y="948"/>
                    <a:pt x="456" y="948"/>
                  </a:cubicBezTo>
                  <a:cubicBezTo>
                    <a:pt x="486" y="948"/>
                    <a:pt x="517" y="945"/>
                    <a:pt x="548" y="936"/>
                  </a:cubicBezTo>
                  <a:cubicBezTo>
                    <a:pt x="581" y="927"/>
                    <a:pt x="619" y="909"/>
                    <a:pt x="663" y="883"/>
                  </a:cubicBezTo>
                  <a:cubicBezTo>
                    <a:pt x="706" y="856"/>
                    <a:pt x="754" y="816"/>
                    <a:pt x="805" y="765"/>
                  </a:cubicBezTo>
                  <a:cubicBezTo>
                    <a:pt x="856" y="714"/>
                    <a:pt x="902" y="653"/>
                    <a:pt x="943" y="586"/>
                  </a:cubicBezTo>
                  <a:cubicBezTo>
                    <a:pt x="984" y="520"/>
                    <a:pt x="990" y="472"/>
                    <a:pt x="964" y="446"/>
                  </a:cubicBezTo>
                  <a:cubicBezTo>
                    <a:pt x="945" y="427"/>
                    <a:pt x="906" y="409"/>
                    <a:pt x="847" y="391"/>
                  </a:cubicBezTo>
                  <a:cubicBezTo>
                    <a:pt x="812" y="382"/>
                    <a:pt x="786" y="377"/>
                    <a:pt x="767" y="377"/>
                  </a:cubicBezTo>
                  <a:cubicBezTo>
                    <a:pt x="753" y="377"/>
                    <a:pt x="743" y="380"/>
                    <a:pt x="738" y="385"/>
                  </a:cubicBezTo>
                  <a:cubicBezTo>
                    <a:pt x="737" y="388"/>
                    <a:pt x="723" y="417"/>
                    <a:pt x="701" y="472"/>
                  </a:cubicBezTo>
                  <a:cubicBezTo>
                    <a:pt x="677" y="527"/>
                    <a:pt x="655" y="567"/>
                    <a:pt x="630" y="591"/>
                  </a:cubicBezTo>
                  <a:cubicBezTo>
                    <a:pt x="609" y="612"/>
                    <a:pt x="588" y="622"/>
                    <a:pt x="567" y="622"/>
                  </a:cubicBezTo>
                  <a:cubicBezTo>
                    <a:pt x="545" y="622"/>
                    <a:pt x="523" y="611"/>
                    <a:pt x="501" y="589"/>
                  </a:cubicBezTo>
                  <a:lnTo>
                    <a:pt x="537" y="552"/>
                  </a:lnTo>
                  <a:cubicBezTo>
                    <a:pt x="728" y="360"/>
                    <a:pt x="761" y="201"/>
                    <a:pt x="635" y="75"/>
                  </a:cubicBezTo>
                  <a:cubicBezTo>
                    <a:pt x="586" y="25"/>
                    <a:pt x="533" y="1"/>
                    <a:pt x="4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66"/>
            <p:cNvSpPr/>
            <p:nvPr/>
          </p:nvSpPr>
          <p:spPr>
            <a:xfrm>
              <a:off x="8412376" y="2544727"/>
              <a:ext cx="105530" cy="99484"/>
            </a:xfrm>
            <a:custGeom>
              <a:avLst/>
              <a:gdLst/>
              <a:ahLst/>
              <a:cxnLst/>
              <a:rect l="l" t="t" r="r" b="b"/>
              <a:pathLst>
                <a:path w="995" h="938" extrusionOk="0">
                  <a:moveTo>
                    <a:pt x="372" y="294"/>
                  </a:moveTo>
                  <a:cubicBezTo>
                    <a:pt x="391" y="294"/>
                    <a:pt x="414" y="311"/>
                    <a:pt x="438" y="345"/>
                  </a:cubicBezTo>
                  <a:cubicBezTo>
                    <a:pt x="456" y="372"/>
                    <a:pt x="464" y="399"/>
                    <a:pt x="463" y="426"/>
                  </a:cubicBezTo>
                  <a:cubicBezTo>
                    <a:pt x="461" y="455"/>
                    <a:pt x="448" y="477"/>
                    <a:pt x="426" y="493"/>
                  </a:cubicBezTo>
                  <a:lnTo>
                    <a:pt x="372" y="415"/>
                  </a:lnTo>
                  <a:cubicBezTo>
                    <a:pt x="331" y="357"/>
                    <a:pt x="325" y="319"/>
                    <a:pt x="352" y="300"/>
                  </a:cubicBezTo>
                  <a:cubicBezTo>
                    <a:pt x="358" y="296"/>
                    <a:pt x="365" y="294"/>
                    <a:pt x="372" y="294"/>
                  </a:cubicBezTo>
                  <a:close/>
                  <a:moveTo>
                    <a:pt x="530" y="0"/>
                  </a:moveTo>
                  <a:cubicBezTo>
                    <a:pt x="457" y="0"/>
                    <a:pt x="370" y="35"/>
                    <a:pt x="270" y="105"/>
                  </a:cubicBezTo>
                  <a:cubicBezTo>
                    <a:pt x="209" y="148"/>
                    <a:pt x="159" y="190"/>
                    <a:pt x="121" y="234"/>
                  </a:cubicBezTo>
                  <a:cubicBezTo>
                    <a:pt x="83" y="277"/>
                    <a:pt x="55" y="325"/>
                    <a:pt x="38" y="378"/>
                  </a:cubicBezTo>
                  <a:cubicBezTo>
                    <a:pt x="1" y="484"/>
                    <a:pt x="33" y="610"/>
                    <a:pt x="132" y="752"/>
                  </a:cubicBezTo>
                  <a:cubicBezTo>
                    <a:pt x="159" y="788"/>
                    <a:pt x="188" y="821"/>
                    <a:pt x="220" y="850"/>
                  </a:cubicBezTo>
                  <a:cubicBezTo>
                    <a:pt x="242" y="870"/>
                    <a:pt x="264" y="886"/>
                    <a:pt x="286" y="899"/>
                  </a:cubicBezTo>
                  <a:cubicBezTo>
                    <a:pt x="310" y="910"/>
                    <a:pt x="338" y="921"/>
                    <a:pt x="372" y="929"/>
                  </a:cubicBezTo>
                  <a:cubicBezTo>
                    <a:pt x="395" y="934"/>
                    <a:pt x="419" y="938"/>
                    <a:pt x="443" y="938"/>
                  </a:cubicBezTo>
                  <a:cubicBezTo>
                    <a:pt x="454" y="938"/>
                    <a:pt x="465" y="937"/>
                    <a:pt x="475" y="936"/>
                  </a:cubicBezTo>
                  <a:cubicBezTo>
                    <a:pt x="511" y="933"/>
                    <a:pt x="552" y="921"/>
                    <a:pt x="600" y="903"/>
                  </a:cubicBezTo>
                  <a:cubicBezTo>
                    <a:pt x="647" y="884"/>
                    <a:pt x="700" y="855"/>
                    <a:pt x="759" y="813"/>
                  </a:cubicBezTo>
                  <a:cubicBezTo>
                    <a:pt x="819" y="771"/>
                    <a:pt x="875" y="719"/>
                    <a:pt x="927" y="660"/>
                  </a:cubicBezTo>
                  <a:cubicBezTo>
                    <a:pt x="979" y="600"/>
                    <a:pt x="994" y="555"/>
                    <a:pt x="973" y="524"/>
                  </a:cubicBezTo>
                  <a:cubicBezTo>
                    <a:pt x="958" y="503"/>
                    <a:pt x="923" y="478"/>
                    <a:pt x="868" y="451"/>
                  </a:cubicBezTo>
                  <a:cubicBezTo>
                    <a:pt x="827" y="431"/>
                    <a:pt x="797" y="420"/>
                    <a:pt x="779" y="420"/>
                  </a:cubicBezTo>
                  <a:cubicBezTo>
                    <a:pt x="772" y="420"/>
                    <a:pt x="767" y="422"/>
                    <a:pt x="763" y="424"/>
                  </a:cubicBezTo>
                  <a:cubicBezTo>
                    <a:pt x="759" y="425"/>
                    <a:pt x="743" y="452"/>
                    <a:pt x="711" y="503"/>
                  </a:cubicBezTo>
                  <a:cubicBezTo>
                    <a:pt x="678" y="555"/>
                    <a:pt x="648" y="590"/>
                    <a:pt x="621" y="610"/>
                  </a:cubicBezTo>
                  <a:cubicBezTo>
                    <a:pt x="601" y="624"/>
                    <a:pt x="583" y="630"/>
                    <a:pt x="565" y="630"/>
                  </a:cubicBezTo>
                  <a:cubicBezTo>
                    <a:pt x="539" y="630"/>
                    <a:pt x="516" y="615"/>
                    <a:pt x="494" y="584"/>
                  </a:cubicBezTo>
                  <a:lnTo>
                    <a:pt x="532" y="557"/>
                  </a:lnTo>
                  <a:cubicBezTo>
                    <a:pt x="754" y="400"/>
                    <a:pt x="815" y="250"/>
                    <a:pt x="712" y="103"/>
                  </a:cubicBezTo>
                  <a:cubicBezTo>
                    <a:pt x="664" y="35"/>
                    <a:pt x="604" y="0"/>
                    <a:pt x="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66"/>
            <p:cNvSpPr/>
            <p:nvPr/>
          </p:nvSpPr>
          <p:spPr>
            <a:xfrm>
              <a:off x="8487044" y="2481302"/>
              <a:ext cx="95984" cy="111151"/>
            </a:xfrm>
            <a:custGeom>
              <a:avLst/>
              <a:gdLst/>
              <a:ahLst/>
              <a:cxnLst/>
              <a:rect l="l" t="t" r="r" b="b"/>
              <a:pathLst>
                <a:path w="905" h="1048" extrusionOk="0">
                  <a:moveTo>
                    <a:pt x="295" y="0"/>
                  </a:moveTo>
                  <a:cubicBezTo>
                    <a:pt x="271" y="0"/>
                    <a:pt x="239" y="10"/>
                    <a:pt x="201" y="29"/>
                  </a:cubicBezTo>
                  <a:cubicBezTo>
                    <a:pt x="150" y="54"/>
                    <a:pt x="103" y="87"/>
                    <a:pt x="60" y="129"/>
                  </a:cubicBezTo>
                  <a:cubicBezTo>
                    <a:pt x="17" y="171"/>
                    <a:pt x="1" y="206"/>
                    <a:pt x="13" y="232"/>
                  </a:cubicBezTo>
                  <a:lnTo>
                    <a:pt x="91" y="387"/>
                  </a:lnTo>
                  <a:lnTo>
                    <a:pt x="50" y="408"/>
                  </a:lnTo>
                  <a:cubicBezTo>
                    <a:pt x="33" y="417"/>
                    <a:pt x="26" y="437"/>
                    <a:pt x="28" y="469"/>
                  </a:cubicBezTo>
                  <a:cubicBezTo>
                    <a:pt x="31" y="501"/>
                    <a:pt x="40" y="533"/>
                    <a:pt x="58" y="567"/>
                  </a:cubicBezTo>
                  <a:cubicBezTo>
                    <a:pt x="74" y="602"/>
                    <a:pt x="90" y="628"/>
                    <a:pt x="107" y="644"/>
                  </a:cubicBezTo>
                  <a:cubicBezTo>
                    <a:pt x="120" y="656"/>
                    <a:pt x="131" y="662"/>
                    <a:pt x="140" y="662"/>
                  </a:cubicBezTo>
                  <a:cubicBezTo>
                    <a:pt x="142" y="662"/>
                    <a:pt x="145" y="662"/>
                    <a:pt x="147" y="660"/>
                  </a:cubicBezTo>
                  <a:lnTo>
                    <a:pt x="211" y="629"/>
                  </a:lnTo>
                  <a:lnTo>
                    <a:pt x="311" y="829"/>
                  </a:lnTo>
                  <a:cubicBezTo>
                    <a:pt x="378" y="961"/>
                    <a:pt x="453" y="1034"/>
                    <a:pt x="536" y="1044"/>
                  </a:cubicBezTo>
                  <a:cubicBezTo>
                    <a:pt x="551" y="1046"/>
                    <a:pt x="566" y="1047"/>
                    <a:pt x="580" y="1047"/>
                  </a:cubicBezTo>
                  <a:cubicBezTo>
                    <a:pt x="607" y="1047"/>
                    <a:pt x="634" y="1044"/>
                    <a:pt x="659" y="1037"/>
                  </a:cubicBezTo>
                  <a:cubicBezTo>
                    <a:pt x="699" y="1027"/>
                    <a:pt x="747" y="1008"/>
                    <a:pt x="801" y="980"/>
                  </a:cubicBezTo>
                  <a:cubicBezTo>
                    <a:pt x="857" y="954"/>
                    <a:pt x="889" y="929"/>
                    <a:pt x="896" y="907"/>
                  </a:cubicBezTo>
                  <a:cubicBezTo>
                    <a:pt x="904" y="885"/>
                    <a:pt x="895" y="845"/>
                    <a:pt x="863" y="787"/>
                  </a:cubicBezTo>
                  <a:cubicBezTo>
                    <a:pt x="849" y="758"/>
                    <a:pt x="835" y="737"/>
                    <a:pt x="825" y="724"/>
                  </a:cubicBezTo>
                  <a:cubicBezTo>
                    <a:pt x="818" y="716"/>
                    <a:pt x="811" y="712"/>
                    <a:pt x="802" y="712"/>
                  </a:cubicBezTo>
                  <a:cubicBezTo>
                    <a:pt x="797" y="712"/>
                    <a:pt x="792" y="713"/>
                    <a:pt x="787" y="716"/>
                  </a:cubicBezTo>
                  <a:cubicBezTo>
                    <a:pt x="772" y="723"/>
                    <a:pt x="753" y="727"/>
                    <a:pt x="728" y="727"/>
                  </a:cubicBezTo>
                  <a:cubicBezTo>
                    <a:pt x="703" y="727"/>
                    <a:pt x="686" y="716"/>
                    <a:pt x="674" y="692"/>
                  </a:cubicBezTo>
                  <a:lnTo>
                    <a:pt x="556" y="456"/>
                  </a:lnTo>
                  <a:lnTo>
                    <a:pt x="633" y="418"/>
                  </a:lnTo>
                  <a:cubicBezTo>
                    <a:pt x="649" y="411"/>
                    <a:pt x="655" y="391"/>
                    <a:pt x="651" y="360"/>
                  </a:cubicBezTo>
                  <a:cubicBezTo>
                    <a:pt x="648" y="328"/>
                    <a:pt x="635" y="291"/>
                    <a:pt x="614" y="249"/>
                  </a:cubicBezTo>
                  <a:cubicBezTo>
                    <a:pt x="587" y="194"/>
                    <a:pt x="563" y="167"/>
                    <a:pt x="543" y="167"/>
                  </a:cubicBezTo>
                  <a:cubicBezTo>
                    <a:pt x="540" y="167"/>
                    <a:pt x="536" y="168"/>
                    <a:pt x="533" y="169"/>
                  </a:cubicBezTo>
                  <a:lnTo>
                    <a:pt x="438" y="216"/>
                  </a:lnTo>
                  <a:lnTo>
                    <a:pt x="346" y="29"/>
                  </a:lnTo>
                  <a:cubicBezTo>
                    <a:pt x="336" y="10"/>
                    <a:pt x="320" y="0"/>
                    <a:pt x="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66"/>
            <p:cNvSpPr/>
            <p:nvPr/>
          </p:nvSpPr>
          <p:spPr>
            <a:xfrm>
              <a:off x="8553545" y="2453090"/>
              <a:ext cx="77636" cy="119848"/>
            </a:xfrm>
            <a:custGeom>
              <a:avLst/>
              <a:gdLst/>
              <a:ahLst/>
              <a:cxnLst/>
              <a:rect l="l" t="t" r="r" b="b"/>
              <a:pathLst>
                <a:path w="732" h="1130" extrusionOk="0">
                  <a:moveTo>
                    <a:pt x="300" y="0"/>
                  </a:moveTo>
                  <a:cubicBezTo>
                    <a:pt x="265" y="0"/>
                    <a:pt x="223" y="10"/>
                    <a:pt x="174" y="27"/>
                  </a:cubicBezTo>
                  <a:cubicBezTo>
                    <a:pt x="49" y="73"/>
                    <a:pt x="1" y="136"/>
                    <a:pt x="31" y="216"/>
                  </a:cubicBezTo>
                  <a:cubicBezTo>
                    <a:pt x="50" y="268"/>
                    <a:pt x="88" y="294"/>
                    <a:pt x="147" y="294"/>
                  </a:cubicBezTo>
                  <a:cubicBezTo>
                    <a:pt x="179" y="294"/>
                    <a:pt x="218" y="286"/>
                    <a:pt x="264" y="269"/>
                  </a:cubicBezTo>
                  <a:cubicBezTo>
                    <a:pt x="390" y="223"/>
                    <a:pt x="437" y="160"/>
                    <a:pt x="409" y="78"/>
                  </a:cubicBezTo>
                  <a:cubicBezTo>
                    <a:pt x="391" y="32"/>
                    <a:pt x="363" y="7"/>
                    <a:pt x="323" y="2"/>
                  </a:cubicBezTo>
                  <a:cubicBezTo>
                    <a:pt x="316" y="1"/>
                    <a:pt x="308" y="0"/>
                    <a:pt x="300" y="0"/>
                  </a:cubicBezTo>
                  <a:close/>
                  <a:moveTo>
                    <a:pt x="425" y="278"/>
                  </a:moveTo>
                  <a:cubicBezTo>
                    <a:pt x="403" y="278"/>
                    <a:pt x="375" y="284"/>
                    <a:pt x="342" y="296"/>
                  </a:cubicBezTo>
                  <a:cubicBezTo>
                    <a:pt x="281" y="318"/>
                    <a:pt x="228" y="348"/>
                    <a:pt x="185" y="386"/>
                  </a:cubicBezTo>
                  <a:cubicBezTo>
                    <a:pt x="141" y="424"/>
                    <a:pt x="123" y="453"/>
                    <a:pt x="130" y="473"/>
                  </a:cubicBezTo>
                  <a:lnTo>
                    <a:pt x="363" y="1113"/>
                  </a:lnTo>
                  <a:cubicBezTo>
                    <a:pt x="367" y="1123"/>
                    <a:pt x="377" y="1130"/>
                    <a:pt x="392" y="1130"/>
                  </a:cubicBezTo>
                  <a:cubicBezTo>
                    <a:pt x="393" y="1130"/>
                    <a:pt x="394" y="1130"/>
                    <a:pt x="395" y="1130"/>
                  </a:cubicBezTo>
                  <a:cubicBezTo>
                    <a:pt x="412" y="1130"/>
                    <a:pt x="449" y="1119"/>
                    <a:pt x="504" y="1099"/>
                  </a:cubicBezTo>
                  <a:cubicBezTo>
                    <a:pt x="558" y="1079"/>
                    <a:pt x="610" y="1057"/>
                    <a:pt x="659" y="1032"/>
                  </a:cubicBezTo>
                  <a:cubicBezTo>
                    <a:pt x="709" y="1009"/>
                    <a:pt x="732" y="991"/>
                    <a:pt x="728" y="980"/>
                  </a:cubicBezTo>
                  <a:lnTo>
                    <a:pt x="486" y="315"/>
                  </a:lnTo>
                  <a:cubicBezTo>
                    <a:pt x="478" y="290"/>
                    <a:pt x="457" y="278"/>
                    <a:pt x="425" y="2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66"/>
            <p:cNvSpPr/>
            <p:nvPr/>
          </p:nvSpPr>
          <p:spPr>
            <a:xfrm>
              <a:off x="8622273" y="2454468"/>
              <a:ext cx="106378" cy="100969"/>
            </a:xfrm>
            <a:custGeom>
              <a:avLst/>
              <a:gdLst/>
              <a:ahLst/>
              <a:cxnLst/>
              <a:rect l="l" t="t" r="r" b="b"/>
              <a:pathLst>
                <a:path w="1003" h="952" extrusionOk="0">
                  <a:moveTo>
                    <a:pt x="664" y="0"/>
                  </a:moveTo>
                  <a:cubicBezTo>
                    <a:pt x="641" y="0"/>
                    <a:pt x="616" y="3"/>
                    <a:pt x="589" y="9"/>
                  </a:cubicBezTo>
                  <a:cubicBezTo>
                    <a:pt x="556" y="15"/>
                    <a:pt x="527" y="26"/>
                    <a:pt x="503" y="40"/>
                  </a:cubicBezTo>
                  <a:cubicBezTo>
                    <a:pt x="441" y="76"/>
                    <a:pt x="403" y="123"/>
                    <a:pt x="387" y="183"/>
                  </a:cubicBezTo>
                  <a:lnTo>
                    <a:pt x="376" y="186"/>
                  </a:lnTo>
                  <a:lnTo>
                    <a:pt x="350" y="128"/>
                  </a:lnTo>
                  <a:cubicBezTo>
                    <a:pt x="340" y="103"/>
                    <a:pt x="318" y="91"/>
                    <a:pt x="284" y="91"/>
                  </a:cubicBezTo>
                  <a:cubicBezTo>
                    <a:pt x="270" y="91"/>
                    <a:pt x="255" y="93"/>
                    <a:pt x="238" y="97"/>
                  </a:cubicBezTo>
                  <a:cubicBezTo>
                    <a:pt x="178" y="110"/>
                    <a:pt x="124" y="131"/>
                    <a:pt x="73" y="162"/>
                  </a:cubicBezTo>
                  <a:cubicBezTo>
                    <a:pt x="24" y="194"/>
                    <a:pt x="1" y="219"/>
                    <a:pt x="5" y="239"/>
                  </a:cubicBezTo>
                  <a:lnTo>
                    <a:pt x="152" y="930"/>
                  </a:lnTo>
                  <a:cubicBezTo>
                    <a:pt x="156" y="944"/>
                    <a:pt x="164" y="950"/>
                    <a:pt x="183" y="951"/>
                  </a:cubicBezTo>
                  <a:cubicBezTo>
                    <a:pt x="185" y="952"/>
                    <a:pt x="188" y="952"/>
                    <a:pt x="192" y="952"/>
                  </a:cubicBezTo>
                  <a:cubicBezTo>
                    <a:pt x="212" y="952"/>
                    <a:pt x="246" y="946"/>
                    <a:pt x="294" y="936"/>
                  </a:cubicBezTo>
                  <a:cubicBezTo>
                    <a:pt x="351" y="924"/>
                    <a:pt x="405" y="909"/>
                    <a:pt x="456" y="892"/>
                  </a:cubicBezTo>
                  <a:cubicBezTo>
                    <a:pt x="508" y="876"/>
                    <a:pt x="532" y="862"/>
                    <a:pt x="530" y="851"/>
                  </a:cubicBezTo>
                  <a:lnTo>
                    <a:pt x="413" y="298"/>
                  </a:lnTo>
                  <a:cubicBezTo>
                    <a:pt x="408" y="273"/>
                    <a:pt x="419" y="257"/>
                    <a:pt x="445" y="252"/>
                  </a:cubicBezTo>
                  <a:cubicBezTo>
                    <a:pt x="447" y="251"/>
                    <a:pt x="449" y="251"/>
                    <a:pt x="451" y="251"/>
                  </a:cubicBezTo>
                  <a:cubicBezTo>
                    <a:pt x="465" y="251"/>
                    <a:pt x="476" y="258"/>
                    <a:pt x="485" y="272"/>
                  </a:cubicBezTo>
                  <a:cubicBezTo>
                    <a:pt x="490" y="281"/>
                    <a:pt x="495" y="293"/>
                    <a:pt x="503" y="304"/>
                  </a:cubicBezTo>
                  <a:cubicBezTo>
                    <a:pt x="509" y="317"/>
                    <a:pt x="515" y="344"/>
                    <a:pt x="525" y="386"/>
                  </a:cubicBezTo>
                  <a:lnTo>
                    <a:pt x="619" y="832"/>
                  </a:lnTo>
                  <a:cubicBezTo>
                    <a:pt x="622" y="845"/>
                    <a:pt x="632" y="851"/>
                    <a:pt x="650" y="853"/>
                  </a:cubicBezTo>
                  <a:cubicBezTo>
                    <a:pt x="652" y="854"/>
                    <a:pt x="654" y="854"/>
                    <a:pt x="656" y="854"/>
                  </a:cubicBezTo>
                  <a:cubicBezTo>
                    <a:pt x="675" y="854"/>
                    <a:pt x="710" y="849"/>
                    <a:pt x="762" y="838"/>
                  </a:cubicBezTo>
                  <a:cubicBezTo>
                    <a:pt x="818" y="824"/>
                    <a:pt x="872" y="809"/>
                    <a:pt x="925" y="792"/>
                  </a:cubicBezTo>
                  <a:cubicBezTo>
                    <a:pt x="977" y="775"/>
                    <a:pt x="1002" y="761"/>
                    <a:pt x="999" y="750"/>
                  </a:cubicBezTo>
                  <a:lnTo>
                    <a:pt x="908" y="318"/>
                  </a:lnTo>
                  <a:cubicBezTo>
                    <a:pt x="879" y="191"/>
                    <a:pt x="843" y="102"/>
                    <a:pt x="798" y="54"/>
                  </a:cubicBezTo>
                  <a:cubicBezTo>
                    <a:pt x="766" y="18"/>
                    <a:pt x="721" y="0"/>
                    <a:pt x="6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p66"/>
            <p:cNvSpPr/>
            <p:nvPr/>
          </p:nvSpPr>
          <p:spPr>
            <a:xfrm>
              <a:off x="8731942" y="2446514"/>
              <a:ext cx="92909" cy="112742"/>
            </a:xfrm>
            <a:custGeom>
              <a:avLst/>
              <a:gdLst/>
              <a:ahLst/>
              <a:cxnLst/>
              <a:rect l="l" t="t" r="r" b="b"/>
              <a:pathLst>
                <a:path w="876" h="1063" extrusionOk="0">
                  <a:moveTo>
                    <a:pt x="441" y="204"/>
                  </a:moveTo>
                  <a:cubicBezTo>
                    <a:pt x="457" y="204"/>
                    <a:pt x="468" y="214"/>
                    <a:pt x="471" y="232"/>
                  </a:cubicBezTo>
                  <a:lnTo>
                    <a:pt x="480" y="529"/>
                  </a:lnTo>
                  <a:cubicBezTo>
                    <a:pt x="480" y="537"/>
                    <a:pt x="477" y="547"/>
                    <a:pt x="470" y="555"/>
                  </a:cubicBezTo>
                  <a:cubicBezTo>
                    <a:pt x="464" y="562"/>
                    <a:pt x="456" y="567"/>
                    <a:pt x="445" y="567"/>
                  </a:cubicBezTo>
                  <a:cubicBezTo>
                    <a:pt x="431" y="567"/>
                    <a:pt x="418" y="550"/>
                    <a:pt x="406" y="517"/>
                  </a:cubicBezTo>
                  <a:cubicBezTo>
                    <a:pt x="397" y="485"/>
                    <a:pt x="390" y="440"/>
                    <a:pt x="389" y="385"/>
                  </a:cubicBezTo>
                  <a:cubicBezTo>
                    <a:pt x="386" y="266"/>
                    <a:pt x="402" y="205"/>
                    <a:pt x="439" y="204"/>
                  </a:cubicBezTo>
                  <a:cubicBezTo>
                    <a:pt x="439" y="204"/>
                    <a:pt x="440" y="204"/>
                    <a:pt x="441" y="204"/>
                  </a:cubicBezTo>
                  <a:close/>
                  <a:moveTo>
                    <a:pt x="731" y="0"/>
                  </a:moveTo>
                  <a:cubicBezTo>
                    <a:pt x="728" y="0"/>
                    <a:pt x="724" y="1"/>
                    <a:pt x="721" y="1"/>
                  </a:cubicBezTo>
                  <a:cubicBezTo>
                    <a:pt x="579" y="5"/>
                    <a:pt x="503" y="27"/>
                    <a:pt x="496" y="68"/>
                  </a:cubicBezTo>
                  <a:lnTo>
                    <a:pt x="484" y="125"/>
                  </a:lnTo>
                  <a:lnTo>
                    <a:pt x="471" y="125"/>
                  </a:lnTo>
                  <a:lnTo>
                    <a:pt x="470" y="111"/>
                  </a:lnTo>
                  <a:cubicBezTo>
                    <a:pt x="466" y="92"/>
                    <a:pt x="450" y="69"/>
                    <a:pt x="423" y="43"/>
                  </a:cubicBezTo>
                  <a:cubicBezTo>
                    <a:pt x="408" y="31"/>
                    <a:pt x="389" y="21"/>
                    <a:pt x="361" y="13"/>
                  </a:cubicBezTo>
                  <a:cubicBezTo>
                    <a:pt x="338" y="6"/>
                    <a:pt x="311" y="2"/>
                    <a:pt x="279" y="2"/>
                  </a:cubicBezTo>
                  <a:cubicBezTo>
                    <a:pt x="273" y="2"/>
                    <a:pt x="266" y="2"/>
                    <a:pt x="259" y="3"/>
                  </a:cubicBezTo>
                  <a:cubicBezTo>
                    <a:pt x="218" y="3"/>
                    <a:pt x="180" y="13"/>
                    <a:pt x="144" y="30"/>
                  </a:cubicBezTo>
                  <a:cubicBezTo>
                    <a:pt x="108" y="47"/>
                    <a:pt x="82" y="68"/>
                    <a:pt x="65" y="93"/>
                  </a:cubicBezTo>
                  <a:cubicBezTo>
                    <a:pt x="21" y="153"/>
                    <a:pt x="0" y="240"/>
                    <a:pt x="2" y="351"/>
                  </a:cubicBezTo>
                  <a:cubicBezTo>
                    <a:pt x="5" y="447"/>
                    <a:pt x="14" y="523"/>
                    <a:pt x="33" y="579"/>
                  </a:cubicBezTo>
                  <a:cubicBezTo>
                    <a:pt x="44" y="615"/>
                    <a:pt x="60" y="644"/>
                    <a:pt x="79" y="665"/>
                  </a:cubicBezTo>
                  <a:cubicBezTo>
                    <a:pt x="97" y="687"/>
                    <a:pt x="123" y="703"/>
                    <a:pt x="156" y="716"/>
                  </a:cubicBezTo>
                  <a:cubicBezTo>
                    <a:pt x="187" y="729"/>
                    <a:pt x="224" y="735"/>
                    <a:pt x="267" y="735"/>
                  </a:cubicBezTo>
                  <a:cubicBezTo>
                    <a:pt x="270" y="735"/>
                    <a:pt x="273" y="735"/>
                    <a:pt x="277" y="735"/>
                  </a:cubicBezTo>
                  <a:cubicBezTo>
                    <a:pt x="324" y="734"/>
                    <a:pt x="367" y="725"/>
                    <a:pt x="405" y="713"/>
                  </a:cubicBezTo>
                  <a:cubicBezTo>
                    <a:pt x="442" y="699"/>
                    <a:pt x="465" y="689"/>
                    <a:pt x="474" y="681"/>
                  </a:cubicBezTo>
                  <a:cubicBezTo>
                    <a:pt x="484" y="673"/>
                    <a:pt x="490" y="668"/>
                    <a:pt x="494" y="662"/>
                  </a:cubicBezTo>
                  <a:lnTo>
                    <a:pt x="506" y="662"/>
                  </a:lnTo>
                  <a:lnTo>
                    <a:pt x="508" y="745"/>
                  </a:lnTo>
                  <a:cubicBezTo>
                    <a:pt x="508" y="771"/>
                    <a:pt x="502" y="789"/>
                    <a:pt x="484" y="799"/>
                  </a:cubicBezTo>
                  <a:cubicBezTo>
                    <a:pt x="469" y="811"/>
                    <a:pt x="439" y="818"/>
                    <a:pt x="392" y="819"/>
                  </a:cubicBezTo>
                  <a:cubicBezTo>
                    <a:pt x="390" y="819"/>
                    <a:pt x="387" y="819"/>
                    <a:pt x="384" y="819"/>
                  </a:cubicBezTo>
                  <a:cubicBezTo>
                    <a:pt x="341" y="819"/>
                    <a:pt x="285" y="812"/>
                    <a:pt x="216" y="795"/>
                  </a:cubicBezTo>
                  <a:cubicBezTo>
                    <a:pt x="191" y="789"/>
                    <a:pt x="179" y="786"/>
                    <a:pt x="175" y="786"/>
                  </a:cubicBezTo>
                  <a:cubicBezTo>
                    <a:pt x="159" y="786"/>
                    <a:pt x="142" y="814"/>
                    <a:pt x="124" y="869"/>
                  </a:cubicBezTo>
                  <a:cubicBezTo>
                    <a:pt x="107" y="924"/>
                    <a:pt x="98" y="963"/>
                    <a:pt x="100" y="986"/>
                  </a:cubicBezTo>
                  <a:cubicBezTo>
                    <a:pt x="100" y="1000"/>
                    <a:pt x="113" y="1014"/>
                    <a:pt x="137" y="1026"/>
                  </a:cubicBezTo>
                  <a:cubicBezTo>
                    <a:pt x="185" y="1051"/>
                    <a:pt x="269" y="1063"/>
                    <a:pt x="389" y="1063"/>
                  </a:cubicBezTo>
                  <a:cubicBezTo>
                    <a:pt x="408" y="1063"/>
                    <a:pt x="427" y="1063"/>
                    <a:pt x="447" y="1062"/>
                  </a:cubicBezTo>
                  <a:cubicBezTo>
                    <a:pt x="590" y="1058"/>
                    <a:pt x="696" y="1026"/>
                    <a:pt x="769" y="965"/>
                  </a:cubicBezTo>
                  <a:cubicBezTo>
                    <a:pt x="842" y="903"/>
                    <a:pt x="875" y="816"/>
                    <a:pt x="873" y="703"/>
                  </a:cubicBezTo>
                  <a:lnTo>
                    <a:pt x="855" y="103"/>
                  </a:lnTo>
                  <a:cubicBezTo>
                    <a:pt x="855" y="83"/>
                    <a:pt x="854" y="68"/>
                    <a:pt x="852" y="57"/>
                  </a:cubicBezTo>
                  <a:cubicBezTo>
                    <a:pt x="849" y="48"/>
                    <a:pt x="844" y="37"/>
                    <a:pt x="836" y="26"/>
                  </a:cubicBezTo>
                  <a:cubicBezTo>
                    <a:pt x="822" y="9"/>
                    <a:pt x="78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p66"/>
            <p:cNvSpPr/>
            <p:nvPr/>
          </p:nvSpPr>
          <p:spPr>
            <a:xfrm>
              <a:off x="8872793" y="2429332"/>
              <a:ext cx="70212" cy="120696"/>
            </a:xfrm>
            <a:custGeom>
              <a:avLst/>
              <a:gdLst/>
              <a:ahLst/>
              <a:cxnLst/>
              <a:rect l="l" t="t" r="r" b="b"/>
              <a:pathLst>
                <a:path w="662" h="1138" extrusionOk="0">
                  <a:moveTo>
                    <a:pt x="349" y="1"/>
                  </a:moveTo>
                  <a:cubicBezTo>
                    <a:pt x="326" y="1"/>
                    <a:pt x="302" y="2"/>
                    <a:pt x="277" y="5"/>
                  </a:cubicBezTo>
                  <a:cubicBezTo>
                    <a:pt x="216" y="12"/>
                    <a:pt x="184" y="30"/>
                    <a:pt x="179" y="59"/>
                  </a:cubicBezTo>
                  <a:lnTo>
                    <a:pt x="146" y="230"/>
                  </a:lnTo>
                  <a:lnTo>
                    <a:pt x="101" y="220"/>
                  </a:lnTo>
                  <a:cubicBezTo>
                    <a:pt x="99" y="220"/>
                    <a:pt x="97" y="220"/>
                    <a:pt x="95" y="220"/>
                  </a:cubicBezTo>
                  <a:cubicBezTo>
                    <a:pt x="79" y="220"/>
                    <a:pt x="62" y="232"/>
                    <a:pt x="47" y="255"/>
                  </a:cubicBezTo>
                  <a:cubicBezTo>
                    <a:pt x="30" y="281"/>
                    <a:pt x="17" y="313"/>
                    <a:pt x="10" y="351"/>
                  </a:cubicBezTo>
                  <a:cubicBezTo>
                    <a:pt x="4" y="388"/>
                    <a:pt x="1" y="419"/>
                    <a:pt x="5" y="441"/>
                  </a:cubicBezTo>
                  <a:cubicBezTo>
                    <a:pt x="9" y="466"/>
                    <a:pt x="15" y="478"/>
                    <a:pt x="26" y="480"/>
                  </a:cubicBezTo>
                  <a:lnTo>
                    <a:pt x="98" y="493"/>
                  </a:lnTo>
                  <a:lnTo>
                    <a:pt x="55" y="713"/>
                  </a:lnTo>
                  <a:cubicBezTo>
                    <a:pt x="27" y="859"/>
                    <a:pt x="43" y="961"/>
                    <a:pt x="104" y="1020"/>
                  </a:cubicBezTo>
                  <a:cubicBezTo>
                    <a:pt x="135" y="1051"/>
                    <a:pt x="169" y="1073"/>
                    <a:pt x="208" y="1088"/>
                  </a:cubicBezTo>
                  <a:cubicBezTo>
                    <a:pt x="246" y="1104"/>
                    <a:pt x="294" y="1118"/>
                    <a:pt x="355" y="1129"/>
                  </a:cubicBezTo>
                  <a:cubicBezTo>
                    <a:pt x="383" y="1134"/>
                    <a:pt x="407" y="1137"/>
                    <a:pt x="427" y="1137"/>
                  </a:cubicBezTo>
                  <a:cubicBezTo>
                    <a:pt x="448" y="1137"/>
                    <a:pt x="464" y="1134"/>
                    <a:pt x="474" y="1127"/>
                  </a:cubicBezTo>
                  <a:cubicBezTo>
                    <a:pt x="495" y="1115"/>
                    <a:pt x="511" y="1077"/>
                    <a:pt x="524" y="1017"/>
                  </a:cubicBezTo>
                  <a:cubicBezTo>
                    <a:pt x="530" y="983"/>
                    <a:pt x="532" y="960"/>
                    <a:pt x="531" y="943"/>
                  </a:cubicBezTo>
                  <a:cubicBezTo>
                    <a:pt x="530" y="925"/>
                    <a:pt x="520" y="915"/>
                    <a:pt x="505" y="913"/>
                  </a:cubicBezTo>
                  <a:cubicBezTo>
                    <a:pt x="489" y="908"/>
                    <a:pt x="471" y="899"/>
                    <a:pt x="451" y="885"/>
                  </a:cubicBezTo>
                  <a:cubicBezTo>
                    <a:pt x="431" y="871"/>
                    <a:pt x="424" y="850"/>
                    <a:pt x="429" y="824"/>
                  </a:cubicBezTo>
                  <a:lnTo>
                    <a:pt x="477" y="567"/>
                  </a:lnTo>
                  <a:lnTo>
                    <a:pt x="560" y="582"/>
                  </a:lnTo>
                  <a:cubicBezTo>
                    <a:pt x="562" y="583"/>
                    <a:pt x="564" y="583"/>
                    <a:pt x="566" y="583"/>
                  </a:cubicBezTo>
                  <a:cubicBezTo>
                    <a:pt x="581" y="583"/>
                    <a:pt x="596" y="570"/>
                    <a:pt x="610" y="546"/>
                  </a:cubicBezTo>
                  <a:cubicBezTo>
                    <a:pt x="627" y="518"/>
                    <a:pt x="639" y="481"/>
                    <a:pt x="648" y="435"/>
                  </a:cubicBezTo>
                  <a:cubicBezTo>
                    <a:pt x="661" y="365"/>
                    <a:pt x="656" y="328"/>
                    <a:pt x="631" y="322"/>
                  </a:cubicBezTo>
                  <a:lnTo>
                    <a:pt x="527" y="302"/>
                  </a:lnTo>
                  <a:lnTo>
                    <a:pt x="566" y="98"/>
                  </a:lnTo>
                  <a:cubicBezTo>
                    <a:pt x="574" y="56"/>
                    <a:pt x="535" y="26"/>
                    <a:pt x="450" y="10"/>
                  </a:cubicBezTo>
                  <a:cubicBezTo>
                    <a:pt x="417" y="4"/>
                    <a:pt x="383" y="1"/>
                    <a:pt x="3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5" name="Google Shape;3065;p66"/>
            <p:cNvSpPr/>
            <p:nvPr/>
          </p:nvSpPr>
          <p:spPr>
            <a:xfrm>
              <a:off x="8934415" y="2443968"/>
              <a:ext cx="72227" cy="118999"/>
            </a:xfrm>
            <a:custGeom>
              <a:avLst/>
              <a:gdLst/>
              <a:ahLst/>
              <a:cxnLst/>
              <a:rect l="l" t="t" r="r" b="b"/>
              <a:pathLst>
                <a:path w="681" h="1122" extrusionOk="0">
                  <a:moveTo>
                    <a:pt x="403" y="0"/>
                  </a:moveTo>
                  <a:cubicBezTo>
                    <a:pt x="339" y="0"/>
                    <a:pt x="299" y="29"/>
                    <a:pt x="281" y="86"/>
                  </a:cubicBezTo>
                  <a:cubicBezTo>
                    <a:pt x="256" y="169"/>
                    <a:pt x="308" y="229"/>
                    <a:pt x="435" y="269"/>
                  </a:cubicBezTo>
                  <a:cubicBezTo>
                    <a:pt x="476" y="281"/>
                    <a:pt x="512" y="288"/>
                    <a:pt x="543" y="288"/>
                  </a:cubicBezTo>
                  <a:cubicBezTo>
                    <a:pt x="607" y="288"/>
                    <a:pt x="648" y="260"/>
                    <a:pt x="665" y="203"/>
                  </a:cubicBezTo>
                  <a:cubicBezTo>
                    <a:pt x="680" y="156"/>
                    <a:pt x="674" y="119"/>
                    <a:pt x="644" y="91"/>
                  </a:cubicBezTo>
                  <a:cubicBezTo>
                    <a:pt x="616" y="61"/>
                    <a:pt x="571" y="38"/>
                    <a:pt x="511" y="19"/>
                  </a:cubicBezTo>
                  <a:cubicBezTo>
                    <a:pt x="469" y="7"/>
                    <a:pt x="434" y="0"/>
                    <a:pt x="403" y="0"/>
                  </a:cubicBezTo>
                  <a:close/>
                  <a:moveTo>
                    <a:pt x="331" y="312"/>
                  </a:moveTo>
                  <a:cubicBezTo>
                    <a:pt x="321" y="312"/>
                    <a:pt x="311" y="312"/>
                    <a:pt x="301" y="313"/>
                  </a:cubicBezTo>
                  <a:cubicBezTo>
                    <a:pt x="244" y="317"/>
                    <a:pt x="212" y="329"/>
                    <a:pt x="206" y="349"/>
                  </a:cubicBezTo>
                  <a:lnTo>
                    <a:pt x="4" y="1000"/>
                  </a:lnTo>
                  <a:cubicBezTo>
                    <a:pt x="1" y="1011"/>
                    <a:pt x="6" y="1022"/>
                    <a:pt x="19" y="1032"/>
                  </a:cubicBezTo>
                  <a:cubicBezTo>
                    <a:pt x="34" y="1043"/>
                    <a:pt x="70" y="1056"/>
                    <a:pt x="125" y="1073"/>
                  </a:cubicBezTo>
                  <a:cubicBezTo>
                    <a:pt x="180" y="1090"/>
                    <a:pt x="235" y="1103"/>
                    <a:pt x="290" y="1113"/>
                  </a:cubicBezTo>
                  <a:cubicBezTo>
                    <a:pt x="317" y="1119"/>
                    <a:pt x="338" y="1121"/>
                    <a:pt x="353" y="1121"/>
                  </a:cubicBezTo>
                  <a:cubicBezTo>
                    <a:pt x="367" y="1121"/>
                    <a:pt x="375" y="1119"/>
                    <a:pt x="376" y="1113"/>
                  </a:cubicBezTo>
                  <a:lnTo>
                    <a:pt x="585" y="438"/>
                  </a:lnTo>
                  <a:cubicBezTo>
                    <a:pt x="598" y="395"/>
                    <a:pt x="563" y="360"/>
                    <a:pt x="480" y="335"/>
                  </a:cubicBezTo>
                  <a:cubicBezTo>
                    <a:pt x="429" y="320"/>
                    <a:pt x="379" y="312"/>
                    <a:pt x="331" y="3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6" name="Google Shape;3066;p66"/>
            <p:cNvSpPr/>
            <p:nvPr/>
          </p:nvSpPr>
          <p:spPr>
            <a:xfrm>
              <a:off x="8982143" y="2492439"/>
              <a:ext cx="155060" cy="132999"/>
            </a:xfrm>
            <a:custGeom>
              <a:avLst/>
              <a:gdLst/>
              <a:ahLst/>
              <a:cxnLst/>
              <a:rect l="l" t="t" r="r" b="b"/>
              <a:pathLst>
                <a:path w="1462" h="1254" extrusionOk="0">
                  <a:moveTo>
                    <a:pt x="390" y="0"/>
                  </a:moveTo>
                  <a:cubicBezTo>
                    <a:pt x="358" y="0"/>
                    <a:pt x="339" y="6"/>
                    <a:pt x="332" y="19"/>
                  </a:cubicBezTo>
                  <a:lnTo>
                    <a:pt x="6" y="646"/>
                  </a:lnTo>
                  <a:cubicBezTo>
                    <a:pt x="1" y="659"/>
                    <a:pt x="5" y="670"/>
                    <a:pt x="17" y="682"/>
                  </a:cubicBezTo>
                  <a:cubicBezTo>
                    <a:pt x="30" y="695"/>
                    <a:pt x="62" y="714"/>
                    <a:pt x="113" y="741"/>
                  </a:cubicBezTo>
                  <a:cubicBezTo>
                    <a:pt x="164" y="769"/>
                    <a:pt x="215" y="791"/>
                    <a:pt x="267" y="811"/>
                  </a:cubicBezTo>
                  <a:cubicBezTo>
                    <a:pt x="303" y="824"/>
                    <a:pt x="327" y="831"/>
                    <a:pt x="340" y="831"/>
                  </a:cubicBezTo>
                  <a:cubicBezTo>
                    <a:pt x="346" y="831"/>
                    <a:pt x="350" y="829"/>
                    <a:pt x="351" y="827"/>
                  </a:cubicBezTo>
                  <a:lnTo>
                    <a:pt x="611" y="325"/>
                  </a:lnTo>
                  <a:cubicBezTo>
                    <a:pt x="620" y="308"/>
                    <a:pt x="630" y="300"/>
                    <a:pt x="641" y="300"/>
                  </a:cubicBezTo>
                  <a:cubicBezTo>
                    <a:pt x="645" y="300"/>
                    <a:pt x="649" y="301"/>
                    <a:pt x="653" y="303"/>
                  </a:cubicBezTo>
                  <a:cubicBezTo>
                    <a:pt x="663" y="308"/>
                    <a:pt x="668" y="317"/>
                    <a:pt x="669" y="328"/>
                  </a:cubicBezTo>
                  <a:cubicBezTo>
                    <a:pt x="672" y="353"/>
                    <a:pt x="648" y="412"/>
                    <a:pt x="599" y="507"/>
                  </a:cubicBezTo>
                  <a:lnTo>
                    <a:pt x="416" y="860"/>
                  </a:lnTo>
                  <a:cubicBezTo>
                    <a:pt x="411" y="871"/>
                    <a:pt x="415" y="883"/>
                    <a:pt x="427" y="895"/>
                  </a:cubicBezTo>
                  <a:cubicBezTo>
                    <a:pt x="439" y="908"/>
                    <a:pt x="472" y="928"/>
                    <a:pt x="524" y="954"/>
                  </a:cubicBezTo>
                  <a:cubicBezTo>
                    <a:pt x="574" y="982"/>
                    <a:pt x="626" y="1004"/>
                    <a:pt x="677" y="1024"/>
                  </a:cubicBezTo>
                  <a:cubicBezTo>
                    <a:pt x="712" y="1036"/>
                    <a:pt x="736" y="1043"/>
                    <a:pt x="749" y="1043"/>
                  </a:cubicBezTo>
                  <a:cubicBezTo>
                    <a:pt x="756" y="1043"/>
                    <a:pt x="760" y="1041"/>
                    <a:pt x="761" y="1038"/>
                  </a:cubicBezTo>
                  <a:lnTo>
                    <a:pt x="1021" y="538"/>
                  </a:lnTo>
                  <a:cubicBezTo>
                    <a:pt x="1029" y="524"/>
                    <a:pt x="1035" y="518"/>
                    <a:pt x="1044" y="514"/>
                  </a:cubicBezTo>
                  <a:cubicBezTo>
                    <a:pt x="1047" y="514"/>
                    <a:pt x="1050" y="513"/>
                    <a:pt x="1053" y="513"/>
                  </a:cubicBezTo>
                  <a:cubicBezTo>
                    <a:pt x="1057" y="513"/>
                    <a:pt x="1062" y="514"/>
                    <a:pt x="1067" y="517"/>
                  </a:cubicBezTo>
                  <a:cubicBezTo>
                    <a:pt x="1092" y="529"/>
                    <a:pt x="1072" y="596"/>
                    <a:pt x="1009" y="717"/>
                  </a:cubicBezTo>
                  <a:lnTo>
                    <a:pt x="826" y="1070"/>
                  </a:lnTo>
                  <a:cubicBezTo>
                    <a:pt x="820" y="1080"/>
                    <a:pt x="822" y="1092"/>
                    <a:pt x="836" y="1106"/>
                  </a:cubicBezTo>
                  <a:cubicBezTo>
                    <a:pt x="849" y="1118"/>
                    <a:pt x="881" y="1138"/>
                    <a:pt x="932" y="1165"/>
                  </a:cubicBezTo>
                  <a:cubicBezTo>
                    <a:pt x="983" y="1192"/>
                    <a:pt x="1035" y="1214"/>
                    <a:pt x="1085" y="1234"/>
                  </a:cubicBezTo>
                  <a:cubicBezTo>
                    <a:pt x="1120" y="1247"/>
                    <a:pt x="1143" y="1253"/>
                    <a:pt x="1156" y="1253"/>
                  </a:cubicBezTo>
                  <a:cubicBezTo>
                    <a:pt x="1163" y="1253"/>
                    <a:pt x="1167" y="1252"/>
                    <a:pt x="1169" y="1249"/>
                  </a:cubicBezTo>
                  <a:lnTo>
                    <a:pt x="1372" y="860"/>
                  </a:lnTo>
                  <a:cubicBezTo>
                    <a:pt x="1432" y="744"/>
                    <a:pt x="1461" y="651"/>
                    <a:pt x="1457" y="587"/>
                  </a:cubicBezTo>
                  <a:cubicBezTo>
                    <a:pt x="1456" y="519"/>
                    <a:pt x="1413" y="464"/>
                    <a:pt x="1328" y="420"/>
                  </a:cubicBezTo>
                  <a:cubicBezTo>
                    <a:pt x="1278" y="394"/>
                    <a:pt x="1227" y="382"/>
                    <a:pt x="1174" y="382"/>
                  </a:cubicBezTo>
                  <a:cubicBezTo>
                    <a:pt x="1169" y="382"/>
                    <a:pt x="1165" y="382"/>
                    <a:pt x="1161" y="382"/>
                  </a:cubicBezTo>
                  <a:cubicBezTo>
                    <a:pt x="1103" y="385"/>
                    <a:pt x="1062" y="396"/>
                    <a:pt x="1039" y="414"/>
                  </a:cubicBezTo>
                  <a:cubicBezTo>
                    <a:pt x="1044" y="320"/>
                    <a:pt x="1010" y="255"/>
                    <a:pt x="935" y="215"/>
                  </a:cubicBezTo>
                  <a:cubicBezTo>
                    <a:pt x="898" y="196"/>
                    <a:pt x="865" y="183"/>
                    <a:pt x="837" y="178"/>
                  </a:cubicBezTo>
                  <a:cubicBezTo>
                    <a:pt x="824" y="176"/>
                    <a:pt x="811" y="175"/>
                    <a:pt x="798" y="175"/>
                  </a:cubicBezTo>
                  <a:cubicBezTo>
                    <a:pt x="746" y="175"/>
                    <a:pt x="701" y="189"/>
                    <a:pt x="661" y="218"/>
                  </a:cubicBezTo>
                  <a:lnTo>
                    <a:pt x="652" y="214"/>
                  </a:lnTo>
                  <a:lnTo>
                    <a:pt x="669" y="151"/>
                  </a:lnTo>
                  <a:cubicBezTo>
                    <a:pt x="678" y="117"/>
                    <a:pt x="656" y="85"/>
                    <a:pt x="603" y="57"/>
                  </a:cubicBezTo>
                  <a:cubicBezTo>
                    <a:pt x="548" y="28"/>
                    <a:pt x="492" y="12"/>
                    <a:pt x="434" y="3"/>
                  </a:cubicBezTo>
                  <a:cubicBezTo>
                    <a:pt x="418" y="1"/>
                    <a:pt x="403" y="0"/>
                    <a:pt x="3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p66"/>
            <p:cNvSpPr/>
            <p:nvPr/>
          </p:nvSpPr>
          <p:spPr>
            <a:xfrm>
              <a:off x="9121403" y="2580577"/>
              <a:ext cx="105742" cy="102030"/>
            </a:xfrm>
            <a:custGeom>
              <a:avLst/>
              <a:gdLst/>
              <a:ahLst/>
              <a:cxnLst/>
              <a:rect l="l" t="t" r="r" b="b"/>
              <a:pathLst>
                <a:path w="997" h="962" extrusionOk="0">
                  <a:moveTo>
                    <a:pt x="581" y="274"/>
                  </a:moveTo>
                  <a:cubicBezTo>
                    <a:pt x="590" y="274"/>
                    <a:pt x="598" y="277"/>
                    <a:pt x="606" y="283"/>
                  </a:cubicBezTo>
                  <a:cubicBezTo>
                    <a:pt x="629" y="303"/>
                    <a:pt x="621" y="335"/>
                    <a:pt x="585" y="378"/>
                  </a:cubicBezTo>
                  <a:cubicBezTo>
                    <a:pt x="564" y="403"/>
                    <a:pt x="539" y="418"/>
                    <a:pt x="512" y="423"/>
                  </a:cubicBezTo>
                  <a:cubicBezTo>
                    <a:pt x="505" y="424"/>
                    <a:pt x="499" y="425"/>
                    <a:pt x="493" y="425"/>
                  </a:cubicBezTo>
                  <a:cubicBezTo>
                    <a:pt x="473" y="425"/>
                    <a:pt x="454" y="418"/>
                    <a:pt x="438" y="404"/>
                  </a:cubicBezTo>
                  <a:lnTo>
                    <a:pt x="499" y="333"/>
                  </a:lnTo>
                  <a:cubicBezTo>
                    <a:pt x="531" y="293"/>
                    <a:pt x="558" y="274"/>
                    <a:pt x="581" y="274"/>
                  </a:cubicBezTo>
                  <a:close/>
                  <a:moveTo>
                    <a:pt x="429" y="0"/>
                  </a:moveTo>
                  <a:cubicBezTo>
                    <a:pt x="324" y="0"/>
                    <a:pt x="217" y="64"/>
                    <a:pt x="112" y="188"/>
                  </a:cubicBezTo>
                  <a:cubicBezTo>
                    <a:pt x="83" y="223"/>
                    <a:pt x="59" y="260"/>
                    <a:pt x="39" y="298"/>
                  </a:cubicBezTo>
                  <a:cubicBezTo>
                    <a:pt x="25" y="324"/>
                    <a:pt x="17" y="350"/>
                    <a:pt x="9" y="376"/>
                  </a:cubicBezTo>
                  <a:cubicBezTo>
                    <a:pt x="3" y="402"/>
                    <a:pt x="1" y="433"/>
                    <a:pt x="2" y="466"/>
                  </a:cubicBezTo>
                  <a:cubicBezTo>
                    <a:pt x="3" y="501"/>
                    <a:pt x="11" y="535"/>
                    <a:pt x="23" y="569"/>
                  </a:cubicBezTo>
                  <a:cubicBezTo>
                    <a:pt x="35" y="602"/>
                    <a:pt x="57" y="639"/>
                    <a:pt x="87" y="680"/>
                  </a:cubicBezTo>
                  <a:cubicBezTo>
                    <a:pt x="118" y="720"/>
                    <a:pt x="160" y="764"/>
                    <a:pt x="216" y="811"/>
                  </a:cubicBezTo>
                  <a:cubicBezTo>
                    <a:pt x="272" y="858"/>
                    <a:pt x="335" y="899"/>
                    <a:pt x="407" y="933"/>
                  </a:cubicBezTo>
                  <a:cubicBezTo>
                    <a:pt x="446" y="952"/>
                    <a:pt x="478" y="962"/>
                    <a:pt x="503" y="962"/>
                  </a:cubicBezTo>
                  <a:cubicBezTo>
                    <a:pt x="523" y="962"/>
                    <a:pt x="538" y="955"/>
                    <a:pt x="549" y="943"/>
                  </a:cubicBezTo>
                  <a:cubicBezTo>
                    <a:pt x="566" y="923"/>
                    <a:pt x="580" y="882"/>
                    <a:pt x="592" y="822"/>
                  </a:cubicBezTo>
                  <a:cubicBezTo>
                    <a:pt x="605" y="760"/>
                    <a:pt x="605" y="724"/>
                    <a:pt x="590" y="712"/>
                  </a:cubicBezTo>
                  <a:cubicBezTo>
                    <a:pt x="588" y="711"/>
                    <a:pt x="558" y="702"/>
                    <a:pt x="500" y="683"/>
                  </a:cubicBezTo>
                  <a:cubicBezTo>
                    <a:pt x="443" y="665"/>
                    <a:pt x="401" y="645"/>
                    <a:pt x="374" y="623"/>
                  </a:cubicBezTo>
                  <a:cubicBezTo>
                    <a:pt x="329" y="585"/>
                    <a:pt x="327" y="541"/>
                    <a:pt x="366" y="494"/>
                  </a:cubicBezTo>
                  <a:lnTo>
                    <a:pt x="366" y="494"/>
                  </a:lnTo>
                  <a:lnTo>
                    <a:pt x="402" y="527"/>
                  </a:lnTo>
                  <a:cubicBezTo>
                    <a:pt x="517" y="625"/>
                    <a:pt x="619" y="673"/>
                    <a:pt x="707" y="673"/>
                  </a:cubicBezTo>
                  <a:cubicBezTo>
                    <a:pt x="776" y="673"/>
                    <a:pt x="836" y="643"/>
                    <a:pt x="887" y="583"/>
                  </a:cubicBezTo>
                  <a:cubicBezTo>
                    <a:pt x="996" y="455"/>
                    <a:pt x="958" y="313"/>
                    <a:pt x="772" y="156"/>
                  </a:cubicBezTo>
                  <a:cubicBezTo>
                    <a:pt x="714" y="107"/>
                    <a:pt x="660" y="70"/>
                    <a:pt x="609" y="44"/>
                  </a:cubicBezTo>
                  <a:cubicBezTo>
                    <a:pt x="558" y="18"/>
                    <a:pt x="506" y="3"/>
                    <a:pt x="449" y="1"/>
                  </a:cubicBezTo>
                  <a:cubicBezTo>
                    <a:pt x="442" y="1"/>
                    <a:pt x="436" y="0"/>
                    <a:pt x="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8" name="Google Shape;3068;p66"/>
            <p:cNvSpPr/>
            <p:nvPr/>
          </p:nvSpPr>
          <p:spPr>
            <a:xfrm>
              <a:off x="8567863" y="2774883"/>
              <a:ext cx="953692" cy="699678"/>
            </a:xfrm>
            <a:custGeom>
              <a:avLst/>
              <a:gdLst/>
              <a:ahLst/>
              <a:cxnLst/>
              <a:rect l="l" t="t" r="r" b="b"/>
              <a:pathLst>
                <a:path w="8992" h="6597" extrusionOk="0">
                  <a:moveTo>
                    <a:pt x="7314" y="1"/>
                  </a:moveTo>
                  <a:lnTo>
                    <a:pt x="0" y="6596"/>
                  </a:lnTo>
                  <a:lnTo>
                    <a:pt x="8991" y="6091"/>
                  </a:lnTo>
                  <a:lnTo>
                    <a:pt x="7314" y="1"/>
                  </a:lnTo>
                  <a:close/>
                </a:path>
              </a:pathLst>
            </a:custGeom>
            <a:solidFill>
              <a:srgbClr val="000000">
                <a:alpha val="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9" name="Google Shape;3069;p66"/>
            <p:cNvSpPr/>
            <p:nvPr/>
          </p:nvSpPr>
          <p:spPr>
            <a:xfrm>
              <a:off x="9295769" y="2686109"/>
              <a:ext cx="156226" cy="175741"/>
            </a:xfrm>
            <a:custGeom>
              <a:avLst/>
              <a:gdLst/>
              <a:ahLst/>
              <a:cxnLst/>
              <a:rect l="l" t="t" r="r" b="b"/>
              <a:pathLst>
                <a:path w="1473" h="1657" extrusionOk="0">
                  <a:moveTo>
                    <a:pt x="733" y="0"/>
                  </a:moveTo>
                  <a:cubicBezTo>
                    <a:pt x="712" y="0"/>
                    <a:pt x="690" y="13"/>
                    <a:pt x="682" y="38"/>
                  </a:cubicBezTo>
                  <a:cubicBezTo>
                    <a:pt x="630" y="193"/>
                    <a:pt x="558" y="340"/>
                    <a:pt x="458" y="470"/>
                  </a:cubicBezTo>
                  <a:cubicBezTo>
                    <a:pt x="349" y="608"/>
                    <a:pt x="207" y="724"/>
                    <a:pt x="44" y="792"/>
                  </a:cubicBezTo>
                  <a:cubicBezTo>
                    <a:pt x="0" y="809"/>
                    <a:pt x="0" y="871"/>
                    <a:pt x="45" y="890"/>
                  </a:cubicBezTo>
                  <a:cubicBezTo>
                    <a:pt x="361" y="1018"/>
                    <a:pt x="561" y="1264"/>
                    <a:pt x="694" y="1622"/>
                  </a:cubicBezTo>
                  <a:cubicBezTo>
                    <a:pt x="704" y="1644"/>
                    <a:pt x="724" y="1656"/>
                    <a:pt x="745" y="1656"/>
                  </a:cubicBezTo>
                  <a:cubicBezTo>
                    <a:pt x="765" y="1656"/>
                    <a:pt x="785" y="1646"/>
                    <a:pt x="796" y="1624"/>
                  </a:cubicBezTo>
                  <a:cubicBezTo>
                    <a:pt x="925" y="1333"/>
                    <a:pt x="1136" y="1026"/>
                    <a:pt x="1433" y="880"/>
                  </a:cubicBezTo>
                  <a:cubicBezTo>
                    <a:pt x="1473" y="860"/>
                    <a:pt x="1473" y="802"/>
                    <a:pt x="1431" y="784"/>
                  </a:cubicBezTo>
                  <a:cubicBezTo>
                    <a:pt x="1251" y="706"/>
                    <a:pt x="1065" y="576"/>
                    <a:pt x="966" y="428"/>
                  </a:cubicBezTo>
                  <a:cubicBezTo>
                    <a:pt x="882" y="301"/>
                    <a:pt x="825" y="175"/>
                    <a:pt x="784" y="38"/>
                  </a:cubicBezTo>
                  <a:cubicBezTo>
                    <a:pt x="776" y="13"/>
                    <a:pt x="755" y="0"/>
                    <a:pt x="73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70" name="Google Shape;3070;p66"/>
          <p:cNvGrpSpPr/>
          <p:nvPr/>
        </p:nvGrpSpPr>
        <p:grpSpPr>
          <a:xfrm>
            <a:off x="3051700" y="472140"/>
            <a:ext cx="380623" cy="505928"/>
            <a:chOff x="5382225" y="1510350"/>
            <a:chExt cx="54075" cy="71875"/>
          </a:xfrm>
        </p:grpSpPr>
        <p:sp>
          <p:nvSpPr>
            <p:cNvPr id="3071" name="Google Shape;3071;p66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2" name="Google Shape;3072;p66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73" name="Google Shape;3073;p66"/>
          <p:cNvSpPr/>
          <p:nvPr/>
        </p:nvSpPr>
        <p:spPr>
          <a:xfrm>
            <a:off x="411674" y="1765324"/>
            <a:ext cx="150402" cy="177598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4" name="Google Shape;3074;p66"/>
          <p:cNvSpPr/>
          <p:nvPr/>
        </p:nvSpPr>
        <p:spPr>
          <a:xfrm>
            <a:off x="7896420" y="4259878"/>
            <a:ext cx="211650" cy="24992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5" name="Google Shape;3075;p66"/>
          <p:cNvSpPr/>
          <p:nvPr/>
        </p:nvSpPr>
        <p:spPr>
          <a:xfrm>
            <a:off x="3771375" y="1228801"/>
            <a:ext cx="150402" cy="177598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6" name="Google Shape;3076;p66"/>
          <p:cNvSpPr/>
          <p:nvPr/>
        </p:nvSpPr>
        <p:spPr>
          <a:xfrm>
            <a:off x="1495525" y="3687001"/>
            <a:ext cx="150402" cy="177598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7" name="Google Shape;3077;p66"/>
          <p:cNvPicPr preferRelativeResize="0"/>
          <p:nvPr/>
        </p:nvPicPr>
        <p:blipFill rotWithShape="1">
          <a:blip r:embed="rId3">
            <a:alphaModFix/>
          </a:blip>
          <a:srcRect l="11277" r="8226"/>
          <a:stretch/>
        </p:blipFill>
        <p:spPr>
          <a:xfrm>
            <a:off x="4956325" y="1031900"/>
            <a:ext cx="3305424" cy="3079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2" name="Google Shape;3082;p67"/>
          <p:cNvGrpSpPr/>
          <p:nvPr/>
        </p:nvGrpSpPr>
        <p:grpSpPr>
          <a:xfrm>
            <a:off x="8086186" y="2318781"/>
            <a:ext cx="380623" cy="505928"/>
            <a:chOff x="5382225" y="1510350"/>
            <a:chExt cx="54075" cy="71875"/>
          </a:xfrm>
        </p:grpSpPr>
        <p:sp>
          <p:nvSpPr>
            <p:cNvPr id="3083" name="Google Shape;3083;p67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4" name="Google Shape;3084;p67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85" name="Google Shape;3085;p67"/>
          <p:cNvGrpSpPr/>
          <p:nvPr/>
        </p:nvGrpSpPr>
        <p:grpSpPr>
          <a:xfrm>
            <a:off x="6852345" y="3409526"/>
            <a:ext cx="1405647" cy="1251120"/>
            <a:chOff x="1640600" y="2901325"/>
            <a:chExt cx="464600" cy="413525"/>
          </a:xfrm>
        </p:grpSpPr>
        <p:sp>
          <p:nvSpPr>
            <p:cNvPr id="3086" name="Google Shape;3086;p67"/>
            <p:cNvSpPr/>
            <p:nvPr/>
          </p:nvSpPr>
          <p:spPr>
            <a:xfrm>
              <a:off x="1640600" y="2901325"/>
              <a:ext cx="464600" cy="413525"/>
            </a:xfrm>
            <a:custGeom>
              <a:avLst/>
              <a:gdLst/>
              <a:ahLst/>
              <a:cxnLst/>
              <a:rect l="l" t="t" r="r" b="b"/>
              <a:pathLst>
                <a:path w="18584" h="16541" extrusionOk="0">
                  <a:moveTo>
                    <a:pt x="8325" y="0"/>
                  </a:moveTo>
                  <a:cubicBezTo>
                    <a:pt x="7626" y="0"/>
                    <a:pt x="6986" y="599"/>
                    <a:pt x="6781" y="1576"/>
                  </a:cubicBezTo>
                  <a:cubicBezTo>
                    <a:pt x="6434" y="1684"/>
                    <a:pt x="6231" y="1915"/>
                    <a:pt x="6027" y="2188"/>
                  </a:cubicBezTo>
                  <a:cubicBezTo>
                    <a:pt x="5916" y="2209"/>
                    <a:pt x="5821" y="2260"/>
                    <a:pt x="5747" y="2313"/>
                  </a:cubicBezTo>
                  <a:cubicBezTo>
                    <a:pt x="5660" y="2110"/>
                    <a:pt x="5432" y="2087"/>
                    <a:pt x="5315" y="1898"/>
                  </a:cubicBezTo>
                  <a:cubicBezTo>
                    <a:pt x="5182" y="1629"/>
                    <a:pt x="5075" y="1271"/>
                    <a:pt x="4715" y="1271"/>
                  </a:cubicBezTo>
                  <a:cubicBezTo>
                    <a:pt x="4705" y="1271"/>
                    <a:pt x="4695" y="1272"/>
                    <a:pt x="4685" y="1272"/>
                  </a:cubicBezTo>
                  <a:cubicBezTo>
                    <a:pt x="4672" y="1271"/>
                    <a:pt x="4659" y="1271"/>
                    <a:pt x="4646" y="1271"/>
                  </a:cubicBezTo>
                  <a:cubicBezTo>
                    <a:pt x="4167" y="1271"/>
                    <a:pt x="4202" y="1917"/>
                    <a:pt x="3833" y="2076"/>
                  </a:cubicBezTo>
                  <a:cubicBezTo>
                    <a:pt x="3398" y="2241"/>
                    <a:pt x="3402" y="2907"/>
                    <a:pt x="3837" y="3068"/>
                  </a:cubicBezTo>
                  <a:cubicBezTo>
                    <a:pt x="4085" y="3082"/>
                    <a:pt x="4196" y="3731"/>
                    <a:pt x="4510" y="3809"/>
                  </a:cubicBezTo>
                  <a:cubicBezTo>
                    <a:pt x="4516" y="3857"/>
                    <a:pt x="4528" y="3907"/>
                    <a:pt x="4550" y="3955"/>
                  </a:cubicBezTo>
                  <a:cubicBezTo>
                    <a:pt x="4250" y="3864"/>
                    <a:pt x="3877" y="3582"/>
                    <a:pt x="3525" y="3582"/>
                  </a:cubicBezTo>
                  <a:cubicBezTo>
                    <a:pt x="3448" y="3582"/>
                    <a:pt x="3372" y="3596"/>
                    <a:pt x="3298" y="3628"/>
                  </a:cubicBezTo>
                  <a:cubicBezTo>
                    <a:pt x="2766" y="4065"/>
                    <a:pt x="2877" y="5422"/>
                    <a:pt x="2960" y="6069"/>
                  </a:cubicBezTo>
                  <a:cubicBezTo>
                    <a:pt x="1850" y="6432"/>
                    <a:pt x="0" y="10205"/>
                    <a:pt x="1218" y="10894"/>
                  </a:cubicBezTo>
                  <a:cubicBezTo>
                    <a:pt x="1313" y="10933"/>
                    <a:pt x="1404" y="10950"/>
                    <a:pt x="1492" y="10950"/>
                  </a:cubicBezTo>
                  <a:cubicBezTo>
                    <a:pt x="1842" y="10950"/>
                    <a:pt x="2143" y="10670"/>
                    <a:pt x="2436" y="10311"/>
                  </a:cubicBezTo>
                  <a:lnTo>
                    <a:pt x="2436" y="10311"/>
                  </a:lnTo>
                  <a:cubicBezTo>
                    <a:pt x="2373" y="10484"/>
                    <a:pt x="2266" y="10643"/>
                    <a:pt x="2106" y="10713"/>
                  </a:cubicBezTo>
                  <a:cubicBezTo>
                    <a:pt x="1672" y="10879"/>
                    <a:pt x="1675" y="11545"/>
                    <a:pt x="2110" y="11707"/>
                  </a:cubicBezTo>
                  <a:cubicBezTo>
                    <a:pt x="2391" y="11755"/>
                    <a:pt x="2502" y="12485"/>
                    <a:pt x="2915" y="12485"/>
                  </a:cubicBezTo>
                  <a:cubicBezTo>
                    <a:pt x="2933" y="12485"/>
                    <a:pt x="2951" y="12484"/>
                    <a:pt x="2970" y="12481"/>
                  </a:cubicBezTo>
                  <a:cubicBezTo>
                    <a:pt x="3074" y="12481"/>
                    <a:pt x="3171" y="12450"/>
                    <a:pt x="3254" y="12398"/>
                  </a:cubicBezTo>
                  <a:cubicBezTo>
                    <a:pt x="3639" y="14017"/>
                    <a:pt x="4952" y="15147"/>
                    <a:pt x="6484" y="15147"/>
                  </a:cubicBezTo>
                  <a:cubicBezTo>
                    <a:pt x="6902" y="15147"/>
                    <a:pt x="7337" y="15063"/>
                    <a:pt x="7774" y="14881"/>
                  </a:cubicBezTo>
                  <a:lnTo>
                    <a:pt x="7774" y="14881"/>
                  </a:lnTo>
                  <a:cubicBezTo>
                    <a:pt x="7684" y="15264"/>
                    <a:pt x="7252" y="15964"/>
                    <a:pt x="7752" y="16245"/>
                  </a:cubicBezTo>
                  <a:cubicBezTo>
                    <a:pt x="7943" y="16344"/>
                    <a:pt x="8240" y="16466"/>
                    <a:pt x="8504" y="16466"/>
                  </a:cubicBezTo>
                  <a:cubicBezTo>
                    <a:pt x="8655" y="16466"/>
                    <a:pt x="8795" y="16427"/>
                    <a:pt x="8900" y="16320"/>
                  </a:cubicBezTo>
                  <a:cubicBezTo>
                    <a:pt x="8941" y="16326"/>
                    <a:pt x="8984" y="16330"/>
                    <a:pt x="9026" y="16330"/>
                  </a:cubicBezTo>
                  <a:cubicBezTo>
                    <a:pt x="9121" y="16330"/>
                    <a:pt x="9216" y="16313"/>
                    <a:pt x="9305" y="16281"/>
                  </a:cubicBezTo>
                  <a:cubicBezTo>
                    <a:pt x="9457" y="16435"/>
                    <a:pt x="9733" y="16501"/>
                    <a:pt x="9995" y="16501"/>
                  </a:cubicBezTo>
                  <a:cubicBezTo>
                    <a:pt x="10159" y="16501"/>
                    <a:pt x="10318" y="16475"/>
                    <a:pt x="10439" y="16428"/>
                  </a:cubicBezTo>
                  <a:cubicBezTo>
                    <a:pt x="10559" y="16508"/>
                    <a:pt x="10768" y="16540"/>
                    <a:pt x="11002" y="16540"/>
                  </a:cubicBezTo>
                  <a:cubicBezTo>
                    <a:pt x="11417" y="16540"/>
                    <a:pt x="11913" y="16438"/>
                    <a:pt x="12129" y="16318"/>
                  </a:cubicBezTo>
                  <a:cubicBezTo>
                    <a:pt x="12178" y="16332"/>
                    <a:pt x="12229" y="16339"/>
                    <a:pt x="12281" y="16339"/>
                  </a:cubicBezTo>
                  <a:cubicBezTo>
                    <a:pt x="12521" y="16339"/>
                    <a:pt x="12786" y="16202"/>
                    <a:pt x="12996" y="16090"/>
                  </a:cubicBezTo>
                  <a:cubicBezTo>
                    <a:pt x="13291" y="16062"/>
                    <a:pt x="13901" y="15806"/>
                    <a:pt x="13942" y="15501"/>
                  </a:cubicBezTo>
                  <a:cubicBezTo>
                    <a:pt x="13952" y="15502"/>
                    <a:pt x="13961" y="15502"/>
                    <a:pt x="13971" y="15502"/>
                  </a:cubicBezTo>
                  <a:cubicBezTo>
                    <a:pt x="14373" y="15502"/>
                    <a:pt x="14776" y="15309"/>
                    <a:pt x="14969" y="14912"/>
                  </a:cubicBezTo>
                  <a:cubicBezTo>
                    <a:pt x="15380" y="14771"/>
                    <a:pt x="15994" y="14176"/>
                    <a:pt x="15997" y="13693"/>
                  </a:cubicBezTo>
                  <a:cubicBezTo>
                    <a:pt x="16065" y="13771"/>
                    <a:pt x="16131" y="13881"/>
                    <a:pt x="16194" y="14042"/>
                  </a:cubicBezTo>
                  <a:cubicBezTo>
                    <a:pt x="16272" y="14272"/>
                    <a:pt x="16488" y="14388"/>
                    <a:pt x="16704" y="14388"/>
                  </a:cubicBezTo>
                  <a:cubicBezTo>
                    <a:pt x="16915" y="14388"/>
                    <a:pt x="17127" y="14277"/>
                    <a:pt x="17209" y="14053"/>
                  </a:cubicBezTo>
                  <a:cubicBezTo>
                    <a:pt x="17289" y="13854"/>
                    <a:pt x="17417" y="13579"/>
                    <a:pt x="17603" y="13483"/>
                  </a:cubicBezTo>
                  <a:cubicBezTo>
                    <a:pt x="17998" y="13296"/>
                    <a:pt x="17993" y="12686"/>
                    <a:pt x="17595" y="12507"/>
                  </a:cubicBezTo>
                  <a:cubicBezTo>
                    <a:pt x="17256" y="12371"/>
                    <a:pt x="17278" y="11883"/>
                    <a:pt x="16995" y="11693"/>
                  </a:cubicBezTo>
                  <a:cubicBezTo>
                    <a:pt x="17576" y="11096"/>
                    <a:pt x="17813" y="10320"/>
                    <a:pt x="17774" y="9489"/>
                  </a:cubicBezTo>
                  <a:cubicBezTo>
                    <a:pt x="17678" y="9030"/>
                    <a:pt x="17840" y="8061"/>
                    <a:pt x="17215" y="7884"/>
                  </a:cubicBezTo>
                  <a:cubicBezTo>
                    <a:pt x="18583" y="5571"/>
                    <a:pt x="17194" y="2947"/>
                    <a:pt x="15233" y="2947"/>
                  </a:cubicBezTo>
                  <a:cubicBezTo>
                    <a:pt x="14544" y="2947"/>
                    <a:pt x="13783" y="3271"/>
                    <a:pt x="13048" y="4049"/>
                  </a:cubicBezTo>
                  <a:lnTo>
                    <a:pt x="12861" y="3611"/>
                  </a:lnTo>
                  <a:cubicBezTo>
                    <a:pt x="12856" y="3602"/>
                    <a:pt x="12852" y="3593"/>
                    <a:pt x="12848" y="3585"/>
                  </a:cubicBezTo>
                  <a:lnTo>
                    <a:pt x="12848" y="3585"/>
                  </a:lnTo>
                  <a:cubicBezTo>
                    <a:pt x="12956" y="3623"/>
                    <a:pt x="13055" y="3642"/>
                    <a:pt x="13145" y="3642"/>
                  </a:cubicBezTo>
                  <a:cubicBezTo>
                    <a:pt x="13484" y="3642"/>
                    <a:pt x="13692" y="3383"/>
                    <a:pt x="13770" y="2998"/>
                  </a:cubicBezTo>
                  <a:cubicBezTo>
                    <a:pt x="13843" y="3020"/>
                    <a:pt x="13913" y="3030"/>
                    <a:pt x="13981" y="3030"/>
                  </a:cubicBezTo>
                  <a:cubicBezTo>
                    <a:pt x="14850" y="3030"/>
                    <a:pt x="15235" y="1350"/>
                    <a:pt x="13963" y="1350"/>
                  </a:cubicBezTo>
                  <a:cubicBezTo>
                    <a:pt x="13935" y="1350"/>
                    <a:pt x="13906" y="1350"/>
                    <a:pt x="13876" y="1352"/>
                  </a:cubicBezTo>
                  <a:cubicBezTo>
                    <a:pt x="13698" y="1206"/>
                    <a:pt x="13429" y="1129"/>
                    <a:pt x="13174" y="1129"/>
                  </a:cubicBezTo>
                  <a:cubicBezTo>
                    <a:pt x="13042" y="1129"/>
                    <a:pt x="12913" y="1150"/>
                    <a:pt x="12804" y="1193"/>
                  </a:cubicBezTo>
                  <a:cubicBezTo>
                    <a:pt x="12601" y="963"/>
                    <a:pt x="12180" y="833"/>
                    <a:pt x="11770" y="833"/>
                  </a:cubicBezTo>
                  <a:cubicBezTo>
                    <a:pt x="11486" y="833"/>
                    <a:pt x="11207" y="896"/>
                    <a:pt x="11009" y="1031"/>
                  </a:cubicBezTo>
                  <a:cubicBezTo>
                    <a:pt x="10950" y="956"/>
                    <a:pt x="10883" y="905"/>
                    <a:pt x="10819" y="875"/>
                  </a:cubicBezTo>
                  <a:cubicBezTo>
                    <a:pt x="10788" y="531"/>
                    <a:pt x="10465" y="383"/>
                    <a:pt x="10120" y="383"/>
                  </a:cubicBezTo>
                  <a:cubicBezTo>
                    <a:pt x="9884" y="383"/>
                    <a:pt x="9637" y="452"/>
                    <a:pt x="9466" y="575"/>
                  </a:cubicBezTo>
                  <a:cubicBezTo>
                    <a:pt x="9109" y="180"/>
                    <a:pt x="8708" y="0"/>
                    <a:pt x="83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p67"/>
            <p:cNvSpPr/>
            <p:nvPr/>
          </p:nvSpPr>
          <p:spPr>
            <a:xfrm>
              <a:off x="1691800" y="3102100"/>
              <a:ext cx="140650" cy="125700"/>
            </a:xfrm>
            <a:custGeom>
              <a:avLst/>
              <a:gdLst/>
              <a:ahLst/>
              <a:cxnLst/>
              <a:rect l="l" t="t" r="r" b="b"/>
              <a:pathLst>
                <a:path w="5626" h="5028" extrusionOk="0">
                  <a:moveTo>
                    <a:pt x="358" y="1"/>
                  </a:moveTo>
                  <a:lnTo>
                    <a:pt x="1" y="435"/>
                  </a:lnTo>
                  <a:lnTo>
                    <a:pt x="331" y="705"/>
                  </a:lnTo>
                  <a:lnTo>
                    <a:pt x="1007" y="1257"/>
                  </a:lnTo>
                  <a:lnTo>
                    <a:pt x="4029" y="3723"/>
                  </a:lnTo>
                  <a:lnTo>
                    <a:pt x="5223" y="4697"/>
                  </a:lnTo>
                  <a:lnTo>
                    <a:pt x="5626" y="5028"/>
                  </a:lnTo>
                  <a:lnTo>
                    <a:pt x="5042" y="2294"/>
                  </a:lnTo>
                  <a:lnTo>
                    <a:pt x="5018" y="2282"/>
                  </a:lnTo>
                  <a:lnTo>
                    <a:pt x="4136" y="1851"/>
                  </a:lnTo>
                  <a:lnTo>
                    <a:pt x="1044" y="337"/>
                  </a:lnTo>
                  <a:lnTo>
                    <a:pt x="699" y="168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p67"/>
            <p:cNvSpPr/>
            <p:nvPr/>
          </p:nvSpPr>
          <p:spPr>
            <a:xfrm>
              <a:off x="1792500" y="3148375"/>
              <a:ext cx="29875" cy="71175"/>
            </a:xfrm>
            <a:custGeom>
              <a:avLst/>
              <a:gdLst/>
              <a:ahLst/>
              <a:cxnLst/>
              <a:rect l="l" t="t" r="r" b="b"/>
              <a:pathLst>
                <a:path w="1195" h="2847" extrusionOk="0">
                  <a:moveTo>
                    <a:pt x="108" y="0"/>
                  </a:moveTo>
                  <a:lnTo>
                    <a:pt x="1" y="1872"/>
                  </a:lnTo>
                  <a:lnTo>
                    <a:pt x="1195" y="2846"/>
                  </a:lnTo>
                  <a:lnTo>
                    <a:pt x="990" y="431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474DA2">
                <a:alpha val="6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p67"/>
            <p:cNvSpPr/>
            <p:nvPr/>
          </p:nvSpPr>
          <p:spPr>
            <a:xfrm>
              <a:off x="1700050" y="3106300"/>
              <a:ext cx="17925" cy="27225"/>
            </a:xfrm>
            <a:custGeom>
              <a:avLst/>
              <a:gdLst/>
              <a:ahLst/>
              <a:cxnLst/>
              <a:rect l="l" t="t" r="r" b="b"/>
              <a:pathLst>
                <a:path w="717" h="1089" extrusionOk="0">
                  <a:moveTo>
                    <a:pt x="367" y="0"/>
                  </a:moveTo>
                  <a:lnTo>
                    <a:pt x="1" y="536"/>
                  </a:lnTo>
                  <a:lnTo>
                    <a:pt x="677" y="1089"/>
                  </a:lnTo>
                  <a:lnTo>
                    <a:pt x="716" y="169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474DA2">
                <a:alpha val="6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0" name="Google Shape;3090;p67"/>
            <p:cNvSpPr/>
            <p:nvPr/>
          </p:nvSpPr>
          <p:spPr>
            <a:xfrm>
              <a:off x="1669875" y="3065000"/>
              <a:ext cx="58225" cy="98575"/>
            </a:xfrm>
            <a:custGeom>
              <a:avLst/>
              <a:gdLst/>
              <a:ahLst/>
              <a:cxnLst/>
              <a:rect l="l" t="t" r="r" b="b"/>
              <a:pathLst>
                <a:path w="2329" h="3943" extrusionOk="0">
                  <a:moveTo>
                    <a:pt x="1990" y="1"/>
                  </a:moveTo>
                  <a:cubicBezTo>
                    <a:pt x="1691" y="1"/>
                    <a:pt x="1123" y="741"/>
                    <a:pt x="667" y="1746"/>
                  </a:cubicBezTo>
                  <a:cubicBezTo>
                    <a:pt x="176" y="2827"/>
                    <a:pt x="0" y="3805"/>
                    <a:pt x="275" y="3930"/>
                  </a:cubicBezTo>
                  <a:cubicBezTo>
                    <a:pt x="294" y="3939"/>
                    <a:pt x="315" y="3943"/>
                    <a:pt x="338" y="3943"/>
                  </a:cubicBezTo>
                  <a:cubicBezTo>
                    <a:pt x="636" y="3943"/>
                    <a:pt x="1205" y="3202"/>
                    <a:pt x="1661" y="2197"/>
                  </a:cubicBezTo>
                  <a:cubicBezTo>
                    <a:pt x="2153" y="1117"/>
                    <a:pt x="2328" y="138"/>
                    <a:pt x="2054" y="14"/>
                  </a:cubicBezTo>
                  <a:cubicBezTo>
                    <a:pt x="2034" y="5"/>
                    <a:pt x="2013" y="1"/>
                    <a:pt x="19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1" name="Google Shape;3091;p67"/>
            <p:cNvSpPr/>
            <p:nvPr/>
          </p:nvSpPr>
          <p:spPr>
            <a:xfrm>
              <a:off x="1953775" y="2988200"/>
              <a:ext cx="121550" cy="179950"/>
            </a:xfrm>
            <a:custGeom>
              <a:avLst/>
              <a:gdLst/>
              <a:ahLst/>
              <a:cxnLst/>
              <a:rect l="l" t="t" r="r" b="b"/>
              <a:pathLst>
                <a:path w="4862" h="7198" extrusionOk="0">
                  <a:moveTo>
                    <a:pt x="2762" y="0"/>
                  </a:moveTo>
                  <a:cubicBezTo>
                    <a:pt x="2106" y="0"/>
                    <a:pt x="1456" y="330"/>
                    <a:pt x="1037" y="774"/>
                  </a:cubicBezTo>
                  <a:cubicBezTo>
                    <a:pt x="920" y="898"/>
                    <a:pt x="815" y="1031"/>
                    <a:pt x="723" y="1168"/>
                  </a:cubicBezTo>
                  <a:cubicBezTo>
                    <a:pt x="469" y="1543"/>
                    <a:pt x="302" y="1957"/>
                    <a:pt x="186" y="2347"/>
                  </a:cubicBezTo>
                  <a:cubicBezTo>
                    <a:pt x="100" y="2634"/>
                    <a:pt x="43" y="2909"/>
                    <a:pt x="0" y="3147"/>
                  </a:cubicBezTo>
                  <a:lnTo>
                    <a:pt x="472" y="3232"/>
                  </a:lnTo>
                  <a:lnTo>
                    <a:pt x="494" y="3236"/>
                  </a:lnTo>
                  <a:cubicBezTo>
                    <a:pt x="607" y="2602"/>
                    <a:pt x="768" y="2097"/>
                    <a:pt x="989" y="1692"/>
                  </a:cubicBezTo>
                  <a:cubicBezTo>
                    <a:pt x="1107" y="1473"/>
                    <a:pt x="1244" y="1282"/>
                    <a:pt x="1400" y="1117"/>
                  </a:cubicBezTo>
                  <a:cubicBezTo>
                    <a:pt x="1728" y="770"/>
                    <a:pt x="2251" y="502"/>
                    <a:pt x="2763" y="502"/>
                  </a:cubicBezTo>
                  <a:cubicBezTo>
                    <a:pt x="2967" y="502"/>
                    <a:pt x="3169" y="545"/>
                    <a:pt x="3356" y="642"/>
                  </a:cubicBezTo>
                  <a:cubicBezTo>
                    <a:pt x="3629" y="782"/>
                    <a:pt x="3866" y="1038"/>
                    <a:pt x="4028" y="1360"/>
                  </a:cubicBezTo>
                  <a:cubicBezTo>
                    <a:pt x="4323" y="1948"/>
                    <a:pt x="4344" y="2701"/>
                    <a:pt x="4087" y="3427"/>
                  </a:cubicBezTo>
                  <a:cubicBezTo>
                    <a:pt x="3871" y="4038"/>
                    <a:pt x="3471" y="4636"/>
                    <a:pt x="2861" y="5251"/>
                  </a:cubicBezTo>
                  <a:lnTo>
                    <a:pt x="2816" y="5294"/>
                  </a:lnTo>
                  <a:lnTo>
                    <a:pt x="2778" y="5334"/>
                  </a:lnTo>
                  <a:cubicBezTo>
                    <a:pt x="2569" y="5540"/>
                    <a:pt x="2356" y="5755"/>
                    <a:pt x="2209" y="6035"/>
                  </a:cubicBezTo>
                  <a:cubicBezTo>
                    <a:pt x="1999" y="6435"/>
                    <a:pt x="2010" y="6891"/>
                    <a:pt x="2233" y="7197"/>
                  </a:cubicBezTo>
                  <a:lnTo>
                    <a:pt x="2638" y="6903"/>
                  </a:lnTo>
                  <a:cubicBezTo>
                    <a:pt x="2510" y="6728"/>
                    <a:pt x="2553" y="6457"/>
                    <a:pt x="2652" y="6266"/>
                  </a:cubicBezTo>
                  <a:cubicBezTo>
                    <a:pt x="2748" y="6084"/>
                    <a:pt x="2894" y="5927"/>
                    <a:pt x="3055" y="5766"/>
                  </a:cubicBezTo>
                  <a:cubicBezTo>
                    <a:pt x="3078" y="5740"/>
                    <a:pt x="3104" y="5715"/>
                    <a:pt x="3130" y="5689"/>
                  </a:cubicBezTo>
                  <a:lnTo>
                    <a:pt x="3216" y="5603"/>
                  </a:lnTo>
                  <a:cubicBezTo>
                    <a:pt x="3878" y="4934"/>
                    <a:pt x="4318" y="4277"/>
                    <a:pt x="4560" y="3593"/>
                  </a:cubicBezTo>
                  <a:cubicBezTo>
                    <a:pt x="4862" y="2740"/>
                    <a:pt x="4831" y="1842"/>
                    <a:pt x="4477" y="1136"/>
                  </a:cubicBezTo>
                  <a:cubicBezTo>
                    <a:pt x="4268" y="720"/>
                    <a:pt x="3953" y="386"/>
                    <a:pt x="3588" y="197"/>
                  </a:cubicBezTo>
                  <a:cubicBezTo>
                    <a:pt x="3323" y="60"/>
                    <a:pt x="3042" y="0"/>
                    <a:pt x="2762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p67"/>
            <p:cNvSpPr/>
            <p:nvPr/>
          </p:nvSpPr>
          <p:spPr>
            <a:xfrm>
              <a:off x="1958475" y="3017300"/>
              <a:ext cx="20075" cy="51750"/>
            </a:xfrm>
            <a:custGeom>
              <a:avLst/>
              <a:gdLst/>
              <a:ahLst/>
              <a:cxnLst/>
              <a:rect l="l" t="t" r="r" b="b"/>
              <a:pathLst>
                <a:path w="803" h="2070" extrusionOk="0">
                  <a:moveTo>
                    <a:pt x="535" y="1"/>
                  </a:moveTo>
                  <a:cubicBezTo>
                    <a:pt x="281" y="375"/>
                    <a:pt x="114" y="792"/>
                    <a:pt x="0" y="1181"/>
                  </a:cubicBezTo>
                  <a:cubicBezTo>
                    <a:pt x="83" y="1438"/>
                    <a:pt x="180" y="1740"/>
                    <a:pt x="286" y="2066"/>
                  </a:cubicBezTo>
                  <a:lnTo>
                    <a:pt x="307" y="2069"/>
                  </a:lnTo>
                  <a:cubicBezTo>
                    <a:pt x="421" y="1436"/>
                    <a:pt x="581" y="931"/>
                    <a:pt x="802" y="526"/>
                  </a:cubicBezTo>
                  <a:lnTo>
                    <a:pt x="535" y="1"/>
                  </a:lnTo>
                  <a:close/>
                </a:path>
              </a:pathLst>
            </a:custGeom>
            <a:solidFill>
              <a:srgbClr val="474DA2">
                <a:alpha val="6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3" name="Google Shape;3093;p67"/>
            <p:cNvSpPr/>
            <p:nvPr/>
          </p:nvSpPr>
          <p:spPr>
            <a:xfrm>
              <a:off x="2003775" y="3120525"/>
              <a:ext cx="26425" cy="47600"/>
            </a:xfrm>
            <a:custGeom>
              <a:avLst/>
              <a:gdLst/>
              <a:ahLst/>
              <a:cxnLst/>
              <a:rect l="l" t="t" r="r" b="b"/>
              <a:pathLst>
                <a:path w="1057" h="1904" extrusionOk="0">
                  <a:moveTo>
                    <a:pt x="818" y="0"/>
                  </a:moveTo>
                  <a:lnTo>
                    <a:pt x="779" y="40"/>
                  </a:lnTo>
                  <a:cubicBezTo>
                    <a:pt x="571" y="246"/>
                    <a:pt x="357" y="461"/>
                    <a:pt x="211" y="741"/>
                  </a:cubicBezTo>
                  <a:cubicBezTo>
                    <a:pt x="0" y="1141"/>
                    <a:pt x="11" y="1597"/>
                    <a:pt x="235" y="1903"/>
                  </a:cubicBezTo>
                  <a:lnTo>
                    <a:pt x="640" y="1609"/>
                  </a:lnTo>
                  <a:cubicBezTo>
                    <a:pt x="511" y="1434"/>
                    <a:pt x="556" y="1163"/>
                    <a:pt x="653" y="972"/>
                  </a:cubicBezTo>
                  <a:cubicBezTo>
                    <a:pt x="748" y="790"/>
                    <a:pt x="895" y="633"/>
                    <a:pt x="1056" y="472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rgbClr val="474DA2">
                <a:alpha val="6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4" name="Google Shape;3094;p67"/>
            <p:cNvSpPr/>
            <p:nvPr/>
          </p:nvSpPr>
          <p:spPr>
            <a:xfrm>
              <a:off x="1799700" y="2996975"/>
              <a:ext cx="231900" cy="254775"/>
            </a:xfrm>
            <a:custGeom>
              <a:avLst/>
              <a:gdLst/>
              <a:ahLst/>
              <a:cxnLst/>
              <a:rect l="l" t="t" r="r" b="b"/>
              <a:pathLst>
                <a:path w="9276" h="10191" extrusionOk="0">
                  <a:moveTo>
                    <a:pt x="6076" y="1"/>
                  </a:moveTo>
                  <a:lnTo>
                    <a:pt x="0" y="1690"/>
                  </a:lnTo>
                  <a:lnTo>
                    <a:pt x="265" y="10112"/>
                  </a:lnTo>
                  <a:cubicBezTo>
                    <a:pt x="265" y="10112"/>
                    <a:pt x="773" y="10190"/>
                    <a:pt x="1603" y="10190"/>
                  </a:cubicBezTo>
                  <a:cubicBezTo>
                    <a:pt x="2551" y="10190"/>
                    <a:pt x="3920" y="10088"/>
                    <a:pt x="5435" y="9651"/>
                  </a:cubicBezTo>
                  <a:cubicBezTo>
                    <a:pt x="8278" y="8833"/>
                    <a:pt x="9275" y="7501"/>
                    <a:pt x="9275" y="7501"/>
                  </a:cubicBezTo>
                  <a:lnTo>
                    <a:pt x="6076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p67"/>
            <p:cNvSpPr/>
            <p:nvPr/>
          </p:nvSpPr>
          <p:spPr>
            <a:xfrm>
              <a:off x="1940200" y="3022000"/>
              <a:ext cx="24950" cy="36750"/>
            </a:xfrm>
            <a:custGeom>
              <a:avLst/>
              <a:gdLst/>
              <a:ahLst/>
              <a:cxnLst/>
              <a:rect l="l" t="t" r="r" b="b"/>
              <a:pathLst>
                <a:path w="998" h="1470" extrusionOk="0">
                  <a:moveTo>
                    <a:pt x="308" y="1"/>
                  </a:moveTo>
                  <a:cubicBezTo>
                    <a:pt x="281" y="1"/>
                    <a:pt x="254" y="6"/>
                    <a:pt x="230" y="17"/>
                  </a:cubicBezTo>
                  <a:lnTo>
                    <a:pt x="176" y="41"/>
                  </a:lnTo>
                  <a:cubicBezTo>
                    <a:pt x="34" y="104"/>
                    <a:pt x="0" y="336"/>
                    <a:pt x="96" y="559"/>
                  </a:cubicBezTo>
                  <a:lnTo>
                    <a:pt x="348" y="1146"/>
                  </a:lnTo>
                  <a:cubicBezTo>
                    <a:pt x="433" y="1341"/>
                    <a:pt x="588" y="1470"/>
                    <a:pt x="723" y="1470"/>
                  </a:cubicBezTo>
                  <a:cubicBezTo>
                    <a:pt x="746" y="1470"/>
                    <a:pt x="768" y="1466"/>
                    <a:pt x="789" y="1458"/>
                  </a:cubicBezTo>
                  <a:lnTo>
                    <a:pt x="811" y="1451"/>
                  </a:lnTo>
                  <a:cubicBezTo>
                    <a:pt x="953" y="1398"/>
                    <a:pt x="998" y="1185"/>
                    <a:pt x="917" y="962"/>
                  </a:cubicBezTo>
                  <a:lnTo>
                    <a:pt x="696" y="360"/>
                  </a:lnTo>
                  <a:cubicBezTo>
                    <a:pt x="617" y="148"/>
                    <a:pt x="451" y="1"/>
                    <a:pt x="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p67"/>
            <p:cNvSpPr/>
            <p:nvPr/>
          </p:nvSpPr>
          <p:spPr>
            <a:xfrm>
              <a:off x="1958800" y="3064400"/>
              <a:ext cx="15900" cy="17775"/>
            </a:xfrm>
            <a:custGeom>
              <a:avLst/>
              <a:gdLst/>
              <a:ahLst/>
              <a:cxnLst/>
              <a:rect l="l" t="t" r="r" b="b"/>
              <a:pathLst>
                <a:path w="636" h="711" extrusionOk="0">
                  <a:moveTo>
                    <a:pt x="274" y="0"/>
                  </a:moveTo>
                  <a:cubicBezTo>
                    <a:pt x="242" y="0"/>
                    <a:pt x="209" y="7"/>
                    <a:pt x="178" y="21"/>
                  </a:cubicBezTo>
                  <a:lnTo>
                    <a:pt x="174" y="23"/>
                  </a:lnTo>
                  <a:cubicBezTo>
                    <a:pt x="56" y="76"/>
                    <a:pt x="0" y="216"/>
                    <a:pt x="52" y="340"/>
                  </a:cubicBezTo>
                  <a:lnTo>
                    <a:pt x="136" y="550"/>
                  </a:lnTo>
                  <a:cubicBezTo>
                    <a:pt x="175" y="649"/>
                    <a:pt x="269" y="710"/>
                    <a:pt x="367" y="710"/>
                  </a:cubicBezTo>
                  <a:cubicBezTo>
                    <a:pt x="397" y="710"/>
                    <a:pt x="427" y="704"/>
                    <a:pt x="457" y="692"/>
                  </a:cubicBezTo>
                  <a:cubicBezTo>
                    <a:pt x="578" y="642"/>
                    <a:pt x="636" y="503"/>
                    <a:pt x="588" y="377"/>
                  </a:cubicBezTo>
                  <a:lnTo>
                    <a:pt x="508" y="165"/>
                  </a:lnTo>
                  <a:cubicBezTo>
                    <a:pt x="469" y="64"/>
                    <a:pt x="373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7" name="Google Shape;3097;p67"/>
            <p:cNvSpPr/>
            <p:nvPr/>
          </p:nvSpPr>
          <p:spPr>
            <a:xfrm>
              <a:off x="1902100" y="3009400"/>
              <a:ext cx="23475" cy="54125"/>
            </a:xfrm>
            <a:custGeom>
              <a:avLst/>
              <a:gdLst/>
              <a:ahLst/>
              <a:cxnLst/>
              <a:rect l="l" t="t" r="r" b="b"/>
              <a:pathLst>
                <a:path w="939" h="2165" extrusionOk="0">
                  <a:moveTo>
                    <a:pt x="193" y="0"/>
                  </a:moveTo>
                  <a:lnTo>
                    <a:pt x="1" y="53"/>
                  </a:lnTo>
                  <a:cubicBezTo>
                    <a:pt x="136" y="524"/>
                    <a:pt x="247" y="974"/>
                    <a:pt x="332" y="1352"/>
                  </a:cubicBezTo>
                  <a:cubicBezTo>
                    <a:pt x="186" y="1421"/>
                    <a:pt x="85" y="1568"/>
                    <a:pt x="85" y="1739"/>
                  </a:cubicBezTo>
                  <a:cubicBezTo>
                    <a:pt x="85" y="1974"/>
                    <a:pt x="278" y="2164"/>
                    <a:pt x="512" y="2164"/>
                  </a:cubicBezTo>
                  <a:cubicBezTo>
                    <a:pt x="748" y="2164"/>
                    <a:pt x="938" y="1974"/>
                    <a:pt x="938" y="1739"/>
                  </a:cubicBezTo>
                  <a:cubicBezTo>
                    <a:pt x="938" y="1509"/>
                    <a:pt x="757" y="1321"/>
                    <a:pt x="528" y="1313"/>
                  </a:cubicBezTo>
                  <a:cubicBezTo>
                    <a:pt x="454" y="989"/>
                    <a:pt x="342" y="521"/>
                    <a:pt x="193" y="0"/>
                  </a:cubicBezTo>
                  <a:close/>
                </a:path>
              </a:pathLst>
            </a:custGeom>
            <a:solidFill>
              <a:srgbClr val="F47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8" name="Google Shape;3098;p67"/>
            <p:cNvSpPr/>
            <p:nvPr/>
          </p:nvSpPr>
          <p:spPr>
            <a:xfrm>
              <a:off x="1801225" y="2998875"/>
              <a:ext cx="149125" cy="46475"/>
            </a:xfrm>
            <a:custGeom>
              <a:avLst/>
              <a:gdLst/>
              <a:ahLst/>
              <a:cxnLst/>
              <a:rect l="l" t="t" r="r" b="b"/>
              <a:pathLst>
                <a:path w="5965" h="1859" extrusionOk="0">
                  <a:moveTo>
                    <a:pt x="5964" y="0"/>
                  </a:moveTo>
                  <a:lnTo>
                    <a:pt x="0" y="1690"/>
                  </a:lnTo>
                  <a:cubicBezTo>
                    <a:pt x="0" y="1690"/>
                    <a:pt x="469" y="1859"/>
                    <a:pt x="1288" y="1859"/>
                  </a:cubicBezTo>
                  <a:cubicBezTo>
                    <a:pt x="1821" y="1859"/>
                    <a:pt x="2504" y="1787"/>
                    <a:pt x="3302" y="1550"/>
                  </a:cubicBezTo>
                  <a:cubicBezTo>
                    <a:pt x="5325" y="948"/>
                    <a:pt x="5964" y="0"/>
                    <a:pt x="59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9" name="Google Shape;3099;p67"/>
            <p:cNvSpPr/>
            <p:nvPr/>
          </p:nvSpPr>
          <p:spPr>
            <a:xfrm>
              <a:off x="1904225" y="3042175"/>
              <a:ext cx="21350" cy="21350"/>
            </a:xfrm>
            <a:custGeom>
              <a:avLst/>
              <a:gdLst/>
              <a:ahLst/>
              <a:cxnLst/>
              <a:rect l="l" t="t" r="r" b="b"/>
              <a:pathLst>
                <a:path w="854" h="854" extrusionOk="0">
                  <a:moveTo>
                    <a:pt x="426" y="0"/>
                  </a:moveTo>
                  <a:cubicBezTo>
                    <a:pt x="363" y="0"/>
                    <a:pt x="301" y="14"/>
                    <a:pt x="247" y="41"/>
                  </a:cubicBezTo>
                  <a:cubicBezTo>
                    <a:pt x="101" y="110"/>
                    <a:pt x="0" y="257"/>
                    <a:pt x="0" y="428"/>
                  </a:cubicBezTo>
                  <a:cubicBezTo>
                    <a:pt x="0" y="663"/>
                    <a:pt x="193" y="853"/>
                    <a:pt x="427" y="853"/>
                  </a:cubicBezTo>
                  <a:cubicBezTo>
                    <a:pt x="663" y="853"/>
                    <a:pt x="853" y="663"/>
                    <a:pt x="853" y="428"/>
                  </a:cubicBezTo>
                  <a:cubicBezTo>
                    <a:pt x="853" y="198"/>
                    <a:pt x="672" y="10"/>
                    <a:pt x="442" y="2"/>
                  </a:cubicBezTo>
                  <a:cubicBezTo>
                    <a:pt x="437" y="0"/>
                    <a:pt x="431" y="0"/>
                    <a:pt x="4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0" name="Google Shape;3100;p67"/>
            <p:cNvSpPr/>
            <p:nvPr/>
          </p:nvSpPr>
          <p:spPr>
            <a:xfrm>
              <a:off x="1808325" y="2914025"/>
              <a:ext cx="109475" cy="140625"/>
            </a:xfrm>
            <a:custGeom>
              <a:avLst/>
              <a:gdLst/>
              <a:ahLst/>
              <a:cxnLst/>
              <a:rect l="l" t="t" r="r" b="b"/>
              <a:pathLst>
                <a:path w="4379" h="5625" extrusionOk="0">
                  <a:moveTo>
                    <a:pt x="1648" y="1"/>
                  </a:moveTo>
                  <a:cubicBezTo>
                    <a:pt x="1610" y="1"/>
                    <a:pt x="1572" y="4"/>
                    <a:pt x="1533" y="10"/>
                  </a:cubicBezTo>
                  <a:cubicBezTo>
                    <a:pt x="0" y="257"/>
                    <a:pt x="428" y="4019"/>
                    <a:pt x="528" y="4763"/>
                  </a:cubicBezTo>
                  <a:lnTo>
                    <a:pt x="725" y="4709"/>
                  </a:lnTo>
                  <a:cubicBezTo>
                    <a:pt x="627" y="3946"/>
                    <a:pt x="248" y="421"/>
                    <a:pt x="1567" y="208"/>
                  </a:cubicBezTo>
                  <a:cubicBezTo>
                    <a:pt x="1595" y="203"/>
                    <a:pt x="1624" y="201"/>
                    <a:pt x="1652" y="201"/>
                  </a:cubicBezTo>
                  <a:cubicBezTo>
                    <a:pt x="2499" y="201"/>
                    <a:pt x="3269" y="2176"/>
                    <a:pt x="3753" y="3868"/>
                  </a:cubicBezTo>
                  <a:cubicBezTo>
                    <a:pt x="3888" y="4339"/>
                    <a:pt x="3999" y="4789"/>
                    <a:pt x="4084" y="5167"/>
                  </a:cubicBezTo>
                  <a:cubicBezTo>
                    <a:pt x="4124" y="5335"/>
                    <a:pt x="4156" y="5489"/>
                    <a:pt x="4183" y="5625"/>
                  </a:cubicBezTo>
                  <a:lnTo>
                    <a:pt x="4379" y="5585"/>
                  </a:lnTo>
                  <a:cubicBezTo>
                    <a:pt x="4373" y="5547"/>
                    <a:pt x="4339" y="5382"/>
                    <a:pt x="4280" y="5126"/>
                  </a:cubicBezTo>
                  <a:cubicBezTo>
                    <a:pt x="4207" y="4803"/>
                    <a:pt x="4094" y="4335"/>
                    <a:pt x="3945" y="3814"/>
                  </a:cubicBezTo>
                  <a:cubicBezTo>
                    <a:pt x="3480" y="2177"/>
                    <a:pt x="2670" y="1"/>
                    <a:pt x="1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1" name="Google Shape;3101;p67"/>
            <p:cNvSpPr/>
            <p:nvPr/>
          </p:nvSpPr>
          <p:spPr>
            <a:xfrm>
              <a:off x="1725350" y="3003875"/>
              <a:ext cx="64625" cy="112600"/>
            </a:xfrm>
            <a:custGeom>
              <a:avLst/>
              <a:gdLst/>
              <a:ahLst/>
              <a:cxnLst/>
              <a:rect l="l" t="t" r="r" b="b"/>
              <a:pathLst>
                <a:path w="2585" h="4504" extrusionOk="0">
                  <a:moveTo>
                    <a:pt x="170" y="0"/>
                  </a:moveTo>
                  <a:cubicBezTo>
                    <a:pt x="167" y="15"/>
                    <a:pt x="164" y="29"/>
                    <a:pt x="160" y="43"/>
                  </a:cubicBezTo>
                  <a:cubicBezTo>
                    <a:pt x="90" y="305"/>
                    <a:pt x="43" y="574"/>
                    <a:pt x="21" y="843"/>
                  </a:cubicBezTo>
                  <a:cubicBezTo>
                    <a:pt x="18" y="858"/>
                    <a:pt x="17" y="872"/>
                    <a:pt x="17" y="888"/>
                  </a:cubicBezTo>
                  <a:cubicBezTo>
                    <a:pt x="1" y="1104"/>
                    <a:pt x="1" y="1320"/>
                    <a:pt x="20" y="1533"/>
                  </a:cubicBezTo>
                  <a:cubicBezTo>
                    <a:pt x="21" y="1549"/>
                    <a:pt x="22" y="1565"/>
                    <a:pt x="25" y="1579"/>
                  </a:cubicBezTo>
                  <a:cubicBezTo>
                    <a:pt x="41" y="1738"/>
                    <a:pt x="65" y="1896"/>
                    <a:pt x="102" y="2053"/>
                  </a:cubicBezTo>
                  <a:cubicBezTo>
                    <a:pt x="126" y="2156"/>
                    <a:pt x="155" y="2258"/>
                    <a:pt x="189" y="2358"/>
                  </a:cubicBezTo>
                  <a:cubicBezTo>
                    <a:pt x="194" y="2374"/>
                    <a:pt x="199" y="2388"/>
                    <a:pt x="204" y="2403"/>
                  </a:cubicBezTo>
                  <a:cubicBezTo>
                    <a:pt x="293" y="2661"/>
                    <a:pt x="416" y="2908"/>
                    <a:pt x="567" y="3134"/>
                  </a:cubicBezTo>
                  <a:cubicBezTo>
                    <a:pt x="579" y="3151"/>
                    <a:pt x="591" y="3170"/>
                    <a:pt x="604" y="3187"/>
                  </a:cubicBezTo>
                  <a:cubicBezTo>
                    <a:pt x="763" y="3413"/>
                    <a:pt x="949" y="3617"/>
                    <a:pt x="1167" y="3788"/>
                  </a:cubicBezTo>
                  <a:cubicBezTo>
                    <a:pt x="1470" y="4029"/>
                    <a:pt x="1825" y="4203"/>
                    <a:pt x="2115" y="4460"/>
                  </a:cubicBezTo>
                  <a:cubicBezTo>
                    <a:pt x="2115" y="4460"/>
                    <a:pt x="2115" y="4460"/>
                    <a:pt x="2115" y="4460"/>
                  </a:cubicBezTo>
                  <a:cubicBezTo>
                    <a:pt x="2116" y="4460"/>
                    <a:pt x="2116" y="4460"/>
                    <a:pt x="2116" y="4460"/>
                  </a:cubicBezTo>
                  <a:lnTo>
                    <a:pt x="2163" y="4503"/>
                  </a:lnTo>
                  <a:cubicBezTo>
                    <a:pt x="2168" y="4488"/>
                    <a:pt x="2172" y="4475"/>
                    <a:pt x="2178" y="4460"/>
                  </a:cubicBezTo>
                  <a:cubicBezTo>
                    <a:pt x="2371" y="3892"/>
                    <a:pt x="2585" y="3305"/>
                    <a:pt x="2574" y="2707"/>
                  </a:cubicBezTo>
                  <a:cubicBezTo>
                    <a:pt x="2573" y="2619"/>
                    <a:pt x="2568" y="2529"/>
                    <a:pt x="2559" y="2441"/>
                  </a:cubicBezTo>
                  <a:cubicBezTo>
                    <a:pt x="2556" y="2423"/>
                    <a:pt x="2555" y="2403"/>
                    <a:pt x="2552" y="2383"/>
                  </a:cubicBezTo>
                  <a:cubicBezTo>
                    <a:pt x="2509" y="2021"/>
                    <a:pt x="2401" y="1667"/>
                    <a:pt x="2219" y="1357"/>
                  </a:cubicBezTo>
                  <a:cubicBezTo>
                    <a:pt x="2210" y="1343"/>
                    <a:pt x="2204" y="1331"/>
                    <a:pt x="2195" y="1319"/>
                  </a:cubicBezTo>
                  <a:cubicBezTo>
                    <a:pt x="2127" y="1209"/>
                    <a:pt x="2051" y="1108"/>
                    <a:pt x="1966" y="1011"/>
                  </a:cubicBezTo>
                  <a:cubicBezTo>
                    <a:pt x="1916" y="957"/>
                    <a:pt x="1863" y="904"/>
                    <a:pt x="1808" y="856"/>
                  </a:cubicBezTo>
                  <a:cubicBezTo>
                    <a:pt x="1799" y="846"/>
                    <a:pt x="1788" y="837"/>
                    <a:pt x="1778" y="829"/>
                  </a:cubicBezTo>
                  <a:cubicBezTo>
                    <a:pt x="1638" y="706"/>
                    <a:pt x="1485" y="601"/>
                    <a:pt x="1330" y="504"/>
                  </a:cubicBezTo>
                  <a:cubicBezTo>
                    <a:pt x="1303" y="488"/>
                    <a:pt x="1278" y="473"/>
                    <a:pt x="1252" y="458"/>
                  </a:cubicBezTo>
                  <a:cubicBezTo>
                    <a:pt x="1240" y="451"/>
                    <a:pt x="1230" y="443"/>
                    <a:pt x="1217" y="438"/>
                  </a:cubicBezTo>
                  <a:cubicBezTo>
                    <a:pt x="899" y="255"/>
                    <a:pt x="559" y="123"/>
                    <a:pt x="210" y="12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2" name="Google Shape;3102;p67"/>
            <p:cNvSpPr/>
            <p:nvPr/>
          </p:nvSpPr>
          <p:spPr>
            <a:xfrm>
              <a:off x="1728725" y="3003225"/>
              <a:ext cx="51050" cy="113275"/>
            </a:xfrm>
            <a:custGeom>
              <a:avLst/>
              <a:gdLst/>
              <a:ahLst/>
              <a:cxnLst/>
              <a:rect l="l" t="t" r="r" b="b"/>
              <a:pathLst>
                <a:path w="2042" h="4531" extrusionOk="0">
                  <a:moveTo>
                    <a:pt x="38" y="0"/>
                  </a:moveTo>
                  <a:cubicBezTo>
                    <a:pt x="32" y="0"/>
                    <a:pt x="26" y="3"/>
                    <a:pt x="20" y="8"/>
                  </a:cubicBezTo>
                  <a:cubicBezTo>
                    <a:pt x="6" y="15"/>
                    <a:pt x="1" y="33"/>
                    <a:pt x="7" y="46"/>
                  </a:cubicBezTo>
                  <a:cubicBezTo>
                    <a:pt x="7" y="47"/>
                    <a:pt x="12" y="58"/>
                    <a:pt x="22" y="77"/>
                  </a:cubicBezTo>
                  <a:cubicBezTo>
                    <a:pt x="86" y="201"/>
                    <a:pt x="345" y="713"/>
                    <a:pt x="666" y="1399"/>
                  </a:cubicBezTo>
                  <a:cubicBezTo>
                    <a:pt x="676" y="1421"/>
                    <a:pt x="687" y="1444"/>
                    <a:pt x="697" y="1468"/>
                  </a:cubicBezTo>
                  <a:lnTo>
                    <a:pt x="698" y="1468"/>
                  </a:lnTo>
                  <a:cubicBezTo>
                    <a:pt x="788" y="1657"/>
                    <a:pt x="880" y="1857"/>
                    <a:pt x="974" y="2066"/>
                  </a:cubicBezTo>
                  <a:lnTo>
                    <a:pt x="997" y="2118"/>
                  </a:lnTo>
                  <a:lnTo>
                    <a:pt x="1022" y="2173"/>
                  </a:lnTo>
                  <a:cubicBezTo>
                    <a:pt x="1102" y="2352"/>
                    <a:pt x="1182" y="2539"/>
                    <a:pt x="1261" y="2721"/>
                  </a:cubicBezTo>
                  <a:cubicBezTo>
                    <a:pt x="1268" y="2735"/>
                    <a:pt x="1275" y="2751"/>
                    <a:pt x="1281" y="2767"/>
                  </a:cubicBezTo>
                  <a:lnTo>
                    <a:pt x="1282" y="2767"/>
                  </a:lnTo>
                  <a:cubicBezTo>
                    <a:pt x="1396" y="3034"/>
                    <a:pt x="1505" y="3297"/>
                    <a:pt x="1601" y="3534"/>
                  </a:cubicBezTo>
                  <a:cubicBezTo>
                    <a:pt x="1606" y="3550"/>
                    <a:pt x="1612" y="3565"/>
                    <a:pt x="1619" y="3581"/>
                  </a:cubicBezTo>
                  <a:cubicBezTo>
                    <a:pt x="1795" y="4015"/>
                    <a:pt x="1928" y="4359"/>
                    <a:pt x="1979" y="4487"/>
                  </a:cubicBezTo>
                  <a:cubicBezTo>
                    <a:pt x="1979" y="4487"/>
                    <a:pt x="1979" y="4488"/>
                    <a:pt x="1979" y="4488"/>
                  </a:cubicBezTo>
                  <a:cubicBezTo>
                    <a:pt x="1980" y="4488"/>
                    <a:pt x="1980" y="4487"/>
                    <a:pt x="1980" y="4487"/>
                  </a:cubicBezTo>
                  <a:lnTo>
                    <a:pt x="2027" y="4530"/>
                  </a:lnTo>
                  <a:cubicBezTo>
                    <a:pt x="2032" y="4517"/>
                    <a:pt x="2036" y="4502"/>
                    <a:pt x="2042" y="4487"/>
                  </a:cubicBezTo>
                  <a:cubicBezTo>
                    <a:pt x="2000" y="4380"/>
                    <a:pt x="1859" y="4017"/>
                    <a:pt x="1670" y="3552"/>
                  </a:cubicBezTo>
                  <a:cubicBezTo>
                    <a:pt x="1665" y="3539"/>
                    <a:pt x="1659" y="3523"/>
                    <a:pt x="1653" y="3509"/>
                  </a:cubicBezTo>
                  <a:cubicBezTo>
                    <a:pt x="1560" y="3280"/>
                    <a:pt x="1456" y="3029"/>
                    <a:pt x="1347" y="2771"/>
                  </a:cubicBezTo>
                  <a:cubicBezTo>
                    <a:pt x="1340" y="2755"/>
                    <a:pt x="1334" y="2741"/>
                    <a:pt x="1327" y="2726"/>
                  </a:cubicBezTo>
                  <a:lnTo>
                    <a:pt x="1327" y="2725"/>
                  </a:lnTo>
                  <a:cubicBezTo>
                    <a:pt x="1247" y="2535"/>
                    <a:pt x="1163" y="2344"/>
                    <a:pt x="1080" y="2157"/>
                  </a:cubicBezTo>
                  <a:cubicBezTo>
                    <a:pt x="1074" y="2141"/>
                    <a:pt x="1065" y="2125"/>
                    <a:pt x="1059" y="2109"/>
                  </a:cubicBezTo>
                  <a:cubicBezTo>
                    <a:pt x="1049" y="2084"/>
                    <a:pt x="1038" y="2061"/>
                    <a:pt x="1027" y="2037"/>
                  </a:cubicBezTo>
                  <a:cubicBezTo>
                    <a:pt x="933" y="1828"/>
                    <a:pt x="840" y="1625"/>
                    <a:pt x="751" y="1437"/>
                  </a:cubicBezTo>
                  <a:lnTo>
                    <a:pt x="751" y="1436"/>
                  </a:lnTo>
                  <a:cubicBezTo>
                    <a:pt x="743" y="1420"/>
                    <a:pt x="735" y="1405"/>
                    <a:pt x="729" y="1389"/>
                  </a:cubicBezTo>
                  <a:cubicBezTo>
                    <a:pt x="398" y="684"/>
                    <a:pt x="133" y="158"/>
                    <a:pt x="72" y="40"/>
                  </a:cubicBezTo>
                  <a:cubicBezTo>
                    <a:pt x="65" y="24"/>
                    <a:pt x="60" y="16"/>
                    <a:pt x="60" y="15"/>
                  </a:cubicBezTo>
                  <a:cubicBezTo>
                    <a:pt x="55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3" name="Google Shape;3103;p67"/>
            <p:cNvSpPr/>
            <p:nvPr/>
          </p:nvSpPr>
          <p:spPr>
            <a:xfrm>
              <a:off x="1725700" y="3014800"/>
              <a:ext cx="30950" cy="25350"/>
            </a:xfrm>
            <a:custGeom>
              <a:avLst/>
              <a:gdLst/>
              <a:ahLst/>
              <a:cxnLst/>
              <a:rect l="l" t="t" r="r" b="b"/>
              <a:pathLst>
                <a:path w="1238" h="1014" extrusionOk="0">
                  <a:moveTo>
                    <a:pt x="1203" y="1"/>
                  </a:moveTo>
                  <a:lnTo>
                    <a:pt x="851" y="928"/>
                  </a:lnTo>
                  <a:lnTo>
                    <a:pt x="837" y="965"/>
                  </a:lnTo>
                  <a:lnTo>
                    <a:pt x="788" y="932"/>
                  </a:lnTo>
                  <a:lnTo>
                    <a:pt x="4" y="409"/>
                  </a:lnTo>
                  <a:cubicBezTo>
                    <a:pt x="2" y="423"/>
                    <a:pt x="1" y="438"/>
                    <a:pt x="1" y="453"/>
                  </a:cubicBezTo>
                  <a:lnTo>
                    <a:pt x="819" y="1000"/>
                  </a:lnTo>
                  <a:lnTo>
                    <a:pt x="821" y="1000"/>
                  </a:lnTo>
                  <a:lnTo>
                    <a:pt x="835" y="1010"/>
                  </a:lnTo>
                  <a:cubicBezTo>
                    <a:pt x="838" y="1013"/>
                    <a:pt x="842" y="1014"/>
                    <a:pt x="846" y="1014"/>
                  </a:cubicBezTo>
                  <a:cubicBezTo>
                    <a:pt x="848" y="1014"/>
                    <a:pt x="850" y="1013"/>
                    <a:pt x="852" y="1013"/>
                  </a:cubicBezTo>
                  <a:cubicBezTo>
                    <a:pt x="858" y="1010"/>
                    <a:pt x="861" y="1008"/>
                    <a:pt x="864" y="1003"/>
                  </a:cubicBezTo>
                  <a:lnTo>
                    <a:pt x="864" y="1000"/>
                  </a:lnTo>
                  <a:lnTo>
                    <a:pt x="874" y="976"/>
                  </a:lnTo>
                  <a:lnTo>
                    <a:pt x="874" y="974"/>
                  </a:lnTo>
                  <a:lnTo>
                    <a:pt x="1238" y="21"/>
                  </a:lnTo>
                  <a:cubicBezTo>
                    <a:pt x="1226" y="14"/>
                    <a:pt x="1216" y="6"/>
                    <a:pt x="120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4" name="Google Shape;3104;p67"/>
            <p:cNvSpPr/>
            <p:nvPr/>
          </p:nvSpPr>
          <p:spPr>
            <a:xfrm>
              <a:off x="1725750" y="3024600"/>
              <a:ext cx="44775" cy="33225"/>
            </a:xfrm>
            <a:custGeom>
              <a:avLst/>
              <a:gdLst/>
              <a:ahLst/>
              <a:cxnLst/>
              <a:rect l="l" t="t" r="r" b="b"/>
              <a:pathLst>
                <a:path w="1791" h="1329" extrusionOk="0">
                  <a:moveTo>
                    <a:pt x="1761" y="0"/>
                  </a:moveTo>
                  <a:lnTo>
                    <a:pt x="1179" y="1254"/>
                  </a:lnTo>
                  <a:lnTo>
                    <a:pt x="1166" y="1284"/>
                  </a:lnTo>
                  <a:lnTo>
                    <a:pt x="1116" y="1259"/>
                  </a:lnTo>
                  <a:lnTo>
                    <a:pt x="1" y="705"/>
                  </a:lnTo>
                  <a:lnTo>
                    <a:pt x="1" y="705"/>
                  </a:lnTo>
                  <a:cubicBezTo>
                    <a:pt x="2" y="721"/>
                    <a:pt x="4" y="737"/>
                    <a:pt x="6" y="750"/>
                  </a:cubicBezTo>
                  <a:lnTo>
                    <a:pt x="1141" y="1315"/>
                  </a:lnTo>
                  <a:lnTo>
                    <a:pt x="1166" y="1327"/>
                  </a:lnTo>
                  <a:cubicBezTo>
                    <a:pt x="1168" y="1328"/>
                    <a:pt x="1171" y="1329"/>
                    <a:pt x="1174" y="1329"/>
                  </a:cubicBezTo>
                  <a:cubicBezTo>
                    <a:pt x="1176" y="1329"/>
                    <a:pt x="1178" y="1328"/>
                    <a:pt x="1180" y="1328"/>
                  </a:cubicBezTo>
                  <a:cubicBezTo>
                    <a:pt x="1185" y="1326"/>
                    <a:pt x="1189" y="1323"/>
                    <a:pt x="1191" y="1318"/>
                  </a:cubicBezTo>
                  <a:lnTo>
                    <a:pt x="1199" y="1302"/>
                  </a:lnTo>
                  <a:lnTo>
                    <a:pt x="1790" y="27"/>
                  </a:lnTo>
                  <a:cubicBezTo>
                    <a:pt x="1782" y="17"/>
                    <a:pt x="1771" y="8"/>
                    <a:pt x="176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67"/>
            <p:cNvSpPr/>
            <p:nvPr/>
          </p:nvSpPr>
          <p:spPr>
            <a:xfrm>
              <a:off x="1729975" y="3036825"/>
              <a:ext cx="50775" cy="35850"/>
            </a:xfrm>
            <a:custGeom>
              <a:avLst/>
              <a:gdLst/>
              <a:ahLst/>
              <a:cxnLst/>
              <a:rect l="l" t="t" r="r" b="b"/>
              <a:pathLst>
                <a:path w="2031" h="1434" extrusionOk="0">
                  <a:moveTo>
                    <a:pt x="2007" y="1"/>
                  </a:moveTo>
                  <a:lnTo>
                    <a:pt x="1276" y="1381"/>
                  </a:lnTo>
                  <a:lnTo>
                    <a:pt x="1276" y="1382"/>
                  </a:lnTo>
                  <a:lnTo>
                    <a:pt x="1271" y="1391"/>
                  </a:lnTo>
                  <a:lnTo>
                    <a:pt x="1210" y="1375"/>
                  </a:lnTo>
                  <a:lnTo>
                    <a:pt x="0" y="1040"/>
                  </a:lnTo>
                  <a:lnTo>
                    <a:pt x="0" y="1040"/>
                  </a:lnTo>
                  <a:cubicBezTo>
                    <a:pt x="4" y="1056"/>
                    <a:pt x="10" y="1070"/>
                    <a:pt x="15" y="1085"/>
                  </a:cubicBezTo>
                  <a:lnTo>
                    <a:pt x="1229" y="1421"/>
                  </a:lnTo>
                  <a:lnTo>
                    <a:pt x="1230" y="1421"/>
                  </a:lnTo>
                  <a:lnTo>
                    <a:pt x="1276" y="1432"/>
                  </a:lnTo>
                  <a:cubicBezTo>
                    <a:pt x="1278" y="1433"/>
                    <a:pt x="1279" y="1433"/>
                    <a:pt x="1281" y="1433"/>
                  </a:cubicBezTo>
                  <a:cubicBezTo>
                    <a:pt x="1286" y="1433"/>
                    <a:pt x="1291" y="1431"/>
                    <a:pt x="1295" y="1426"/>
                  </a:cubicBezTo>
                  <a:cubicBezTo>
                    <a:pt x="1297" y="1426"/>
                    <a:pt x="1297" y="1424"/>
                    <a:pt x="1298" y="1423"/>
                  </a:cubicBezTo>
                  <a:lnTo>
                    <a:pt x="2031" y="39"/>
                  </a:lnTo>
                  <a:cubicBezTo>
                    <a:pt x="2023" y="25"/>
                    <a:pt x="2016" y="13"/>
                    <a:pt x="200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67"/>
            <p:cNvSpPr/>
            <p:nvPr/>
          </p:nvSpPr>
          <p:spPr>
            <a:xfrm>
              <a:off x="1739400" y="3063450"/>
              <a:ext cx="49875" cy="29375"/>
            </a:xfrm>
            <a:custGeom>
              <a:avLst/>
              <a:gdLst/>
              <a:ahLst/>
              <a:cxnLst/>
              <a:rect l="l" t="t" r="r" b="b"/>
              <a:pathLst>
                <a:path w="1995" h="1175" extrusionOk="0">
                  <a:moveTo>
                    <a:pt x="1988" y="0"/>
                  </a:moveTo>
                  <a:lnTo>
                    <a:pt x="1225" y="1098"/>
                  </a:lnTo>
                  <a:lnTo>
                    <a:pt x="1201" y="1131"/>
                  </a:lnTo>
                  <a:lnTo>
                    <a:pt x="1171" y="1122"/>
                  </a:lnTo>
                  <a:lnTo>
                    <a:pt x="1" y="750"/>
                  </a:lnTo>
                  <a:lnTo>
                    <a:pt x="1" y="750"/>
                  </a:lnTo>
                  <a:cubicBezTo>
                    <a:pt x="12" y="767"/>
                    <a:pt x="26" y="785"/>
                    <a:pt x="38" y="803"/>
                  </a:cubicBezTo>
                  <a:lnTo>
                    <a:pt x="1190" y="1169"/>
                  </a:lnTo>
                  <a:lnTo>
                    <a:pt x="1202" y="1173"/>
                  </a:lnTo>
                  <a:cubicBezTo>
                    <a:pt x="1204" y="1174"/>
                    <a:pt x="1207" y="1174"/>
                    <a:pt x="1209" y="1174"/>
                  </a:cubicBezTo>
                  <a:cubicBezTo>
                    <a:pt x="1216" y="1174"/>
                    <a:pt x="1222" y="1171"/>
                    <a:pt x="1225" y="1165"/>
                  </a:cubicBezTo>
                  <a:lnTo>
                    <a:pt x="1242" y="1142"/>
                  </a:lnTo>
                  <a:lnTo>
                    <a:pt x="1994" y="58"/>
                  </a:lnTo>
                  <a:cubicBezTo>
                    <a:pt x="1991" y="40"/>
                    <a:pt x="1990" y="20"/>
                    <a:pt x="198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67"/>
            <p:cNvSpPr/>
            <p:nvPr/>
          </p:nvSpPr>
          <p:spPr>
            <a:xfrm>
              <a:off x="1998725" y="3111650"/>
              <a:ext cx="74800" cy="100900"/>
            </a:xfrm>
            <a:custGeom>
              <a:avLst/>
              <a:gdLst/>
              <a:ahLst/>
              <a:cxnLst/>
              <a:rect l="l" t="t" r="r" b="b"/>
              <a:pathLst>
                <a:path w="2992" h="4036" extrusionOk="0">
                  <a:moveTo>
                    <a:pt x="2823" y="1"/>
                  </a:moveTo>
                  <a:cubicBezTo>
                    <a:pt x="2809" y="4"/>
                    <a:pt x="2795" y="9"/>
                    <a:pt x="2781" y="13"/>
                  </a:cubicBezTo>
                  <a:cubicBezTo>
                    <a:pt x="2522" y="90"/>
                    <a:pt x="2267" y="188"/>
                    <a:pt x="2025" y="308"/>
                  </a:cubicBezTo>
                  <a:cubicBezTo>
                    <a:pt x="2011" y="313"/>
                    <a:pt x="1997" y="319"/>
                    <a:pt x="1984" y="328"/>
                  </a:cubicBezTo>
                  <a:cubicBezTo>
                    <a:pt x="1792" y="425"/>
                    <a:pt x="1607" y="537"/>
                    <a:pt x="1433" y="663"/>
                  </a:cubicBezTo>
                  <a:cubicBezTo>
                    <a:pt x="1420" y="672"/>
                    <a:pt x="1408" y="681"/>
                    <a:pt x="1396" y="691"/>
                  </a:cubicBezTo>
                  <a:cubicBezTo>
                    <a:pt x="1268" y="786"/>
                    <a:pt x="1145" y="890"/>
                    <a:pt x="1031" y="1001"/>
                  </a:cubicBezTo>
                  <a:cubicBezTo>
                    <a:pt x="955" y="1075"/>
                    <a:pt x="884" y="1153"/>
                    <a:pt x="815" y="1234"/>
                  </a:cubicBezTo>
                  <a:cubicBezTo>
                    <a:pt x="805" y="1244"/>
                    <a:pt x="794" y="1256"/>
                    <a:pt x="785" y="1269"/>
                  </a:cubicBezTo>
                  <a:cubicBezTo>
                    <a:pt x="611" y="1480"/>
                    <a:pt x="461" y="1711"/>
                    <a:pt x="347" y="1959"/>
                  </a:cubicBezTo>
                  <a:cubicBezTo>
                    <a:pt x="338" y="1979"/>
                    <a:pt x="328" y="1997"/>
                    <a:pt x="321" y="2017"/>
                  </a:cubicBezTo>
                  <a:cubicBezTo>
                    <a:pt x="208" y="2271"/>
                    <a:pt x="132" y="2537"/>
                    <a:pt x="97" y="2811"/>
                  </a:cubicBezTo>
                  <a:cubicBezTo>
                    <a:pt x="48" y="3196"/>
                    <a:pt x="82" y="3590"/>
                    <a:pt x="13" y="3970"/>
                  </a:cubicBezTo>
                  <a:cubicBezTo>
                    <a:pt x="12" y="3972"/>
                    <a:pt x="13" y="3972"/>
                    <a:pt x="13" y="3972"/>
                  </a:cubicBezTo>
                  <a:cubicBezTo>
                    <a:pt x="7" y="3993"/>
                    <a:pt x="3" y="4014"/>
                    <a:pt x="0" y="4035"/>
                  </a:cubicBezTo>
                  <a:cubicBezTo>
                    <a:pt x="14" y="4032"/>
                    <a:pt x="30" y="4028"/>
                    <a:pt x="44" y="4026"/>
                  </a:cubicBezTo>
                  <a:cubicBezTo>
                    <a:pt x="631" y="3896"/>
                    <a:pt x="1243" y="3775"/>
                    <a:pt x="1750" y="3458"/>
                  </a:cubicBezTo>
                  <a:cubicBezTo>
                    <a:pt x="1825" y="3410"/>
                    <a:pt x="1898" y="3360"/>
                    <a:pt x="1970" y="3306"/>
                  </a:cubicBezTo>
                  <a:cubicBezTo>
                    <a:pt x="1984" y="3295"/>
                    <a:pt x="2000" y="3282"/>
                    <a:pt x="2016" y="3270"/>
                  </a:cubicBezTo>
                  <a:cubicBezTo>
                    <a:pt x="2302" y="3045"/>
                    <a:pt x="2549" y="2770"/>
                    <a:pt x="2721" y="2454"/>
                  </a:cubicBezTo>
                  <a:cubicBezTo>
                    <a:pt x="2728" y="2440"/>
                    <a:pt x="2734" y="2428"/>
                    <a:pt x="2742" y="2413"/>
                  </a:cubicBezTo>
                  <a:cubicBezTo>
                    <a:pt x="2801" y="2300"/>
                    <a:pt x="2849" y="2183"/>
                    <a:pt x="2886" y="2060"/>
                  </a:cubicBezTo>
                  <a:cubicBezTo>
                    <a:pt x="2907" y="1989"/>
                    <a:pt x="2926" y="1916"/>
                    <a:pt x="2939" y="1844"/>
                  </a:cubicBezTo>
                  <a:cubicBezTo>
                    <a:pt x="2942" y="1831"/>
                    <a:pt x="2944" y="1818"/>
                    <a:pt x="2945" y="1805"/>
                  </a:cubicBezTo>
                  <a:cubicBezTo>
                    <a:pt x="2978" y="1623"/>
                    <a:pt x="2990" y="1438"/>
                    <a:pt x="2991" y="1254"/>
                  </a:cubicBezTo>
                  <a:cubicBezTo>
                    <a:pt x="2991" y="1224"/>
                    <a:pt x="2991" y="1193"/>
                    <a:pt x="2990" y="1164"/>
                  </a:cubicBezTo>
                  <a:cubicBezTo>
                    <a:pt x="2990" y="1151"/>
                    <a:pt x="2990" y="1137"/>
                    <a:pt x="2989" y="1124"/>
                  </a:cubicBezTo>
                  <a:cubicBezTo>
                    <a:pt x="2981" y="756"/>
                    <a:pt x="2917" y="397"/>
                    <a:pt x="2833" y="40"/>
                  </a:cubicBezTo>
                  <a:cubicBezTo>
                    <a:pt x="2830" y="27"/>
                    <a:pt x="2827" y="13"/>
                    <a:pt x="2823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67"/>
            <p:cNvSpPr/>
            <p:nvPr/>
          </p:nvSpPr>
          <p:spPr>
            <a:xfrm>
              <a:off x="1998650" y="3110850"/>
              <a:ext cx="71400" cy="101625"/>
            </a:xfrm>
            <a:custGeom>
              <a:avLst/>
              <a:gdLst/>
              <a:ahLst/>
              <a:cxnLst/>
              <a:rect l="l" t="t" r="r" b="b"/>
              <a:pathLst>
                <a:path w="2856" h="4065" extrusionOk="0">
                  <a:moveTo>
                    <a:pt x="2823" y="0"/>
                  </a:moveTo>
                  <a:cubicBezTo>
                    <a:pt x="2813" y="0"/>
                    <a:pt x="2804" y="5"/>
                    <a:pt x="2798" y="14"/>
                  </a:cubicBezTo>
                  <a:cubicBezTo>
                    <a:pt x="2798" y="14"/>
                    <a:pt x="2792" y="24"/>
                    <a:pt x="2782" y="41"/>
                  </a:cubicBezTo>
                  <a:cubicBezTo>
                    <a:pt x="2708" y="161"/>
                    <a:pt x="2404" y="647"/>
                    <a:pt x="1983" y="1277"/>
                  </a:cubicBezTo>
                  <a:cubicBezTo>
                    <a:pt x="1970" y="1298"/>
                    <a:pt x="1956" y="1319"/>
                    <a:pt x="1941" y="1340"/>
                  </a:cubicBezTo>
                  <a:lnTo>
                    <a:pt x="1941" y="1341"/>
                  </a:lnTo>
                  <a:cubicBezTo>
                    <a:pt x="1824" y="1515"/>
                    <a:pt x="1700" y="1698"/>
                    <a:pt x="1571" y="1886"/>
                  </a:cubicBezTo>
                  <a:lnTo>
                    <a:pt x="1539" y="1934"/>
                  </a:lnTo>
                  <a:lnTo>
                    <a:pt x="1503" y="1983"/>
                  </a:lnTo>
                  <a:cubicBezTo>
                    <a:pt x="1390" y="2145"/>
                    <a:pt x="1273" y="2309"/>
                    <a:pt x="1157" y="2471"/>
                  </a:cubicBezTo>
                  <a:cubicBezTo>
                    <a:pt x="1147" y="2486"/>
                    <a:pt x="1137" y="2499"/>
                    <a:pt x="1127" y="2512"/>
                  </a:cubicBezTo>
                  <a:lnTo>
                    <a:pt x="1127" y="2513"/>
                  </a:lnTo>
                  <a:cubicBezTo>
                    <a:pt x="956" y="2749"/>
                    <a:pt x="788" y="2977"/>
                    <a:pt x="635" y="3183"/>
                  </a:cubicBezTo>
                  <a:cubicBezTo>
                    <a:pt x="625" y="3197"/>
                    <a:pt x="614" y="3211"/>
                    <a:pt x="605" y="3224"/>
                  </a:cubicBezTo>
                  <a:cubicBezTo>
                    <a:pt x="324" y="3598"/>
                    <a:pt x="99" y="3891"/>
                    <a:pt x="15" y="4000"/>
                  </a:cubicBezTo>
                  <a:cubicBezTo>
                    <a:pt x="14" y="4001"/>
                    <a:pt x="15" y="4001"/>
                    <a:pt x="15" y="4001"/>
                  </a:cubicBezTo>
                  <a:cubicBezTo>
                    <a:pt x="9" y="4022"/>
                    <a:pt x="5" y="4043"/>
                    <a:pt x="1" y="4064"/>
                  </a:cubicBezTo>
                  <a:cubicBezTo>
                    <a:pt x="16" y="4061"/>
                    <a:pt x="32" y="4058"/>
                    <a:pt x="46" y="4055"/>
                  </a:cubicBezTo>
                  <a:cubicBezTo>
                    <a:pt x="117" y="3964"/>
                    <a:pt x="356" y="3655"/>
                    <a:pt x="655" y="3254"/>
                  </a:cubicBezTo>
                  <a:cubicBezTo>
                    <a:pt x="664" y="3243"/>
                    <a:pt x="674" y="3230"/>
                    <a:pt x="684" y="3217"/>
                  </a:cubicBezTo>
                  <a:cubicBezTo>
                    <a:pt x="830" y="3018"/>
                    <a:pt x="993" y="2799"/>
                    <a:pt x="1156" y="2572"/>
                  </a:cubicBezTo>
                  <a:lnTo>
                    <a:pt x="1184" y="2533"/>
                  </a:lnTo>
                  <a:lnTo>
                    <a:pt x="1185" y="2533"/>
                  </a:lnTo>
                  <a:cubicBezTo>
                    <a:pt x="1305" y="2366"/>
                    <a:pt x="1425" y="2197"/>
                    <a:pt x="1542" y="2028"/>
                  </a:cubicBezTo>
                  <a:cubicBezTo>
                    <a:pt x="1552" y="2015"/>
                    <a:pt x="1562" y="2001"/>
                    <a:pt x="1572" y="1986"/>
                  </a:cubicBezTo>
                  <a:cubicBezTo>
                    <a:pt x="1588" y="1964"/>
                    <a:pt x="1602" y="1944"/>
                    <a:pt x="1616" y="1922"/>
                  </a:cubicBezTo>
                  <a:cubicBezTo>
                    <a:pt x="1747" y="1734"/>
                    <a:pt x="1873" y="1550"/>
                    <a:pt x="1987" y="1376"/>
                  </a:cubicBezTo>
                  <a:lnTo>
                    <a:pt x="1988" y="1376"/>
                  </a:lnTo>
                  <a:cubicBezTo>
                    <a:pt x="1999" y="1360"/>
                    <a:pt x="2008" y="1346"/>
                    <a:pt x="2018" y="1331"/>
                  </a:cubicBezTo>
                  <a:cubicBezTo>
                    <a:pt x="2451" y="684"/>
                    <a:pt x="2763" y="184"/>
                    <a:pt x="2833" y="72"/>
                  </a:cubicBezTo>
                  <a:cubicBezTo>
                    <a:pt x="2842" y="57"/>
                    <a:pt x="2846" y="50"/>
                    <a:pt x="2847" y="48"/>
                  </a:cubicBezTo>
                  <a:cubicBezTo>
                    <a:pt x="2855" y="34"/>
                    <a:pt x="2851" y="17"/>
                    <a:pt x="2838" y="4"/>
                  </a:cubicBezTo>
                  <a:cubicBezTo>
                    <a:pt x="2834" y="2"/>
                    <a:pt x="2828" y="0"/>
                    <a:pt x="2823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67"/>
            <p:cNvSpPr/>
            <p:nvPr/>
          </p:nvSpPr>
          <p:spPr>
            <a:xfrm>
              <a:off x="2047100" y="3119350"/>
              <a:ext cx="26400" cy="26125"/>
            </a:xfrm>
            <a:custGeom>
              <a:avLst/>
              <a:gdLst/>
              <a:ahLst/>
              <a:cxnLst/>
              <a:rect l="l" t="t" r="r" b="b"/>
              <a:pathLst>
                <a:path w="1056" h="1045" extrusionOk="0">
                  <a:moveTo>
                    <a:pt x="87" y="1"/>
                  </a:moveTo>
                  <a:lnTo>
                    <a:pt x="87" y="1"/>
                  </a:lnTo>
                  <a:cubicBezTo>
                    <a:pt x="72" y="6"/>
                    <a:pt x="60" y="14"/>
                    <a:pt x="46" y="21"/>
                  </a:cubicBezTo>
                  <a:lnTo>
                    <a:pt x="2" y="1005"/>
                  </a:lnTo>
                  <a:lnTo>
                    <a:pt x="2" y="1006"/>
                  </a:lnTo>
                  <a:lnTo>
                    <a:pt x="1" y="1024"/>
                  </a:lnTo>
                  <a:cubicBezTo>
                    <a:pt x="1" y="1030"/>
                    <a:pt x="3" y="1035"/>
                    <a:pt x="7" y="1039"/>
                  </a:cubicBezTo>
                  <a:cubicBezTo>
                    <a:pt x="10" y="1042"/>
                    <a:pt x="16" y="1045"/>
                    <a:pt x="22" y="1045"/>
                  </a:cubicBezTo>
                  <a:lnTo>
                    <a:pt x="23" y="1042"/>
                  </a:lnTo>
                  <a:lnTo>
                    <a:pt x="49" y="1037"/>
                  </a:lnTo>
                  <a:lnTo>
                    <a:pt x="50" y="1037"/>
                  </a:lnTo>
                  <a:lnTo>
                    <a:pt x="1055" y="856"/>
                  </a:lnTo>
                  <a:cubicBezTo>
                    <a:pt x="1055" y="843"/>
                    <a:pt x="1055" y="829"/>
                    <a:pt x="1054" y="816"/>
                  </a:cubicBezTo>
                  <a:lnTo>
                    <a:pt x="82" y="994"/>
                  </a:lnTo>
                  <a:lnTo>
                    <a:pt x="43" y="1000"/>
                  </a:lnTo>
                  <a:lnTo>
                    <a:pt x="45" y="943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67"/>
            <p:cNvSpPr/>
            <p:nvPr/>
          </p:nvSpPr>
          <p:spPr>
            <a:xfrm>
              <a:off x="2033550" y="3128250"/>
              <a:ext cx="38775" cy="33400"/>
            </a:xfrm>
            <a:custGeom>
              <a:avLst/>
              <a:gdLst/>
              <a:ahLst/>
              <a:cxnLst/>
              <a:rect l="l" t="t" r="r" b="b"/>
              <a:pathLst>
                <a:path w="1551" h="1336" extrusionOk="0">
                  <a:moveTo>
                    <a:pt x="38" y="1"/>
                  </a:moveTo>
                  <a:cubicBezTo>
                    <a:pt x="24" y="10"/>
                    <a:pt x="13" y="18"/>
                    <a:pt x="0" y="28"/>
                  </a:cubicBezTo>
                  <a:lnTo>
                    <a:pt x="105" y="1290"/>
                  </a:lnTo>
                  <a:lnTo>
                    <a:pt x="108" y="1318"/>
                  </a:lnTo>
                  <a:cubicBezTo>
                    <a:pt x="108" y="1323"/>
                    <a:pt x="110" y="1327"/>
                    <a:pt x="115" y="1331"/>
                  </a:cubicBezTo>
                  <a:cubicBezTo>
                    <a:pt x="119" y="1336"/>
                    <a:pt x="124" y="1336"/>
                    <a:pt x="129" y="1336"/>
                  </a:cubicBezTo>
                  <a:lnTo>
                    <a:pt x="146" y="1333"/>
                  </a:lnTo>
                  <a:lnTo>
                    <a:pt x="1544" y="1180"/>
                  </a:lnTo>
                  <a:cubicBezTo>
                    <a:pt x="1547" y="1167"/>
                    <a:pt x="1550" y="1154"/>
                    <a:pt x="1551" y="1141"/>
                  </a:cubicBezTo>
                  <a:lnTo>
                    <a:pt x="1551" y="1141"/>
                  </a:lnTo>
                  <a:lnTo>
                    <a:pt x="176" y="1291"/>
                  </a:lnTo>
                  <a:lnTo>
                    <a:pt x="145" y="1296"/>
                  </a:lnTo>
                  <a:lnTo>
                    <a:pt x="141" y="1241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67"/>
            <p:cNvSpPr/>
            <p:nvPr/>
          </p:nvSpPr>
          <p:spPr>
            <a:xfrm>
              <a:off x="2018300" y="3142500"/>
              <a:ext cx="48975" cy="32750"/>
            </a:xfrm>
            <a:custGeom>
              <a:avLst/>
              <a:gdLst/>
              <a:ahLst/>
              <a:cxnLst/>
              <a:rect l="l" t="t" r="r" b="b"/>
              <a:pathLst>
                <a:path w="1959" h="1310" extrusionOk="0">
                  <a:moveTo>
                    <a:pt x="30" y="1"/>
                  </a:moveTo>
                  <a:cubicBezTo>
                    <a:pt x="20" y="11"/>
                    <a:pt x="9" y="23"/>
                    <a:pt x="1" y="37"/>
                  </a:cubicBezTo>
                  <a:lnTo>
                    <a:pt x="341" y="1250"/>
                  </a:lnTo>
                  <a:lnTo>
                    <a:pt x="341" y="1251"/>
                  </a:lnTo>
                  <a:lnTo>
                    <a:pt x="354" y="1297"/>
                  </a:lnTo>
                  <a:cubicBezTo>
                    <a:pt x="355" y="1303"/>
                    <a:pt x="362" y="1308"/>
                    <a:pt x="370" y="1310"/>
                  </a:cubicBezTo>
                  <a:lnTo>
                    <a:pt x="374" y="1310"/>
                  </a:lnTo>
                  <a:lnTo>
                    <a:pt x="1938" y="1220"/>
                  </a:lnTo>
                  <a:cubicBezTo>
                    <a:pt x="1945" y="1207"/>
                    <a:pt x="1952" y="1194"/>
                    <a:pt x="1959" y="1179"/>
                  </a:cubicBezTo>
                  <a:lnTo>
                    <a:pt x="1959" y="1179"/>
                  </a:lnTo>
                  <a:lnTo>
                    <a:pt x="401" y="1268"/>
                  </a:lnTo>
                  <a:lnTo>
                    <a:pt x="388" y="1268"/>
                  </a:lnTo>
                  <a:lnTo>
                    <a:pt x="371" y="1209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67"/>
            <p:cNvSpPr/>
            <p:nvPr/>
          </p:nvSpPr>
          <p:spPr>
            <a:xfrm>
              <a:off x="2006650" y="3160625"/>
              <a:ext cx="42450" cy="33700"/>
            </a:xfrm>
            <a:custGeom>
              <a:avLst/>
              <a:gdLst/>
              <a:ahLst/>
              <a:cxnLst/>
              <a:rect l="l" t="t" r="r" b="b"/>
              <a:pathLst>
                <a:path w="1698" h="1348" extrusionOk="0">
                  <a:moveTo>
                    <a:pt x="27" y="1"/>
                  </a:moveTo>
                  <a:cubicBezTo>
                    <a:pt x="18" y="21"/>
                    <a:pt x="9" y="41"/>
                    <a:pt x="1" y="60"/>
                  </a:cubicBezTo>
                  <a:lnTo>
                    <a:pt x="284" y="1236"/>
                  </a:lnTo>
                  <a:lnTo>
                    <a:pt x="288" y="1248"/>
                  </a:lnTo>
                  <a:cubicBezTo>
                    <a:pt x="290" y="1257"/>
                    <a:pt x="296" y="1263"/>
                    <a:pt x="306" y="1263"/>
                  </a:cubicBezTo>
                  <a:lnTo>
                    <a:pt x="335" y="1264"/>
                  </a:lnTo>
                  <a:lnTo>
                    <a:pt x="1652" y="1347"/>
                  </a:lnTo>
                  <a:cubicBezTo>
                    <a:pt x="1666" y="1336"/>
                    <a:pt x="1682" y="1323"/>
                    <a:pt x="1698" y="1311"/>
                  </a:cubicBezTo>
                  <a:lnTo>
                    <a:pt x="363" y="1229"/>
                  </a:lnTo>
                  <a:lnTo>
                    <a:pt x="322" y="1226"/>
                  </a:lnTo>
                  <a:lnTo>
                    <a:pt x="314" y="1195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67"/>
            <p:cNvSpPr/>
            <p:nvPr/>
          </p:nvSpPr>
          <p:spPr>
            <a:xfrm>
              <a:off x="1735350" y="3206475"/>
              <a:ext cx="115900" cy="61725"/>
            </a:xfrm>
            <a:custGeom>
              <a:avLst/>
              <a:gdLst/>
              <a:ahLst/>
              <a:cxnLst/>
              <a:rect l="l" t="t" r="r" b="b"/>
              <a:pathLst>
                <a:path w="4636" h="2469" extrusionOk="0">
                  <a:moveTo>
                    <a:pt x="1476" y="0"/>
                  </a:moveTo>
                  <a:cubicBezTo>
                    <a:pt x="1274" y="0"/>
                    <a:pt x="1072" y="15"/>
                    <a:pt x="874" y="45"/>
                  </a:cubicBezTo>
                  <a:cubicBezTo>
                    <a:pt x="858" y="46"/>
                    <a:pt x="843" y="49"/>
                    <a:pt x="830" y="51"/>
                  </a:cubicBezTo>
                  <a:cubicBezTo>
                    <a:pt x="563" y="93"/>
                    <a:pt x="299" y="161"/>
                    <a:pt x="43" y="250"/>
                  </a:cubicBezTo>
                  <a:cubicBezTo>
                    <a:pt x="28" y="255"/>
                    <a:pt x="16" y="259"/>
                    <a:pt x="1" y="264"/>
                  </a:cubicBezTo>
                  <a:cubicBezTo>
                    <a:pt x="5" y="277"/>
                    <a:pt x="11" y="290"/>
                    <a:pt x="16" y="302"/>
                  </a:cubicBezTo>
                  <a:cubicBezTo>
                    <a:pt x="148" y="648"/>
                    <a:pt x="305" y="977"/>
                    <a:pt x="511" y="1281"/>
                  </a:cubicBezTo>
                  <a:cubicBezTo>
                    <a:pt x="517" y="1291"/>
                    <a:pt x="526" y="1302"/>
                    <a:pt x="533" y="1312"/>
                  </a:cubicBezTo>
                  <a:cubicBezTo>
                    <a:pt x="549" y="1338"/>
                    <a:pt x="568" y="1362"/>
                    <a:pt x="585" y="1386"/>
                  </a:cubicBezTo>
                  <a:cubicBezTo>
                    <a:pt x="693" y="1534"/>
                    <a:pt x="810" y="1679"/>
                    <a:pt x="942" y="1808"/>
                  </a:cubicBezTo>
                  <a:cubicBezTo>
                    <a:pt x="952" y="1818"/>
                    <a:pt x="961" y="1828"/>
                    <a:pt x="972" y="1836"/>
                  </a:cubicBezTo>
                  <a:cubicBezTo>
                    <a:pt x="1024" y="1887"/>
                    <a:pt x="1080" y="1936"/>
                    <a:pt x="1138" y="1981"/>
                  </a:cubicBezTo>
                  <a:cubicBezTo>
                    <a:pt x="1240" y="2060"/>
                    <a:pt x="1347" y="2129"/>
                    <a:pt x="1461" y="2187"/>
                  </a:cubicBezTo>
                  <a:cubicBezTo>
                    <a:pt x="1474" y="2195"/>
                    <a:pt x="1487" y="2201"/>
                    <a:pt x="1501" y="2208"/>
                  </a:cubicBezTo>
                  <a:cubicBezTo>
                    <a:pt x="1824" y="2368"/>
                    <a:pt x="2185" y="2449"/>
                    <a:pt x="2550" y="2464"/>
                  </a:cubicBezTo>
                  <a:cubicBezTo>
                    <a:pt x="2569" y="2465"/>
                    <a:pt x="2589" y="2465"/>
                    <a:pt x="2609" y="2467"/>
                  </a:cubicBezTo>
                  <a:cubicBezTo>
                    <a:pt x="2637" y="2468"/>
                    <a:pt x="2665" y="2468"/>
                    <a:pt x="2693" y="2468"/>
                  </a:cubicBezTo>
                  <a:cubicBezTo>
                    <a:pt x="2754" y="2468"/>
                    <a:pt x="2814" y="2467"/>
                    <a:pt x="2874" y="2463"/>
                  </a:cubicBezTo>
                  <a:cubicBezTo>
                    <a:pt x="3473" y="2429"/>
                    <a:pt x="4041" y="2173"/>
                    <a:pt x="4593" y="1937"/>
                  </a:cubicBezTo>
                  <a:cubicBezTo>
                    <a:pt x="4607" y="1931"/>
                    <a:pt x="4620" y="1926"/>
                    <a:pt x="4635" y="1920"/>
                  </a:cubicBezTo>
                  <a:cubicBezTo>
                    <a:pt x="4619" y="1906"/>
                    <a:pt x="4604" y="1891"/>
                    <a:pt x="4588" y="1875"/>
                  </a:cubicBezTo>
                  <a:cubicBezTo>
                    <a:pt x="4588" y="1875"/>
                    <a:pt x="4589" y="1875"/>
                    <a:pt x="4588" y="1874"/>
                  </a:cubicBezTo>
                  <a:cubicBezTo>
                    <a:pt x="4310" y="1605"/>
                    <a:pt x="4110" y="1264"/>
                    <a:pt x="3847" y="977"/>
                  </a:cubicBezTo>
                  <a:cubicBezTo>
                    <a:pt x="3661" y="774"/>
                    <a:pt x="3444" y="602"/>
                    <a:pt x="3207" y="460"/>
                  </a:cubicBezTo>
                  <a:cubicBezTo>
                    <a:pt x="3189" y="450"/>
                    <a:pt x="3171" y="438"/>
                    <a:pt x="3152" y="428"/>
                  </a:cubicBezTo>
                  <a:cubicBezTo>
                    <a:pt x="2915" y="293"/>
                    <a:pt x="2658" y="190"/>
                    <a:pt x="2395" y="119"/>
                  </a:cubicBezTo>
                  <a:cubicBezTo>
                    <a:pt x="2379" y="114"/>
                    <a:pt x="2366" y="111"/>
                    <a:pt x="2351" y="108"/>
                  </a:cubicBezTo>
                  <a:cubicBezTo>
                    <a:pt x="2248" y="80"/>
                    <a:pt x="2145" y="60"/>
                    <a:pt x="2041" y="44"/>
                  </a:cubicBezTo>
                  <a:cubicBezTo>
                    <a:pt x="1883" y="18"/>
                    <a:pt x="1722" y="6"/>
                    <a:pt x="1563" y="1"/>
                  </a:cubicBezTo>
                  <a:cubicBezTo>
                    <a:pt x="1548" y="0"/>
                    <a:pt x="1533" y="0"/>
                    <a:pt x="1517" y="0"/>
                  </a:cubicBezTo>
                  <a:cubicBezTo>
                    <a:pt x="1503" y="0"/>
                    <a:pt x="1490" y="0"/>
                    <a:pt x="147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67"/>
            <p:cNvSpPr/>
            <p:nvPr/>
          </p:nvSpPr>
          <p:spPr>
            <a:xfrm>
              <a:off x="1734475" y="3212350"/>
              <a:ext cx="116775" cy="42575"/>
            </a:xfrm>
            <a:custGeom>
              <a:avLst/>
              <a:gdLst/>
              <a:ahLst/>
              <a:cxnLst/>
              <a:rect l="l" t="t" r="r" b="b"/>
              <a:pathLst>
                <a:path w="4671" h="1703" extrusionOk="0">
                  <a:moveTo>
                    <a:pt x="33" y="0"/>
                  </a:moveTo>
                  <a:cubicBezTo>
                    <a:pt x="22" y="0"/>
                    <a:pt x="11" y="8"/>
                    <a:pt x="5" y="19"/>
                  </a:cubicBezTo>
                  <a:cubicBezTo>
                    <a:pt x="0" y="36"/>
                    <a:pt x="7" y="53"/>
                    <a:pt x="21" y="60"/>
                  </a:cubicBezTo>
                  <a:cubicBezTo>
                    <a:pt x="23" y="60"/>
                    <a:pt x="31" y="63"/>
                    <a:pt x="47" y="69"/>
                  </a:cubicBezTo>
                  <a:cubicBezTo>
                    <a:pt x="170" y="121"/>
                    <a:pt x="714" y="349"/>
                    <a:pt x="1441" y="625"/>
                  </a:cubicBezTo>
                  <a:cubicBezTo>
                    <a:pt x="1457" y="631"/>
                    <a:pt x="1475" y="639"/>
                    <a:pt x="1492" y="645"/>
                  </a:cubicBezTo>
                  <a:lnTo>
                    <a:pt x="1493" y="645"/>
                  </a:lnTo>
                  <a:cubicBezTo>
                    <a:pt x="1688" y="720"/>
                    <a:pt x="1895" y="797"/>
                    <a:pt x="2112" y="875"/>
                  </a:cubicBezTo>
                  <a:cubicBezTo>
                    <a:pt x="2136" y="884"/>
                    <a:pt x="2160" y="892"/>
                    <a:pt x="2184" y="902"/>
                  </a:cubicBezTo>
                  <a:cubicBezTo>
                    <a:pt x="2201" y="908"/>
                    <a:pt x="2217" y="913"/>
                    <a:pt x="2234" y="918"/>
                  </a:cubicBezTo>
                  <a:cubicBezTo>
                    <a:pt x="2427" y="988"/>
                    <a:pt x="2623" y="1056"/>
                    <a:pt x="2817" y="1121"/>
                  </a:cubicBezTo>
                  <a:lnTo>
                    <a:pt x="2818" y="1121"/>
                  </a:lnTo>
                  <a:cubicBezTo>
                    <a:pt x="2833" y="1127"/>
                    <a:pt x="2849" y="1132"/>
                    <a:pt x="2865" y="1138"/>
                  </a:cubicBezTo>
                  <a:cubicBezTo>
                    <a:pt x="3129" y="1227"/>
                    <a:pt x="3388" y="1313"/>
                    <a:pt x="3623" y="1389"/>
                  </a:cubicBezTo>
                  <a:cubicBezTo>
                    <a:pt x="3639" y="1394"/>
                    <a:pt x="3654" y="1398"/>
                    <a:pt x="3669" y="1402"/>
                  </a:cubicBezTo>
                  <a:cubicBezTo>
                    <a:pt x="4145" y="1555"/>
                    <a:pt x="4518" y="1670"/>
                    <a:pt x="4628" y="1702"/>
                  </a:cubicBezTo>
                  <a:cubicBezTo>
                    <a:pt x="4642" y="1696"/>
                    <a:pt x="4655" y="1691"/>
                    <a:pt x="4670" y="1685"/>
                  </a:cubicBezTo>
                  <a:cubicBezTo>
                    <a:pt x="4654" y="1671"/>
                    <a:pt x="4639" y="1656"/>
                    <a:pt x="4623" y="1640"/>
                  </a:cubicBezTo>
                  <a:cubicBezTo>
                    <a:pt x="4623" y="1640"/>
                    <a:pt x="4624" y="1640"/>
                    <a:pt x="4623" y="1639"/>
                  </a:cubicBezTo>
                  <a:cubicBezTo>
                    <a:pt x="4491" y="1599"/>
                    <a:pt x="4138" y="1492"/>
                    <a:pt x="3692" y="1349"/>
                  </a:cubicBezTo>
                  <a:cubicBezTo>
                    <a:pt x="3676" y="1343"/>
                    <a:pt x="3660" y="1338"/>
                    <a:pt x="3643" y="1332"/>
                  </a:cubicBezTo>
                  <a:cubicBezTo>
                    <a:pt x="3400" y="1253"/>
                    <a:pt x="3130" y="1166"/>
                    <a:pt x="2854" y="1072"/>
                  </a:cubicBezTo>
                  <a:lnTo>
                    <a:pt x="2854" y="1071"/>
                  </a:lnTo>
                  <a:lnTo>
                    <a:pt x="2807" y="1055"/>
                  </a:lnTo>
                  <a:cubicBezTo>
                    <a:pt x="2619" y="990"/>
                    <a:pt x="2428" y="924"/>
                    <a:pt x="2243" y="857"/>
                  </a:cubicBezTo>
                  <a:lnTo>
                    <a:pt x="2185" y="836"/>
                  </a:lnTo>
                  <a:cubicBezTo>
                    <a:pt x="2166" y="830"/>
                    <a:pt x="2149" y="824"/>
                    <a:pt x="2130" y="816"/>
                  </a:cubicBezTo>
                  <a:cubicBezTo>
                    <a:pt x="1917" y="740"/>
                    <a:pt x="1709" y="662"/>
                    <a:pt x="1513" y="588"/>
                  </a:cubicBezTo>
                  <a:lnTo>
                    <a:pt x="1513" y="587"/>
                  </a:lnTo>
                  <a:cubicBezTo>
                    <a:pt x="1489" y="578"/>
                    <a:pt x="1466" y="569"/>
                    <a:pt x="1441" y="561"/>
                  </a:cubicBezTo>
                  <a:cubicBezTo>
                    <a:pt x="734" y="290"/>
                    <a:pt x="204" y="69"/>
                    <a:pt x="74" y="16"/>
                  </a:cubicBezTo>
                  <a:cubicBezTo>
                    <a:pt x="56" y="8"/>
                    <a:pt x="45" y="3"/>
                    <a:pt x="44" y="3"/>
                  </a:cubicBezTo>
                  <a:cubicBezTo>
                    <a:pt x="40" y="1"/>
                    <a:pt x="37" y="0"/>
                    <a:pt x="33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67"/>
            <p:cNvSpPr/>
            <p:nvPr/>
          </p:nvSpPr>
          <p:spPr>
            <a:xfrm>
              <a:off x="1748125" y="3207675"/>
              <a:ext cx="24575" cy="31625"/>
            </a:xfrm>
            <a:custGeom>
              <a:avLst/>
              <a:gdLst/>
              <a:ahLst/>
              <a:cxnLst/>
              <a:rect l="l" t="t" r="r" b="b"/>
              <a:pathLst>
                <a:path w="983" h="1265" extrusionOk="0">
                  <a:moveTo>
                    <a:pt x="361" y="1"/>
                  </a:moveTo>
                  <a:cubicBezTo>
                    <a:pt x="345" y="2"/>
                    <a:pt x="330" y="5"/>
                    <a:pt x="316" y="7"/>
                  </a:cubicBezTo>
                  <a:lnTo>
                    <a:pt x="895" y="750"/>
                  </a:lnTo>
                  <a:lnTo>
                    <a:pt x="931" y="796"/>
                  </a:lnTo>
                  <a:lnTo>
                    <a:pt x="895" y="813"/>
                  </a:lnTo>
                  <a:lnTo>
                    <a:pt x="0" y="1233"/>
                  </a:lnTo>
                  <a:cubicBezTo>
                    <a:pt x="6" y="1243"/>
                    <a:pt x="15" y="1254"/>
                    <a:pt x="22" y="1264"/>
                  </a:cubicBezTo>
                  <a:lnTo>
                    <a:pt x="946" y="831"/>
                  </a:lnTo>
                  <a:lnTo>
                    <a:pt x="947" y="831"/>
                  </a:lnTo>
                  <a:lnTo>
                    <a:pt x="971" y="820"/>
                  </a:lnTo>
                  <a:lnTo>
                    <a:pt x="972" y="820"/>
                  </a:lnTo>
                  <a:cubicBezTo>
                    <a:pt x="977" y="817"/>
                    <a:pt x="980" y="813"/>
                    <a:pt x="981" y="808"/>
                  </a:cubicBezTo>
                  <a:cubicBezTo>
                    <a:pt x="983" y="801"/>
                    <a:pt x="981" y="796"/>
                    <a:pt x="977" y="791"/>
                  </a:cubicBezTo>
                  <a:lnTo>
                    <a:pt x="967" y="778"/>
                  </a:lnTo>
                  <a:lnTo>
                    <a:pt x="967" y="776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67"/>
            <p:cNvSpPr/>
            <p:nvPr/>
          </p:nvSpPr>
          <p:spPr>
            <a:xfrm>
              <a:off x="1758875" y="3206550"/>
              <a:ext cx="32075" cy="45875"/>
            </a:xfrm>
            <a:custGeom>
              <a:avLst/>
              <a:gdLst/>
              <a:ahLst/>
              <a:cxnLst/>
              <a:rect l="l" t="t" r="r" b="b"/>
              <a:pathLst>
                <a:path w="1283" h="1835" extrusionOk="0">
                  <a:moveTo>
                    <a:pt x="573" y="1"/>
                  </a:moveTo>
                  <a:lnTo>
                    <a:pt x="1206" y="1072"/>
                  </a:lnTo>
                  <a:lnTo>
                    <a:pt x="1233" y="1119"/>
                  </a:lnTo>
                  <a:lnTo>
                    <a:pt x="1206" y="1134"/>
                  </a:lnTo>
                  <a:lnTo>
                    <a:pt x="0" y="1807"/>
                  </a:lnTo>
                  <a:cubicBezTo>
                    <a:pt x="10" y="1817"/>
                    <a:pt x="18" y="1826"/>
                    <a:pt x="29" y="1834"/>
                  </a:cubicBezTo>
                  <a:lnTo>
                    <a:pt x="1258" y="1150"/>
                  </a:lnTo>
                  <a:lnTo>
                    <a:pt x="1272" y="1142"/>
                  </a:lnTo>
                  <a:cubicBezTo>
                    <a:pt x="1278" y="1140"/>
                    <a:pt x="1280" y="1136"/>
                    <a:pt x="1281" y="1130"/>
                  </a:cubicBezTo>
                  <a:cubicBezTo>
                    <a:pt x="1283" y="1125"/>
                    <a:pt x="1281" y="1120"/>
                    <a:pt x="1279" y="1116"/>
                  </a:cubicBezTo>
                  <a:lnTo>
                    <a:pt x="1264" y="1093"/>
                  </a:lnTo>
                  <a:lnTo>
                    <a:pt x="618" y="3"/>
                  </a:lnTo>
                  <a:cubicBezTo>
                    <a:pt x="604" y="1"/>
                    <a:pt x="588" y="1"/>
                    <a:pt x="57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67"/>
            <p:cNvSpPr/>
            <p:nvPr/>
          </p:nvSpPr>
          <p:spPr>
            <a:xfrm>
              <a:off x="1771875" y="3209175"/>
              <a:ext cx="34425" cy="52550"/>
            </a:xfrm>
            <a:custGeom>
              <a:avLst/>
              <a:gdLst/>
              <a:ahLst/>
              <a:cxnLst/>
              <a:rect l="l" t="t" r="r" b="b"/>
              <a:pathLst>
                <a:path w="1377" h="2102" extrusionOk="0">
                  <a:moveTo>
                    <a:pt x="889" y="1"/>
                  </a:moveTo>
                  <a:lnTo>
                    <a:pt x="1311" y="1183"/>
                  </a:lnTo>
                  <a:lnTo>
                    <a:pt x="1332" y="1242"/>
                  </a:lnTo>
                  <a:lnTo>
                    <a:pt x="1322" y="1248"/>
                  </a:lnTo>
                  <a:lnTo>
                    <a:pt x="1321" y="1248"/>
                  </a:lnTo>
                  <a:lnTo>
                    <a:pt x="0" y="2081"/>
                  </a:lnTo>
                  <a:cubicBezTo>
                    <a:pt x="13" y="2088"/>
                    <a:pt x="26" y="2094"/>
                    <a:pt x="40" y="2102"/>
                  </a:cubicBezTo>
                  <a:lnTo>
                    <a:pt x="1366" y="1267"/>
                  </a:lnTo>
                  <a:cubicBezTo>
                    <a:pt x="1367" y="1266"/>
                    <a:pt x="1369" y="1266"/>
                    <a:pt x="1369" y="1265"/>
                  </a:cubicBezTo>
                  <a:cubicBezTo>
                    <a:pt x="1375" y="1260"/>
                    <a:pt x="1376" y="1252"/>
                    <a:pt x="1374" y="1245"/>
                  </a:cubicBezTo>
                  <a:lnTo>
                    <a:pt x="1358" y="1200"/>
                  </a:lnTo>
                  <a:lnTo>
                    <a:pt x="1358" y="1199"/>
                  </a:lnTo>
                  <a:lnTo>
                    <a:pt x="933" y="12"/>
                  </a:lnTo>
                  <a:cubicBezTo>
                    <a:pt x="917" y="8"/>
                    <a:pt x="903" y="4"/>
                    <a:pt x="88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67"/>
            <p:cNvSpPr/>
            <p:nvPr/>
          </p:nvSpPr>
          <p:spPr>
            <a:xfrm>
              <a:off x="1799025" y="3217200"/>
              <a:ext cx="27925" cy="51000"/>
            </a:xfrm>
            <a:custGeom>
              <a:avLst/>
              <a:gdLst/>
              <a:ahLst/>
              <a:cxnLst/>
              <a:rect l="l" t="t" r="r" b="b"/>
              <a:pathLst>
                <a:path w="1117" h="2040" extrusionOk="0">
                  <a:moveTo>
                    <a:pt x="603" y="1"/>
                  </a:moveTo>
                  <a:lnTo>
                    <a:pt x="1060" y="1140"/>
                  </a:lnTo>
                  <a:lnTo>
                    <a:pt x="1072" y="1171"/>
                  </a:lnTo>
                  <a:lnTo>
                    <a:pt x="1040" y="1195"/>
                  </a:lnTo>
                  <a:lnTo>
                    <a:pt x="1" y="2036"/>
                  </a:lnTo>
                  <a:cubicBezTo>
                    <a:pt x="21" y="2038"/>
                    <a:pt x="41" y="2038"/>
                    <a:pt x="61" y="2040"/>
                  </a:cubicBezTo>
                  <a:lnTo>
                    <a:pt x="1084" y="1209"/>
                  </a:lnTo>
                  <a:lnTo>
                    <a:pt x="1108" y="1192"/>
                  </a:lnTo>
                  <a:cubicBezTo>
                    <a:pt x="1114" y="1186"/>
                    <a:pt x="1116" y="1177"/>
                    <a:pt x="1114" y="1168"/>
                  </a:cubicBezTo>
                  <a:lnTo>
                    <a:pt x="1109" y="1156"/>
                  </a:lnTo>
                  <a:lnTo>
                    <a:pt x="657" y="34"/>
                  </a:lnTo>
                  <a:cubicBezTo>
                    <a:pt x="639" y="24"/>
                    <a:pt x="620" y="11"/>
                    <a:pt x="60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67"/>
            <p:cNvSpPr/>
            <p:nvPr/>
          </p:nvSpPr>
          <p:spPr>
            <a:xfrm>
              <a:off x="1862475" y="3063575"/>
              <a:ext cx="45650" cy="72250"/>
            </a:xfrm>
            <a:custGeom>
              <a:avLst/>
              <a:gdLst/>
              <a:ahLst/>
              <a:cxnLst/>
              <a:rect l="l" t="t" r="r" b="b"/>
              <a:pathLst>
                <a:path w="1826" h="2890" extrusionOk="0">
                  <a:moveTo>
                    <a:pt x="985" y="0"/>
                  </a:moveTo>
                  <a:cubicBezTo>
                    <a:pt x="964" y="0"/>
                    <a:pt x="942" y="2"/>
                    <a:pt x="919" y="6"/>
                  </a:cubicBezTo>
                  <a:cubicBezTo>
                    <a:pt x="0" y="159"/>
                    <a:pt x="1365" y="2889"/>
                    <a:pt x="1365" y="2889"/>
                  </a:cubicBezTo>
                  <a:lnTo>
                    <a:pt x="1574" y="2876"/>
                  </a:lnTo>
                  <a:cubicBezTo>
                    <a:pt x="1574" y="2876"/>
                    <a:pt x="1825" y="0"/>
                    <a:pt x="9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67"/>
            <p:cNvSpPr/>
            <p:nvPr/>
          </p:nvSpPr>
          <p:spPr>
            <a:xfrm>
              <a:off x="1892975" y="3141250"/>
              <a:ext cx="45675" cy="72250"/>
            </a:xfrm>
            <a:custGeom>
              <a:avLst/>
              <a:gdLst/>
              <a:ahLst/>
              <a:cxnLst/>
              <a:rect l="l" t="t" r="r" b="b"/>
              <a:pathLst>
                <a:path w="1827" h="2890" extrusionOk="0">
                  <a:moveTo>
                    <a:pt x="461" y="0"/>
                  </a:moveTo>
                  <a:lnTo>
                    <a:pt x="251" y="14"/>
                  </a:lnTo>
                  <a:cubicBezTo>
                    <a:pt x="251" y="14"/>
                    <a:pt x="0" y="2890"/>
                    <a:pt x="840" y="2890"/>
                  </a:cubicBezTo>
                  <a:cubicBezTo>
                    <a:pt x="862" y="2890"/>
                    <a:pt x="884" y="2888"/>
                    <a:pt x="907" y="2884"/>
                  </a:cubicBezTo>
                  <a:cubicBezTo>
                    <a:pt x="1826" y="2730"/>
                    <a:pt x="461" y="0"/>
                    <a:pt x="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67"/>
            <p:cNvSpPr/>
            <p:nvPr/>
          </p:nvSpPr>
          <p:spPr>
            <a:xfrm>
              <a:off x="1899700" y="3073275"/>
              <a:ext cx="62050" cy="64000"/>
            </a:xfrm>
            <a:custGeom>
              <a:avLst/>
              <a:gdLst/>
              <a:ahLst/>
              <a:cxnLst/>
              <a:rect l="l" t="t" r="r" b="b"/>
              <a:pathLst>
                <a:path w="2482" h="2560" extrusionOk="0">
                  <a:moveTo>
                    <a:pt x="1525" y="0"/>
                  </a:moveTo>
                  <a:cubicBezTo>
                    <a:pt x="807" y="0"/>
                    <a:pt x="0" y="2422"/>
                    <a:pt x="0" y="2422"/>
                  </a:cubicBezTo>
                  <a:lnTo>
                    <a:pt x="158" y="2559"/>
                  </a:lnTo>
                  <a:cubicBezTo>
                    <a:pt x="158" y="2559"/>
                    <a:pt x="2482" y="610"/>
                    <a:pt x="1723" y="68"/>
                  </a:cubicBezTo>
                  <a:cubicBezTo>
                    <a:pt x="1658" y="22"/>
                    <a:pt x="1592" y="0"/>
                    <a:pt x="1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67"/>
            <p:cNvSpPr/>
            <p:nvPr/>
          </p:nvSpPr>
          <p:spPr>
            <a:xfrm>
              <a:off x="1839350" y="3139775"/>
              <a:ext cx="62100" cy="64025"/>
            </a:xfrm>
            <a:custGeom>
              <a:avLst/>
              <a:gdLst/>
              <a:ahLst/>
              <a:cxnLst/>
              <a:rect l="l" t="t" r="r" b="b"/>
              <a:pathLst>
                <a:path w="2484" h="2561" extrusionOk="0">
                  <a:moveTo>
                    <a:pt x="2326" y="0"/>
                  </a:moveTo>
                  <a:cubicBezTo>
                    <a:pt x="2326" y="0"/>
                    <a:pt x="1" y="1951"/>
                    <a:pt x="759" y="2493"/>
                  </a:cubicBezTo>
                  <a:cubicBezTo>
                    <a:pt x="824" y="2539"/>
                    <a:pt x="891" y="2560"/>
                    <a:pt x="958" y="2560"/>
                  </a:cubicBezTo>
                  <a:cubicBezTo>
                    <a:pt x="1676" y="2560"/>
                    <a:pt x="2484" y="139"/>
                    <a:pt x="2484" y="139"/>
                  </a:cubicBezTo>
                  <a:lnTo>
                    <a:pt x="23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67"/>
            <p:cNvSpPr/>
            <p:nvPr/>
          </p:nvSpPr>
          <p:spPr>
            <a:xfrm>
              <a:off x="1903275" y="3115450"/>
              <a:ext cx="74550" cy="25225"/>
            </a:xfrm>
            <a:custGeom>
              <a:avLst/>
              <a:gdLst/>
              <a:ahLst/>
              <a:cxnLst/>
              <a:rect l="l" t="t" r="r" b="b"/>
              <a:pathLst>
                <a:path w="2982" h="1009" extrusionOk="0">
                  <a:moveTo>
                    <a:pt x="2362" y="1"/>
                  </a:moveTo>
                  <a:cubicBezTo>
                    <a:pt x="1528" y="1"/>
                    <a:pt x="0" y="765"/>
                    <a:pt x="0" y="765"/>
                  </a:cubicBezTo>
                  <a:lnTo>
                    <a:pt x="15" y="973"/>
                  </a:lnTo>
                  <a:cubicBezTo>
                    <a:pt x="15" y="973"/>
                    <a:pt x="419" y="1009"/>
                    <a:pt x="925" y="1009"/>
                  </a:cubicBezTo>
                  <a:cubicBezTo>
                    <a:pt x="1801" y="1009"/>
                    <a:pt x="2981" y="902"/>
                    <a:pt x="2884" y="319"/>
                  </a:cubicBezTo>
                  <a:cubicBezTo>
                    <a:pt x="2845" y="87"/>
                    <a:pt x="2643" y="1"/>
                    <a:pt x="2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67"/>
            <p:cNvSpPr/>
            <p:nvPr/>
          </p:nvSpPr>
          <p:spPr>
            <a:xfrm>
              <a:off x="1823300" y="3136375"/>
              <a:ext cx="74575" cy="25225"/>
            </a:xfrm>
            <a:custGeom>
              <a:avLst/>
              <a:gdLst/>
              <a:ahLst/>
              <a:cxnLst/>
              <a:rect l="l" t="t" r="r" b="b"/>
              <a:pathLst>
                <a:path w="2983" h="1009" extrusionOk="0">
                  <a:moveTo>
                    <a:pt x="2061" y="0"/>
                  </a:moveTo>
                  <a:cubicBezTo>
                    <a:pt x="1184" y="0"/>
                    <a:pt x="0" y="107"/>
                    <a:pt x="98" y="691"/>
                  </a:cubicBezTo>
                  <a:cubicBezTo>
                    <a:pt x="137" y="922"/>
                    <a:pt x="339" y="1009"/>
                    <a:pt x="620" y="1009"/>
                  </a:cubicBezTo>
                  <a:cubicBezTo>
                    <a:pt x="1454" y="1009"/>
                    <a:pt x="2982" y="245"/>
                    <a:pt x="2982" y="245"/>
                  </a:cubicBezTo>
                  <a:lnTo>
                    <a:pt x="2968" y="35"/>
                  </a:lnTo>
                  <a:cubicBezTo>
                    <a:pt x="2968" y="35"/>
                    <a:pt x="2565" y="0"/>
                    <a:pt x="20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67"/>
            <p:cNvSpPr/>
            <p:nvPr/>
          </p:nvSpPr>
          <p:spPr>
            <a:xfrm>
              <a:off x="1901825" y="3137650"/>
              <a:ext cx="75850" cy="46925"/>
            </a:xfrm>
            <a:custGeom>
              <a:avLst/>
              <a:gdLst/>
              <a:ahLst/>
              <a:cxnLst/>
              <a:rect l="l" t="t" r="r" b="b"/>
              <a:pathLst>
                <a:path w="3034" h="1877" extrusionOk="0">
                  <a:moveTo>
                    <a:pt x="138" y="0"/>
                  </a:moveTo>
                  <a:lnTo>
                    <a:pt x="0" y="158"/>
                  </a:lnTo>
                  <a:cubicBezTo>
                    <a:pt x="0" y="158"/>
                    <a:pt x="1442" y="1877"/>
                    <a:pt x="2191" y="1877"/>
                  </a:cubicBezTo>
                  <a:cubicBezTo>
                    <a:pt x="2313" y="1877"/>
                    <a:pt x="2417" y="1831"/>
                    <a:pt x="2493" y="1724"/>
                  </a:cubicBezTo>
                  <a:cubicBezTo>
                    <a:pt x="3033" y="966"/>
                    <a:pt x="138" y="0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67"/>
            <p:cNvSpPr/>
            <p:nvPr/>
          </p:nvSpPr>
          <p:spPr>
            <a:xfrm>
              <a:off x="1823450" y="3092475"/>
              <a:ext cx="75875" cy="46950"/>
            </a:xfrm>
            <a:custGeom>
              <a:avLst/>
              <a:gdLst/>
              <a:ahLst/>
              <a:cxnLst/>
              <a:rect l="l" t="t" r="r" b="b"/>
              <a:pathLst>
                <a:path w="3035" h="1878" extrusionOk="0">
                  <a:moveTo>
                    <a:pt x="844" y="1"/>
                  </a:moveTo>
                  <a:cubicBezTo>
                    <a:pt x="722" y="1"/>
                    <a:pt x="618" y="47"/>
                    <a:pt x="542" y="153"/>
                  </a:cubicBezTo>
                  <a:cubicBezTo>
                    <a:pt x="0" y="912"/>
                    <a:pt x="2895" y="1878"/>
                    <a:pt x="2895" y="1878"/>
                  </a:cubicBezTo>
                  <a:lnTo>
                    <a:pt x="3034" y="1720"/>
                  </a:lnTo>
                  <a:cubicBezTo>
                    <a:pt x="3034" y="1720"/>
                    <a:pt x="1593" y="1"/>
                    <a:pt x="8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67"/>
            <p:cNvSpPr/>
            <p:nvPr/>
          </p:nvSpPr>
          <p:spPr>
            <a:xfrm>
              <a:off x="1886700" y="3124500"/>
              <a:ext cx="24525" cy="24550"/>
            </a:xfrm>
            <a:custGeom>
              <a:avLst/>
              <a:gdLst/>
              <a:ahLst/>
              <a:cxnLst/>
              <a:rect l="l" t="t" r="r" b="b"/>
              <a:pathLst>
                <a:path w="981" h="982" extrusionOk="0">
                  <a:moveTo>
                    <a:pt x="491" y="0"/>
                  </a:moveTo>
                  <a:cubicBezTo>
                    <a:pt x="219" y="0"/>
                    <a:pt x="0" y="220"/>
                    <a:pt x="0" y="490"/>
                  </a:cubicBezTo>
                  <a:cubicBezTo>
                    <a:pt x="0" y="762"/>
                    <a:pt x="219" y="982"/>
                    <a:pt x="491" y="982"/>
                  </a:cubicBezTo>
                  <a:cubicBezTo>
                    <a:pt x="762" y="982"/>
                    <a:pt x="981" y="762"/>
                    <a:pt x="981" y="490"/>
                  </a:cubicBezTo>
                  <a:cubicBezTo>
                    <a:pt x="981" y="220"/>
                    <a:pt x="762" y="0"/>
                    <a:pt x="491" y="0"/>
                  </a:cubicBezTo>
                  <a:close/>
                </a:path>
              </a:pathLst>
            </a:custGeom>
            <a:solidFill>
              <a:srgbClr val="FFC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67"/>
            <p:cNvSpPr/>
            <p:nvPr/>
          </p:nvSpPr>
          <p:spPr>
            <a:xfrm>
              <a:off x="1840725" y="3262425"/>
              <a:ext cx="40700" cy="39175"/>
            </a:xfrm>
            <a:custGeom>
              <a:avLst/>
              <a:gdLst/>
              <a:ahLst/>
              <a:cxnLst/>
              <a:rect l="l" t="t" r="r" b="b"/>
              <a:pathLst>
                <a:path w="1628" h="1567" extrusionOk="0">
                  <a:moveTo>
                    <a:pt x="982" y="391"/>
                  </a:moveTo>
                  <a:cubicBezTo>
                    <a:pt x="988" y="391"/>
                    <a:pt x="994" y="393"/>
                    <a:pt x="1000" y="395"/>
                  </a:cubicBezTo>
                  <a:cubicBezTo>
                    <a:pt x="1025" y="403"/>
                    <a:pt x="1036" y="431"/>
                    <a:pt x="1033" y="483"/>
                  </a:cubicBezTo>
                  <a:cubicBezTo>
                    <a:pt x="1030" y="535"/>
                    <a:pt x="1009" y="618"/>
                    <a:pt x="972" y="736"/>
                  </a:cubicBezTo>
                  <a:cubicBezTo>
                    <a:pt x="908" y="935"/>
                    <a:pt x="853" y="1034"/>
                    <a:pt x="807" y="1034"/>
                  </a:cubicBezTo>
                  <a:cubicBezTo>
                    <a:pt x="804" y="1034"/>
                    <a:pt x="800" y="1033"/>
                    <a:pt x="797" y="1032"/>
                  </a:cubicBezTo>
                  <a:cubicBezTo>
                    <a:pt x="760" y="1021"/>
                    <a:pt x="746" y="995"/>
                    <a:pt x="758" y="960"/>
                  </a:cubicBezTo>
                  <a:lnTo>
                    <a:pt x="934" y="418"/>
                  </a:lnTo>
                  <a:cubicBezTo>
                    <a:pt x="948" y="401"/>
                    <a:pt x="964" y="391"/>
                    <a:pt x="982" y="391"/>
                  </a:cubicBezTo>
                  <a:close/>
                  <a:moveTo>
                    <a:pt x="617" y="0"/>
                  </a:moveTo>
                  <a:cubicBezTo>
                    <a:pt x="604" y="0"/>
                    <a:pt x="591" y="0"/>
                    <a:pt x="578" y="1"/>
                  </a:cubicBezTo>
                  <a:cubicBezTo>
                    <a:pt x="492" y="6"/>
                    <a:pt x="442" y="23"/>
                    <a:pt x="434" y="53"/>
                  </a:cubicBezTo>
                  <a:lnTo>
                    <a:pt x="8" y="1369"/>
                  </a:lnTo>
                  <a:cubicBezTo>
                    <a:pt x="0" y="1388"/>
                    <a:pt x="11" y="1405"/>
                    <a:pt x="39" y="1421"/>
                  </a:cubicBezTo>
                  <a:cubicBezTo>
                    <a:pt x="63" y="1438"/>
                    <a:pt x="118" y="1459"/>
                    <a:pt x="202" y="1488"/>
                  </a:cubicBezTo>
                  <a:cubicBezTo>
                    <a:pt x="287" y="1515"/>
                    <a:pt x="368" y="1536"/>
                    <a:pt x="451" y="1553"/>
                  </a:cubicBezTo>
                  <a:cubicBezTo>
                    <a:pt x="494" y="1562"/>
                    <a:pt x="527" y="1567"/>
                    <a:pt x="549" y="1567"/>
                  </a:cubicBezTo>
                  <a:cubicBezTo>
                    <a:pt x="568" y="1567"/>
                    <a:pt x="579" y="1563"/>
                    <a:pt x="581" y="1556"/>
                  </a:cubicBezTo>
                  <a:lnTo>
                    <a:pt x="657" y="1322"/>
                  </a:lnTo>
                  <a:lnTo>
                    <a:pt x="688" y="1126"/>
                  </a:lnTo>
                  <a:lnTo>
                    <a:pt x="705" y="1131"/>
                  </a:lnTo>
                  <a:lnTo>
                    <a:pt x="700" y="1152"/>
                  </a:lnTo>
                  <a:cubicBezTo>
                    <a:pt x="697" y="1183"/>
                    <a:pt x="705" y="1222"/>
                    <a:pt x="728" y="1271"/>
                  </a:cubicBezTo>
                  <a:cubicBezTo>
                    <a:pt x="739" y="1294"/>
                    <a:pt x="760" y="1318"/>
                    <a:pt x="788" y="1342"/>
                  </a:cubicBezTo>
                  <a:cubicBezTo>
                    <a:pt x="818" y="1367"/>
                    <a:pt x="855" y="1385"/>
                    <a:pt x="899" y="1399"/>
                  </a:cubicBezTo>
                  <a:cubicBezTo>
                    <a:pt x="954" y="1417"/>
                    <a:pt x="1006" y="1426"/>
                    <a:pt x="1054" y="1426"/>
                  </a:cubicBezTo>
                  <a:cubicBezTo>
                    <a:pt x="1112" y="1426"/>
                    <a:pt x="1165" y="1413"/>
                    <a:pt x="1212" y="1386"/>
                  </a:cubicBezTo>
                  <a:cubicBezTo>
                    <a:pt x="1254" y="1362"/>
                    <a:pt x="1293" y="1331"/>
                    <a:pt x="1328" y="1295"/>
                  </a:cubicBezTo>
                  <a:cubicBezTo>
                    <a:pt x="1362" y="1258"/>
                    <a:pt x="1394" y="1213"/>
                    <a:pt x="1425" y="1157"/>
                  </a:cubicBezTo>
                  <a:cubicBezTo>
                    <a:pt x="1455" y="1102"/>
                    <a:pt x="1482" y="1047"/>
                    <a:pt x="1504" y="990"/>
                  </a:cubicBezTo>
                  <a:cubicBezTo>
                    <a:pt x="1526" y="933"/>
                    <a:pt x="1547" y="878"/>
                    <a:pt x="1566" y="818"/>
                  </a:cubicBezTo>
                  <a:cubicBezTo>
                    <a:pt x="1586" y="759"/>
                    <a:pt x="1598" y="714"/>
                    <a:pt x="1607" y="683"/>
                  </a:cubicBezTo>
                  <a:cubicBezTo>
                    <a:pt x="1614" y="651"/>
                    <a:pt x="1619" y="607"/>
                    <a:pt x="1624" y="551"/>
                  </a:cubicBezTo>
                  <a:cubicBezTo>
                    <a:pt x="1628" y="495"/>
                    <a:pt x="1624" y="446"/>
                    <a:pt x="1612" y="405"/>
                  </a:cubicBezTo>
                  <a:cubicBezTo>
                    <a:pt x="1599" y="364"/>
                    <a:pt x="1573" y="324"/>
                    <a:pt x="1535" y="283"/>
                  </a:cubicBezTo>
                  <a:cubicBezTo>
                    <a:pt x="1497" y="242"/>
                    <a:pt x="1450" y="212"/>
                    <a:pt x="1392" y="194"/>
                  </a:cubicBezTo>
                  <a:cubicBezTo>
                    <a:pt x="1334" y="175"/>
                    <a:pt x="1283" y="164"/>
                    <a:pt x="1235" y="164"/>
                  </a:cubicBezTo>
                  <a:cubicBezTo>
                    <a:pt x="1188" y="164"/>
                    <a:pt x="1150" y="168"/>
                    <a:pt x="1123" y="178"/>
                  </a:cubicBezTo>
                  <a:cubicBezTo>
                    <a:pt x="1093" y="187"/>
                    <a:pt x="1064" y="201"/>
                    <a:pt x="1035" y="220"/>
                  </a:cubicBezTo>
                  <a:cubicBezTo>
                    <a:pt x="1003" y="240"/>
                    <a:pt x="984" y="254"/>
                    <a:pt x="978" y="266"/>
                  </a:cubicBezTo>
                  <a:lnTo>
                    <a:pt x="961" y="261"/>
                  </a:lnTo>
                  <a:cubicBezTo>
                    <a:pt x="968" y="183"/>
                    <a:pt x="972" y="138"/>
                    <a:pt x="970" y="126"/>
                  </a:cubicBezTo>
                  <a:cubicBezTo>
                    <a:pt x="967" y="115"/>
                    <a:pt x="956" y="100"/>
                    <a:pt x="936" y="83"/>
                  </a:cubicBezTo>
                  <a:cubicBezTo>
                    <a:pt x="916" y="66"/>
                    <a:pt x="884" y="51"/>
                    <a:pt x="844" y="37"/>
                  </a:cubicBezTo>
                  <a:cubicBezTo>
                    <a:pt x="766" y="13"/>
                    <a:pt x="691" y="0"/>
                    <a:pt x="6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67"/>
            <p:cNvSpPr/>
            <p:nvPr/>
          </p:nvSpPr>
          <p:spPr>
            <a:xfrm>
              <a:off x="1882300" y="3260125"/>
              <a:ext cx="19225" cy="42175"/>
            </a:xfrm>
            <a:custGeom>
              <a:avLst/>
              <a:gdLst/>
              <a:ahLst/>
              <a:cxnLst/>
              <a:rect l="l" t="t" r="r" b="b"/>
              <a:pathLst>
                <a:path w="769" h="1687" extrusionOk="0">
                  <a:moveTo>
                    <a:pt x="482" y="0"/>
                  </a:moveTo>
                  <a:cubicBezTo>
                    <a:pt x="421" y="0"/>
                    <a:pt x="362" y="7"/>
                    <a:pt x="306" y="22"/>
                  </a:cubicBezTo>
                  <a:cubicBezTo>
                    <a:pt x="221" y="43"/>
                    <a:pt x="177" y="69"/>
                    <a:pt x="173" y="101"/>
                  </a:cubicBezTo>
                  <a:lnTo>
                    <a:pt x="4" y="1596"/>
                  </a:lnTo>
                  <a:cubicBezTo>
                    <a:pt x="1" y="1616"/>
                    <a:pt x="11" y="1629"/>
                    <a:pt x="36" y="1640"/>
                  </a:cubicBezTo>
                  <a:cubicBezTo>
                    <a:pt x="61" y="1652"/>
                    <a:pt x="116" y="1661"/>
                    <a:pt x="204" y="1671"/>
                  </a:cubicBezTo>
                  <a:cubicBezTo>
                    <a:pt x="290" y="1681"/>
                    <a:pt x="376" y="1686"/>
                    <a:pt x="458" y="1686"/>
                  </a:cubicBezTo>
                  <a:cubicBezTo>
                    <a:pt x="541" y="1686"/>
                    <a:pt x="585" y="1679"/>
                    <a:pt x="587" y="1663"/>
                  </a:cubicBezTo>
                  <a:lnTo>
                    <a:pt x="761" y="128"/>
                  </a:lnTo>
                  <a:cubicBezTo>
                    <a:pt x="769" y="61"/>
                    <a:pt x="707" y="20"/>
                    <a:pt x="574" y="5"/>
                  </a:cubicBezTo>
                  <a:cubicBezTo>
                    <a:pt x="543" y="2"/>
                    <a:pt x="512" y="0"/>
                    <a:pt x="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67"/>
            <p:cNvSpPr/>
            <p:nvPr/>
          </p:nvSpPr>
          <p:spPr>
            <a:xfrm>
              <a:off x="1904175" y="3270525"/>
              <a:ext cx="33300" cy="33125"/>
            </a:xfrm>
            <a:custGeom>
              <a:avLst/>
              <a:gdLst/>
              <a:ahLst/>
              <a:cxnLst/>
              <a:rect l="l" t="t" r="r" b="b"/>
              <a:pathLst>
                <a:path w="1332" h="1325" extrusionOk="0">
                  <a:moveTo>
                    <a:pt x="700" y="682"/>
                  </a:moveTo>
                  <a:lnTo>
                    <a:pt x="722" y="937"/>
                  </a:lnTo>
                  <a:cubicBezTo>
                    <a:pt x="723" y="948"/>
                    <a:pt x="717" y="959"/>
                    <a:pt x="708" y="968"/>
                  </a:cubicBezTo>
                  <a:cubicBezTo>
                    <a:pt x="697" y="979"/>
                    <a:pt x="684" y="985"/>
                    <a:pt x="665" y="986"/>
                  </a:cubicBezTo>
                  <a:cubicBezTo>
                    <a:pt x="663" y="986"/>
                    <a:pt x="661" y="986"/>
                    <a:pt x="660" y="986"/>
                  </a:cubicBezTo>
                  <a:cubicBezTo>
                    <a:pt x="620" y="986"/>
                    <a:pt x="595" y="940"/>
                    <a:pt x="587" y="849"/>
                  </a:cubicBezTo>
                  <a:cubicBezTo>
                    <a:pt x="584" y="808"/>
                    <a:pt x="592" y="771"/>
                    <a:pt x="612" y="738"/>
                  </a:cubicBezTo>
                  <a:cubicBezTo>
                    <a:pt x="632" y="705"/>
                    <a:pt x="663" y="686"/>
                    <a:pt x="700" y="682"/>
                  </a:cubicBezTo>
                  <a:close/>
                  <a:moveTo>
                    <a:pt x="719" y="0"/>
                  </a:moveTo>
                  <a:cubicBezTo>
                    <a:pt x="681" y="0"/>
                    <a:pt x="640" y="3"/>
                    <a:pt x="596" y="6"/>
                  </a:cubicBezTo>
                  <a:cubicBezTo>
                    <a:pt x="505" y="14"/>
                    <a:pt x="409" y="35"/>
                    <a:pt x="314" y="70"/>
                  </a:cubicBezTo>
                  <a:cubicBezTo>
                    <a:pt x="219" y="102"/>
                    <a:pt x="147" y="136"/>
                    <a:pt x="96" y="172"/>
                  </a:cubicBezTo>
                  <a:cubicBezTo>
                    <a:pt x="44" y="206"/>
                    <a:pt x="21" y="234"/>
                    <a:pt x="22" y="253"/>
                  </a:cubicBezTo>
                  <a:cubicBezTo>
                    <a:pt x="26" y="308"/>
                    <a:pt x="54" y="369"/>
                    <a:pt x="105" y="434"/>
                  </a:cubicBezTo>
                  <a:cubicBezTo>
                    <a:pt x="154" y="496"/>
                    <a:pt x="192" y="527"/>
                    <a:pt x="218" y="527"/>
                  </a:cubicBezTo>
                  <a:cubicBezTo>
                    <a:pt x="219" y="527"/>
                    <a:pt x="220" y="527"/>
                    <a:pt x="221" y="527"/>
                  </a:cubicBezTo>
                  <a:cubicBezTo>
                    <a:pt x="232" y="526"/>
                    <a:pt x="253" y="514"/>
                    <a:pt x="285" y="491"/>
                  </a:cubicBezTo>
                  <a:cubicBezTo>
                    <a:pt x="317" y="469"/>
                    <a:pt x="356" y="446"/>
                    <a:pt x="405" y="423"/>
                  </a:cubicBezTo>
                  <a:cubicBezTo>
                    <a:pt x="452" y="399"/>
                    <a:pt x="494" y="386"/>
                    <a:pt x="529" y="383"/>
                  </a:cubicBezTo>
                  <a:cubicBezTo>
                    <a:pt x="539" y="382"/>
                    <a:pt x="549" y="382"/>
                    <a:pt x="557" y="382"/>
                  </a:cubicBezTo>
                  <a:cubicBezTo>
                    <a:pt x="579" y="382"/>
                    <a:pt x="597" y="385"/>
                    <a:pt x="610" y="392"/>
                  </a:cubicBezTo>
                  <a:cubicBezTo>
                    <a:pt x="652" y="413"/>
                    <a:pt x="675" y="454"/>
                    <a:pt x="681" y="513"/>
                  </a:cubicBezTo>
                  <a:lnTo>
                    <a:pt x="610" y="519"/>
                  </a:lnTo>
                  <a:cubicBezTo>
                    <a:pt x="498" y="528"/>
                    <a:pt x="396" y="549"/>
                    <a:pt x="303" y="582"/>
                  </a:cubicBezTo>
                  <a:cubicBezTo>
                    <a:pt x="243" y="606"/>
                    <a:pt x="190" y="632"/>
                    <a:pt x="147" y="664"/>
                  </a:cubicBezTo>
                  <a:cubicBezTo>
                    <a:pt x="103" y="696"/>
                    <a:pt x="66" y="738"/>
                    <a:pt x="39" y="791"/>
                  </a:cubicBezTo>
                  <a:cubicBezTo>
                    <a:pt x="11" y="844"/>
                    <a:pt x="1" y="904"/>
                    <a:pt x="6" y="973"/>
                  </a:cubicBezTo>
                  <a:cubicBezTo>
                    <a:pt x="11" y="1041"/>
                    <a:pt x="28" y="1099"/>
                    <a:pt x="55" y="1148"/>
                  </a:cubicBezTo>
                  <a:cubicBezTo>
                    <a:pt x="82" y="1196"/>
                    <a:pt x="111" y="1232"/>
                    <a:pt x="144" y="1255"/>
                  </a:cubicBezTo>
                  <a:cubicBezTo>
                    <a:pt x="210" y="1301"/>
                    <a:pt x="295" y="1325"/>
                    <a:pt x="397" y="1325"/>
                  </a:cubicBezTo>
                  <a:cubicBezTo>
                    <a:pt x="418" y="1325"/>
                    <a:pt x="440" y="1324"/>
                    <a:pt x="463" y="1322"/>
                  </a:cubicBezTo>
                  <a:cubicBezTo>
                    <a:pt x="624" y="1307"/>
                    <a:pt x="717" y="1233"/>
                    <a:pt x="742" y="1105"/>
                  </a:cubicBezTo>
                  <a:lnTo>
                    <a:pt x="758" y="1103"/>
                  </a:lnTo>
                  <a:lnTo>
                    <a:pt x="786" y="1226"/>
                  </a:lnTo>
                  <a:cubicBezTo>
                    <a:pt x="790" y="1238"/>
                    <a:pt x="794" y="1249"/>
                    <a:pt x="799" y="1254"/>
                  </a:cubicBezTo>
                  <a:cubicBezTo>
                    <a:pt x="803" y="1259"/>
                    <a:pt x="817" y="1264"/>
                    <a:pt x="839" y="1266"/>
                  </a:cubicBezTo>
                  <a:cubicBezTo>
                    <a:pt x="846" y="1267"/>
                    <a:pt x="854" y="1267"/>
                    <a:pt x="864" y="1267"/>
                  </a:cubicBezTo>
                  <a:cubicBezTo>
                    <a:pt x="892" y="1267"/>
                    <a:pt x="933" y="1264"/>
                    <a:pt x="989" y="1259"/>
                  </a:cubicBezTo>
                  <a:cubicBezTo>
                    <a:pt x="1065" y="1253"/>
                    <a:pt x="1141" y="1242"/>
                    <a:pt x="1217" y="1226"/>
                  </a:cubicBezTo>
                  <a:cubicBezTo>
                    <a:pt x="1294" y="1210"/>
                    <a:pt x="1332" y="1194"/>
                    <a:pt x="1331" y="1178"/>
                  </a:cubicBezTo>
                  <a:lnTo>
                    <a:pt x="1274" y="526"/>
                  </a:lnTo>
                  <a:cubicBezTo>
                    <a:pt x="1268" y="448"/>
                    <a:pt x="1257" y="382"/>
                    <a:pt x="1242" y="329"/>
                  </a:cubicBezTo>
                  <a:cubicBezTo>
                    <a:pt x="1231" y="284"/>
                    <a:pt x="1216" y="247"/>
                    <a:pt x="1199" y="219"/>
                  </a:cubicBezTo>
                  <a:cubicBezTo>
                    <a:pt x="1181" y="192"/>
                    <a:pt x="1157" y="161"/>
                    <a:pt x="1124" y="127"/>
                  </a:cubicBezTo>
                  <a:cubicBezTo>
                    <a:pt x="1091" y="93"/>
                    <a:pt x="1053" y="69"/>
                    <a:pt x="1008" y="50"/>
                  </a:cubicBezTo>
                  <a:cubicBezTo>
                    <a:pt x="964" y="33"/>
                    <a:pt x="907" y="18"/>
                    <a:pt x="838" y="9"/>
                  </a:cubicBezTo>
                  <a:cubicBezTo>
                    <a:pt x="802" y="3"/>
                    <a:pt x="762" y="0"/>
                    <a:pt x="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67"/>
            <p:cNvSpPr/>
            <p:nvPr/>
          </p:nvSpPr>
          <p:spPr>
            <a:xfrm>
              <a:off x="1937650" y="3259925"/>
              <a:ext cx="40500" cy="38425"/>
            </a:xfrm>
            <a:custGeom>
              <a:avLst/>
              <a:gdLst/>
              <a:ahLst/>
              <a:cxnLst/>
              <a:rect l="l" t="t" r="r" b="b"/>
              <a:pathLst>
                <a:path w="1620" h="1537" extrusionOk="0">
                  <a:moveTo>
                    <a:pt x="1001" y="1"/>
                  </a:moveTo>
                  <a:cubicBezTo>
                    <a:pt x="951" y="1"/>
                    <a:pt x="896" y="12"/>
                    <a:pt x="836" y="35"/>
                  </a:cubicBezTo>
                  <a:cubicBezTo>
                    <a:pt x="788" y="53"/>
                    <a:pt x="747" y="75"/>
                    <a:pt x="711" y="101"/>
                  </a:cubicBezTo>
                  <a:cubicBezTo>
                    <a:pt x="626" y="169"/>
                    <a:pt x="579" y="248"/>
                    <a:pt x="568" y="342"/>
                  </a:cubicBezTo>
                  <a:lnTo>
                    <a:pt x="554" y="347"/>
                  </a:lnTo>
                  <a:lnTo>
                    <a:pt x="503" y="264"/>
                  </a:lnTo>
                  <a:cubicBezTo>
                    <a:pt x="485" y="237"/>
                    <a:pt x="457" y="224"/>
                    <a:pt x="420" y="224"/>
                  </a:cubicBezTo>
                  <a:cubicBezTo>
                    <a:pt x="394" y="224"/>
                    <a:pt x="363" y="230"/>
                    <a:pt x="327" y="243"/>
                  </a:cubicBezTo>
                  <a:cubicBezTo>
                    <a:pt x="241" y="275"/>
                    <a:pt x="163" y="320"/>
                    <a:pt x="96" y="378"/>
                  </a:cubicBezTo>
                  <a:cubicBezTo>
                    <a:pt x="30" y="436"/>
                    <a:pt x="0" y="478"/>
                    <a:pt x="11" y="506"/>
                  </a:cubicBezTo>
                  <a:lnTo>
                    <a:pt x="383" y="1513"/>
                  </a:lnTo>
                  <a:cubicBezTo>
                    <a:pt x="389" y="1529"/>
                    <a:pt x="404" y="1536"/>
                    <a:pt x="430" y="1536"/>
                  </a:cubicBezTo>
                  <a:cubicBezTo>
                    <a:pt x="431" y="1536"/>
                    <a:pt x="433" y="1536"/>
                    <a:pt x="435" y="1536"/>
                  </a:cubicBezTo>
                  <a:cubicBezTo>
                    <a:pt x="462" y="1535"/>
                    <a:pt x="516" y="1519"/>
                    <a:pt x="599" y="1489"/>
                  </a:cubicBezTo>
                  <a:cubicBezTo>
                    <a:pt x="682" y="1458"/>
                    <a:pt x="759" y="1425"/>
                    <a:pt x="832" y="1388"/>
                  </a:cubicBezTo>
                  <a:cubicBezTo>
                    <a:pt x="906" y="1349"/>
                    <a:pt x="941" y="1323"/>
                    <a:pt x="935" y="1309"/>
                  </a:cubicBezTo>
                  <a:lnTo>
                    <a:pt x="638" y="505"/>
                  </a:lnTo>
                  <a:cubicBezTo>
                    <a:pt x="625" y="468"/>
                    <a:pt x="637" y="443"/>
                    <a:pt x="675" y="428"/>
                  </a:cubicBezTo>
                  <a:cubicBezTo>
                    <a:pt x="682" y="426"/>
                    <a:pt x="689" y="425"/>
                    <a:pt x="695" y="425"/>
                  </a:cubicBezTo>
                  <a:cubicBezTo>
                    <a:pt x="712" y="425"/>
                    <a:pt x="727" y="433"/>
                    <a:pt x="741" y="448"/>
                  </a:cubicBezTo>
                  <a:cubicBezTo>
                    <a:pt x="750" y="462"/>
                    <a:pt x="761" y="478"/>
                    <a:pt x="772" y="495"/>
                  </a:cubicBezTo>
                  <a:cubicBezTo>
                    <a:pt x="784" y="513"/>
                    <a:pt x="801" y="551"/>
                    <a:pt x="824" y="612"/>
                  </a:cubicBezTo>
                  <a:lnTo>
                    <a:pt x="1063" y="1262"/>
                  </a:lnTo>
                  <a:cubicBezTo>
                    <a:pt x="1068" y="1278"/>
                    <a:pt x="1084" y="1286"/>
                    <a:pt x="1106" y="1286"/>
                  </a:cubicBezTo>
                  <a:cubicBezTo>
                    <a:pt x="1108" y="1286"/>
                    <a:pt x="1111" y="1286"/>
                    <a:pt x="1113" y="1286"/>
                  </a:cubicBezTo>
                  <a:cubicBezTo>
                    <a:pt x="1140" y="1285"/>
                    <a:pt x="1193" y="1269"/>
                    <a:pt x="1276" y="1238"/>
                  </a:cubicBezTo>
                  <a:cubicBezTo>
                    <a:pt x="1358" y="1207"/>
                    <a:pt x="1437" y="1174"/>
                    <a:pt x="1511" y="1136"/>
                  </a:cubicBezTo>
                  <a:cubicBezTo>
                    <a:pt x="1586" y="1099"/>
                    <a:pt x="1619" y="1072"/>
                    <a:pt x="1614" y="1058"/>
                  </a:cubicBezTo>
                  <a:lnTo>
                    <a:pt x="1382" y="428"/>
                  </a:lnTo>
                  <a:cubicBezTo>
                    <a:pt x="1313" y="243"/>
                    <a:pt x="1240" y="120"/>
                    <a:pt x="1159" y="54"/>
                  </a:cubicBezTo>
                  <a:cubicBezTo>
                    <a:pt x="1116" y="19"/>
                    <a:pt x="1063" y="1"/>
                    <a:pt x="10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67"/>
            <p:cNvSpPr/>
            <p:nvPr/>
          </p:nvSpPr>
          <p:spPr>
            <a:xfrm>
              <a:off x="1967175" y="3239300"/>
              <a:ext cx="37150" cy="38150"/>
            </a:xfrm>
            <a:custGeom>
              <a:avLst/>
              <a:gdLst/>
              <a:ahLst/>
              <a:cxnLst/>
              <a:rect l="l" t="t" r="r" b="b"/>
              <a:pathLst>
                <a:path w="1486" h="1526" extrusionOk="0">
                  <a:moveTo>
                    <a:pt x="420" y="1"/>
                  </a:moveTo>
                  <a:cubicBezTo>
                    <a:pt x="381" y="1"/>
                    <a:pt x="331" y="22"/>
                    <a:pt x="268" y="63"/>
                  </a:cubicBezTo>
                  <a:cubicBezTo>
                    <a:pt x="197" y="111"/>
                    <a:pt x="133" y="171"/>
                    <a:pt x="75" y="241"/>
                  </a:cubicBezTo>
                  <a:cubicBezTo>
                    <a:pt x="18" y="313"/>
                    <a:pt x="1" y="368"/>
                    <a:pt x="26" y="404"/>
                  </a:cubicBezTo>
                  <a:lnTo>
                    <a:pt x="171" y="624"/>
                  </a:lnTo>
                  <a:lnTo>
                    <a:pt x="113" y="662"/>
                  </a:lnTo>
                  <a:cubicBezTo>
                    <a:pt x="89" y="678"/>
                    <a:pt x="82" y="709"/>
                    <a:pt x="91" y="757"/>
                  </a:cubicBezTo>
                  <a:cubicBezTo>
                    <a:pt x="101" y="804"/>
                    <a:pt x="121" y="853"/>
                    <a:pt x="153" y="900"/>
                  </a:cubicBezTo>
                  <a:cubicBezTo>
                    <a:pt x="186" y="947"/>
                    <a:pt x="216" y="983"/>
                    <a:pt x="244" y="1004"/>
                  </a:cubicBezTo>
                  <a:cubicBezTo>
                    <a:pt x="263" y="1019"/>
                    <a:pt x="280" y="1027"/>
                    <a:pt x="292" y="1027"/>
                  </a:cubicBezTo>
                  <a:cubicBezTo>
                    <a:pt x="297" y="1027"/>
                    <a:pt x="302" y="1025"/>
                    <a:pt x="306" y="1023"/>
                  </a:cubicBezTo>
                  <a:lnTo>
                    <a:pt x="396" y="962"/>
                  </a:lnTo>
                  <a:lnTo>
                    <a:pt x="585" y="1245"/>
                  </a:lnTo>
                  <a:cubicBezTo>
                    <a:pt x="708" y="1431"/>
                    <a:pt x="834" y="1526"/>
                    <a:pt x="962" y="1526"/>
                  </a:cubicBezTo>
                  <a:cubicBezTo>
                    <a:pt x="1027" y="1526"/>
                    <a:pt x="1090" y="1514"/>
                    <a:pt x="1147" y="1490"/>
                  </a:cubicBezTo>
                  <a:cubicBezTo>
                    <a:pt x="1205" y="1468"/>
                    <a:pt x="1273" y="1430"/>
                    <a:pt x="1349" y="1379"/>
                  </a:cubicBezTo>
                  <a:cubicBezTo>
                    <a:pt x="1426" y="1326"/>
                    <a:pt x="1469" y="1284"/>
                    <a:pt x="1477" y="1249"/>
                  </a:cubicBezTo>
                  <a:cubicBezTo>
                    <a:pt x="1485" y="1214"/>
                    <a:pt x="1462" y="1157"/>
                    <a:pt x="1410" y="1076"/>
                  </a:cubicBezTo>
                  <a:cubicBezTo>
                    <a:pt x="1383" y="1033"/>
                    <a:pt x="1360" y="1004"/>
                    <a:pt x="1342" y="987"/>
                  </a:cubicBezTo>
                  <a:cubicBezTo>
                    <a:pt x="1331" y="978"/>
                    <a:pt x="1321" y="973"/>
                    <a:pt x="1310" y="973"/>
                  </a:cubicBezTo>
                  <a:cubicBezTo>
                    <a:pt x="1301" y="973"/>
                    <a:pt x="1292" y="976"/>
                    <a:pt x="1283" y="982"/>
                  </a:cubicBezTo>
                  <a:cubicBezTo>
                    <a:pt x="1262" y="995"/>
                    <a:pt x="1233" y="1005"/>
                    <a:pt x="1196" y="1009"/>
                  </a:cubicBezTo>
                  <a:cubicBezTo>
                    <a:pt x="1192" y="1010"/>
                    <a:pt x="1187" y="1010"/>
                    <a:pt x="1183" y="1010"/>
                  </a:cubicBezTo>
                  <a:cubicBezTo>
                    <a:pt x="1152" y="1010"/>
                    <a:pt x="1128" y="996"/>
                    <a:pt x="1107" y="967"/>
                  </a:cubicBezTo>
                  <a:lnTo>
                    <a:pt x="887" y="636"/>
                  </a:lnTo>
                  <a:lnTo>
                    <a:pt x="994" y="565"/>
                  </a:lnTo>
                  <a:cubicBezTo>
                    <a:pt x="1016" y="551"/>
                    <a:pt x="1021" y="520"/>
                    <a:pt x="1010" y="473"/>
                  </a:cubicBezTo>
                  <a:cubicBezTo>
                    <a:pt x="997" y="425"/>
                    <a:pt x="973" y="373"/>
                    <a:pt x="933" y="314"/>
                  </a:cubicBezTo>
                  <a:cubicBezTo>
                    <a:pt x="885" y="241"/>
                    <a:pt x="845" y="204"/>
                    <a:pt x="815" y="204"/>
                  </a:cubicBezTo>
                  <a:cubicBezTo>
                    <a:pt x="808" y="204"/>
                    <a:pt x="802" y="206"/>
                    <a:pt x="796" y="210"/>
                  </a:cubicBezTo>
                  <a:lnTo>
                    <a:pt x="662" y="299"/>
                  </a:lnTo>
                  <a:lnTo>
                    <a:pt x="487" y="36"/>
                  </a:lnTo>
                  <a:cubicBezTo>
                    <a:pt x="471" y="13"/>
                    <a:pt x="449" y="1"/>
                    <a:pt x="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67"/>
            <p:cNvSpPr/>
            <p:nvPr/>
          </p:nvSpPr>
          <p:spPr>
            <a:xfrm>
              <a:off x="1994175" y="3223375"/>
              <a:ext cx="36800" cy="40050"/>
            </a:xfrm>
            <a:custGeom>
              <a:avLst/>
              <a:gdLst/>
              <a:ahLst/>
              <a:cxnLst/>
              <a:rect l="l" t="t" r="r" b="b"/>
              <a:pathLst>
                <a:path w="1472" h="1602" extrusionOk="0">
                  <a:moveTo>
                    <a:pt x="684" y="0"/>
                  </a:moveTo>
                  <a:cubicBezTo>
                    <a:pt x="669" y="0"/>
                    <a:pt x="652" y="4"/>
                    <a:pt x="631" y="10"/>
                  </a:cubicBezTo>
                  <a:cubicBezTo>
                    <a:pt x="605" y="19"/>
                    <a:pt x="575" y="32"/>
                    <a:pt x="541" y="53"/>
                  </a:cubicBezTo>
                  <a:cubicBezTo>
                    <a:pt x="506" y="75"/>
                    <a:pt x="463" y="108"/>
                    <a:pt x="411" y="151"/>
                  </a:cubicBezTo>
                  <a:cubicBezTo>
                    <a:pt x="361" y="194"/>
                    <a:pt x="300" y="252"/>
                    <a:pt x="230" y="325"/>
                  </a:cubicBezTo>
                  <a:cubicBezTo>
                    <a:pt x="161" y="397"/>
                    <a:pt x="106" y="470"/>
                    <a:pt x="68" y="546"/>
                  </a:cubicBezTo>
                  <a:cubicBezTo>
                    <a:pt x="31" y="621"/>
                    <a:pt x="10" y="683"/>
                    <a:pt x="4" y="731"/>
                  </a:cubicBezTo>
                  <a:cubicBezTo>
                    <a:pt x="0" y="779"/>
                    <a:pt x="9" y="829"/>
                    <a:pt x="27" y="877"/>
                  </a:cubicBezTo>
                  <a:cubicBezTo>
                    <a:pt x="48" y="926"/>
                    <a:pt x="67" y="960"/>
                    <a:pt x="84" y="981"/>
                  </a:cubicBezTo>
                  <a:cubicBezTo>
                    <a:pt x="101" y="1002"/>
                    <a:pt x="129" y="1031"/>
                    <a:pt x="168" y="1069"/>
                  </a:cubicBezTo>
                  <a:cubicBezTo>
                    <a:pt x="206" y="1108"/>
                    <a:pt x="254" y="1132"/>
                    <a:pt x="308" y="1144"/>
                  </a:cubicBezTo>
                  <a:cubicBezTo>
                    <a:pt x="330" y="1149"/>
                    <a:pt x="350" y="1151"/>
                    <a:pt x="370" y="1151"/>
                  </a:cubicBezTo>
                  <a:cubicBezTo>
                    <a:pt x="401" y="1151"/>
                    <a:pt x="429" y="1146"/>
                    <a:pt x="457" y="1136"/>
                  </a:cubicBezTo>
                  <a:cubicBezTo>
                    <a:pt x="503" y="1119"/>
                    <a:pt x="546" y="1097"/>
                    <a:pt x="590" y="1071"/>
                  </a:cubicBezTo>
                  <a:cubicBezTo>
                    <a:pt x="634" y="1042"/>
                    <a:pt x="673" y="1015"/>
                    <a:pt x="706" y="988"/>
                  </a:cubicBezTo>
                  <a:cubicBezTo>
                    <a:pt x="740" y="960"/>
                    <a:pt x="771" y="939"/>
                    <a:pt x="800" y="927"/>
                  </a:cubicBezTo>
                  <a:cubicBezTo>
                    <a:pt x="813" y="921"/>
                    <a:pt x="825" y="919"/>
                    <a:pt x="835" y="919"/>
                  </a:cubicBezTo>
                  <a:cubicBezTo>
                    <a:pt x="848" y="919"/>
                    <a:pt x="858" y="923"/>
                    <a:pt x="866" y="931"/>
                  </a:cubicBezTo>
                  <a:cubicBezTo>
                    <a:pt x="882" y="946"/>
                    <a:pt x="885" y="961"/>
                    <a:pt x="878" y="979"/>
                  </a:cubicBezTo>
                  <a:cubicBezTo>
                    <a:pt x="869" y="998"/>
                    <a:pt x="846" y="1029"/>
                    <a:pt x="806" y="1069"/>
                  </a:cubicBezTo>
                  <a:cubicBezTo>
                    <a:pt x="766" y="1110"/>
                    <a:pt x="705" y="1150"/>
                    <a:pt x="625" y="1188"/>
                  </a:cubicBezTo>
                  <a:cubicBezTo>
                    <a:pt x="543" y="1225"/>
                    <a:pt x="499" y="1250"/>
                    <a:pt x="488" y="1260"/>
                  </a:cubicBezTo>
                  <a:cubicBezTo>
                    <a:pt x="469" y="1278"/>
                    <a:pt x="478" y="1329"/>
                    <a:pt x="510" y="1409"/>
                  </a:cubicBezTo>
                  <a:cubicBezTo>
                    <a:pt x="545" y="1488"/>
                    <a:pt x="581" y="1551"/>
                    <a:pt x="625" y="1592"/>
                  </a:cubicBezTo>
                  <a:cubicBezTo>
                    <a:pt x="632" y="1598"/>
                    <a:pt x="642" y="1602"/>
                    <a:pt x="656" y="1602"/>
                  </a:cubicBezTo>
                  <a:cubicBezTo>
                    <a:pt x="675" y="1602"/>
                    <a:pt x="702" y="1595"/>
                    <a:pt x="735" y="1581"/>
                  </a:cubicBezTo>
                  <a:cubicBezTo>
                    <a:pt x="846" y="1534"/>
                    <a:pt x="985" y="1423"/>
                    <a:pt x="1152" y="1250"/>
                  </a:cubicBezTo>
                  <a:cubicBezTo>
                    <a:pt x="1434" y="958"/>
                    <a:pt x="1472" y="714"/>
                    <a:pt x="1269" y="511"/>
                  </a:cubicBezTo>
                  <a:cubicBezTo>
                    <a:pt x="1209" y="453"/>
                    <a:pt x="1145" y="421"/>
                    <a:pt x="1076" y="411"/>
                  </a:cubicBezTo>
                  <a:cubicBezTo>
                    <a:pt x="1061" y="410"/>
                    <a:pt x="1047" y="409"/>
                    <a:pt x="1033" y="409"/>
                  </a:cubicBezTo>
                  <a:cubicBezTo>
                    <a:pt x="981" y="409"/>
                    <a:pt x="933" y="419"/>
                    <a:pt x="889" y="441"/>
                  </a:cubicBezTo>
                  <a:cubicBezTo>
                    <a:pt x="834" y="468"/>
                    <a:pt x="782" y="498"/>
                    <a:pt x="732" y="532"/>
                  </a:cubicBezTo>
                  <a:cubicBezTo>
                    <a:pt x="684" y="567"/>
                    <a:pt x="642" y="594"/>
                    <a:pt x="605" y="616"/>
                  </a:cubicBezTo>
                  <a:cubicBezTo>
                    <a:pt x="583" y="630"/>
                    <a:pt x="565" y="637"/>
                    <a:pt x="551" y="637"/>
                  </a:cubicBezTo>
                  <a:cubicBezTo>
                    <a:pt x="541" y="637"/>
                    <a:pt x="533" y="633"/>
                    <a:pt x="526" y="627"/>
                  </a:cubicBezTo>
                  <a:cubicBezTo>
                    <a:pt x="501" y="604"/>
                    <a:pt x="510" y="569"/>
                    <a:pt x="552" y="526"/>
                  </a:cubicBezTo>
                  <a:cubicBezTo>
                    <a:pt x="579" y="500"/>
                    <a:pt x="629" y="466"/>
                    <a:pt x="703" y="426"/>
                  </a:cubicBezTo>
                  <a:cubicBezTo>
                    <a:pt x="777" y="387"/>
                    <a:pt x="821" y="358"/>
                    <a:pt x="838" y="341"/>
                  </a:cubicBezTo>
                  <a:cubicBezTo>
                    <a:pt x="855" y="324"/>
                    <a:pt x="851" y="274"/>
                    <a:pt x="826" y="194"/>
                  </a:cubicBezTo>
                  <a:cubicBezTo>
                    <a:pt x="801" y="113"/>
                    <a:pt x="768" y="53"/>
                    <a:pt x="727" y="15"/>
                  </a:cubicBezTo>
                  <a:cubicBezTo>
                    <a:pt x="717" y="5"/>
                    <a:pt x="702" y="0"/>
                    <a:pt x="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67"/>
            <p:cNvSpPr/>
            <p:nvPr/>
          </p:nvSpPr>
          <p:spPr>
            <a:xfrm>
              <a:off x="1765600" y="2953000"/>
              <a:ext cx="66975" cy="65900"/>
            </a:xfrm>
            <a:custGeom>
              <a:avLst/>
              <a:gdLst/>
              <a:ahLst/>
              <a:cxnLst/>
              <a:rect l="l" t="t" r="r" b="b"/>
              <a:pathLst>
                <a:path w="2679" h="2636" extrusionOk="0">
                  <a:moveTo>
                    <a:pt x="1953" y="1"/>
                  </a:moveTo>
                  <a:cubicBezTo>
                    <a:pt x="1899" y="1"/>
                    <a:pt x="1829" y="37"/>
                    <a:pt x="1741" y="108"/>
                  </a:cubicBezTo>
                  <a:cubicBezTo>
                    <a:pt x="1651" y="178"/>
                    <a:pt x="1569" y="262"/>
                    <a:pt x="1496" y="355"/>
                  </a:cubicBezTo>
                  <a:cubicBezTo>
                    <a:pt x="1422" y="448"/>
                    <a:pt x="1400" y="516"/>
                    <a:pt x="1427" y="560"/>
                  </a:cubicBezTo>
                  <a:lnTo>
                    <a:pt x="1901" y="1260"/>
                  </a:lnTo>
                  <a:lnTo>
                    <a:pt x="1872" y="1283"/>
                  </a:lnTo>
                  <a:lnTo>
                    <a:pt x="1259" y="660"/>
                  </a:lnTo>
                  <a:cubicBezTo>
                    <a:pt x="1232" y="632"/>
                    <a:pt x="1199" y="618"/>
                    <a:pt x="1161" y="618"/>
                  </a:cubicBezTo>
                  <a:cubicBezTo>
                    <a:pt x="1121" y="618"/>
                    <a:pt x="1068" y="646"/>
                    <a:pt x="999" y="700"/>
                  </a:cubicBezTo>
                  <a:cubicBezTo>
                    <a:pt x="819" y="845"/>
                    <a:pt x="758" y="961"/>
                    <a:pt x="817" y="1047"/>
                  </a:cubicBezTo>
                  <a:lnTo>
                    <a:pt x="1287" y="1751"/>
                  </a:lnTo>
                  <a:lnTo>
                    <a:pt x="1258" y="1774"/>
                  </a:lnTo>
                  <a:lnTo>
                    <a:pt x="659" y="1174"/>
                  </a:lnTo>
                  <a:cubicBezTo>
                    <a:pt x="629" y="1143"/>
                    <a:pt x="593" y="1127"/>
                    <a:pt x="553" y="1127"/>
                  </a:cubicBezTo>
                  <a:cubicBezTo>
                    <a:pt x="497" y="1127"/>
                    <a:pt x="430" y="1158"/>
                    <a:pt x="354" y="1219"/>
                  </a:cubicBezTo>
                  <a:cubicBezTo>
                    <a:pt x="253" y="1299"/>
                    <a:pt x="168" y="1398"/>
                    <a:pt x="96" y="1510"/>
                  </a:cubicBezTo>
                  <a:cubicBezTo>
                    <a:pt x="26" y="1625"/>
                    <a:pt x="1" y="1694"/>
                    <a:pt x="22" y="1721"/>
                  </a:cubicBezTo>
                  <a:lnTo>
                    <a:pt x="1495" y="2618"/>
                  </a:lnTo>
                  <a:cubicBezTo>
                    <a:pt x="1513" y="2630"/>
                    <a:pt x="1531" y="2635"/>
                    <a:pt x="1551" y="2635"/>
                  </a:cubicBezTo>
                  <a:cubicBezTo>
                    <a:pt x="1559" y="2635"/>
                    <a:pt x="1568" y="2634"/>
                    <a:pt x="1578" y="2632"/>
                  </a:cubicBezTo>
                  <a:cubicBezTo>
                    <a:pt x="1606" y="2624"/>
                    <a:pt x="1653" y="2594"/>
                    <a:pt x="1720" y="2541"/>
                  </a:cubicBezTo>
                  <a:cubicBezTo>
                    <a:pt x="1899" y="2399"/>
                    <a:pt x="1976" y="2301"/>
                    <a:pt x="1956" y="2250"/>
                  </a:cubicBezTo>
                  <a:lnTo>
                    <a:pt x="1775" y="1802"/>
                  </a:lnTo>
                  <a:lnTo>
                    <a:pt x="1801" y="1782"/>
                  </a:lnTo>
                  <a:lnTo>
                    <a:pt x="2198" y="2055"/>
                  </a:lnTo>
                  <a:cubicBezTo>
                    <a:pt x="2218" y="2069"/>
                    <a:pt x="2237" y="2075"/>
                    <a:pt x="2257" y="2075"/>
                  </a:cubicBezTo>
                  <a:cubicBezTo>
                    <a:pt x="2264" y="2075"/>
                    <a:pt x="2271" y="2074"/>
                    <a:pt x="2277" y="2073"/>
                  </a:cubicBezTo>
                  <a:cubicBezTo>
                    <a:pt x="2305" y="2067"/>
                    <a:pt x="2347" y="2042"/>
                    <a:pt x="2404" y="1996"/>
                  </a:cubicBezTo>
                  <a:cubicBezTo>
                    <a:pt x="2593" y="1845"/>
                    <a:pt x="2678" y="1741"/>
                    <a:pt x="2658" y="1685"/>
                  </a:cubicBezTo>
                  <a:lnTo>
                    <a:pt x="2070" y="45"/>
                  </a:lnTo>
                  <a:cubicBezTo>
                    <a:pt x="2047" y="15"/>
                    <a:pt x="2009" y="1"/>
                    <a:pt x="1955" y="1"/>
                  </a:cubicBezTo>
                  <a:cubicBezTo>
                    <a:pt x="1955" y="1"/>
                    <a:pt x="1954" y="1"/>
                    <a:pt x="19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67"/>
            <p:cNvSpPr/>
            <p:nvPr/>
          </p:nvSpPr>
          <p:spPr>
            <a:xfrm>
              <a:off x="1835650" y="2943950"/>
              <a:ext cx="46400" cy="43300"/>
            </a:xfrm>
            <a:custGeom>
              <a:avLst/>
              <a:gdLst/>
              <a:ahLst/>
              <a:cxnLst/>
              <a:rect l="l" t="t" r="r" b="b"/>
              <a:pathLst>
                <a:path w="1856" h="1732" extrusionOk="0">
                  <a:moveTo>
                    <a:pt x="943" y="855"/>
                  </a:moveTo>
                  <a:lnTo>
                    <a:pt x="1049" y="1146"/>
                  </a:lnTo>
                  <a:cubicBezTo>
                    <a:pt x="1054" y="1160"/>
                    <a:pt x="1052" y="1175"/>
                    <a:pt x="1044" y="1188"/>
                  </a:cubicBezTo>
                  <a:cubicBezTo>
                    <a:pt x="1037" y="1204"/>
                    <a:pt x="1021" y="1216"/>
                    <a:pt x="1000" y="1224"/>
                  </a:cubicBezTo>
                  <a:cubicBezTo>
                    <a:pt x="993" y="1227"/>
                    <a:pt x="986" y="1228"/>
                    <a:pt x="979" y="1228"/>
                  </a:cubicBezTo>
                  <a:cubicBezTo>
                    <a:pt x="937" y="1228"/>
                    <a:pt x="899" y="1181"/>
                    <a:pt x="864" y="1087"/>
                  </a:cubicBezTo>
                  <a:cubicBezTo>
                    <a:pt x="848" y="1041"/>
                    <a:pt x="845" y="994"/>
                    <a:pt x="859" y="948"/>
                  </a:cubicBezTo>
                  <a:cubicBezTo>
                    <a:pt x="871" y="902"/>
                    <a:pt x="900" y="871"/>
                    <a:pt x="943" y="855"/>
                  </a:cubicBezTo>
                  <a:close/>
                  <a:moveTo>
                    <a:pt x="1030" y="1"/>
                  </a:moveTo>
                  <a:cubicBezTo>
                    <a:pt x="988" y="1"/>
                    <a:pt x="942" y="4"/>
                    <a:pt x="891" y="10"/>
                  </a:cubicBezTo>
                  <a:cubicBezTo>
                    <a:pt x="807" y="21"/>
                    <a:pt x="713" y="46"/>
                    <a:pt x="606" y="86"/>
                  </a:cubicBezTo>
                  <a:cubicBezTo>
                    <a:pt x="499" y="125"/>
                    <a:pt x="396" y="181"/>
                    <a:pt x="294" y="250"/>
                  </a:cubicBezTo>
                  <a:cubicBezTo>
                    <a:pt x="193" y="321"/>
                    <a:pt x="118" y="384"/>
                    <a:pt x="70" y="441"/>
                  </a:cubicBezTo>
                  <a:cubicBezTo>
                    <a:pt x="21" y="499"/>
                    <a:pt x="0" y="539"/>
                    <a:pt x="8" y="560"/>
                  </a:cubicBezTo>
                  <a:cubicBezTo>
                    <a:pt x="32" y="626"/>
                    <a:pt x="84" y="688"/>
                    <a:pt x="164" y="749"/>
                  </a:cubicBezTo>
                  <a:cubicBezTo>
                    <a:pt x="232" y="800"/>
                    <a:pt x="283" y="825"/>
                    <a:pt x="314" y="825"/>
                  </a:cubicBezTo>
                  <a:cubicBezTo>
                    <a:pt x="320" y="825"/>
                    <a:pt x="325" y="824"/>
                    <a:pt x="330" y="822"/>
                  </a:cubicBezTo>
                  <a:cubicBezTo>
                    <a:pt x="343" y="816"/>
                    <a:pt x="364" y="797"/>
                    <a:pt x="395" y="760"/>
                  </a:cubicBezTo>
                  <a:cubicBezTo>
                    <a:pt x="424" y="725"/>
                    <a:pt x="464" y="683"/>
                    <a:pt x="514" y="641"/>
                  </a:cubicBezTo>
                  <a:cubicBezTo>
                    <a:pt x="564" y="598"/>
                    <a:pt x="608" y="570"/>
                    <a:pt x="649" y="555"/>
                  </a:cubicBezTo>
                  <a:cubicBezTo>
                    <a:pt x="681" y="544"/>
                    <a:pt x="708" y="538"/>
                    <a:pt x="730" y="538"/>
                  </a:cubicBezTo>
                  <a:cubicBezTo>
                    <a:pt x="736" y="538"/>
                    <a:pt x="742" y="538"/>
                    <a:pt x="747" y="539"/>
                  </a:cubicBezTo>
                  <a:cubicBezTo>
                    <a:pt x="805" y="551"/>
                    <a:pt x="845" y="590"/>
                    <a:pt x="870" y="658"/>
                  </a:cubicBezTo>
                  <a:lnTo>
                    <a:pt x="787" y="689"/>
                  </a:lnTo>
                  <a:cubicBezTo>
                    <a:pt x="658" y="736"/>
                    <a:pt x="543" y="794"/>
                    <a:pt x="445" y="862"/>
                  </a:cubicBezTo>
                  <a:cubicBezTo>
                    <a:pt x="381" y="909"/>
                    <a:pt x="329" y="957"/>
                    <a:pt x="286" y="1009"/>
                  </a:cubicBezTo>
                  <a:cubicBezTo>
                    <a:pt x="244" y="1058"/>
                    <a:pt x="216" y="1120"/>
                    <a:pt x="200" y="1193"/>
                  </a:cubicBezTo>
                  <a:cubicBezTo>
                    <a:pt x="182" y="1263"/>
                    <a:pt x="190" y="1340"/>
                    <a:pt x="218" y="1418"/>
                  </a:cubicBezTo>
                  <a:cubicBezTo>
                    <a:pt x="245" y="1497"/>
                    <a:pt x="284" y="1560"/>
                    <a:pt x="332" y="1608"/>
                  </a:cubicBezTo>
                  <a:cubicBezTo>
                    <a:pt x="379" y="1657"/>
                    <a:pt x="424" y="1690"/>
                    <a:pt x="471" y="1707"/>
                  </a:cubicBezTo>
                  <a:cubicBezTo>
                    <a:pt x="517" y="1723"/>
                    <a:pt x="567" y="1732"/>
                    <a:pt x="621" y="1732"/>
                  </a:cubicBezTo>
                  <a:cubicBezTo>
                    <a:pt x="696" y="1732"/>
                    <a:pt x="778" y="1715"/>
                    <a:pt x="866" y="1683"/>
                  </a:cubicBezTo>
                  <a:cubicBezTo>
                    <a:pt x="1053" y="1615"/>
                    <a:pt x="1140" y="1498"/>
                    <a:pt x="1130" y="1334"/>
                  </a:cubicBezTo>
                  <a:lnTo>
                    <a:pt x="1150" y="1325"/>
                  </a:lnTo>
                  <a:lnTo>
                    <a:pt x="1223" y="1461"/>
                  </a:lnTo>
                  <a:cubicBezTo>
                    <a:pt x="1232" y="1477"/>
                    <a:pt x="1240" y="1486"/>
                    <a:pt x="1248" y="1491"/>
                  </a:cubicBezTo>
                  <a:cubicBezTo>
                    <a:pt x="1252" y="1493"/>
                    <a:pt x="1258" y="1494"/>
                    <a:pt x="1267" y="1494"/>
                  </a:cubicBezTo>
                  <a:cubicBezTo>
                    <a:pt x="1276" y="1494"/>
                    <a:pt x="1287" y="1493"/>
                    <a:pt x="1301" y="1491"/>
                  </a:cubicBezTo>
                  <a:cubicBezTo>
                    <a:pt x="1328" y="1486"/>
                    <a:pt x="1386" y="1467"/>
                    <a:pt x="1472" y="1436"/>
                  </a:cubicBezTo>
                  <a:cubicBezTo>
                    <a:pt x="1561" y="1404"/>
                    <a:pt x="1646" y="1366"/>
                    <a:pt x="1732" y="1323"/>
                  </a:cubicBezTo>
                  <a:cubicBezTo>
                    <a:pt x="1816" y="1280"/>
                    <a:pt x="1855" y="1249"/>
                    <a:pt x="1849" y="1231"/>
                  </a:cubicBezTo>
                  <a:lnTo>
                    <a:pt x="1573" y="479"/>
                  </a:lnTo>
                  <a:cubicBezTo>
                    <a:pt x="1539" y="389"/>
                    <a:pt x="1506" y="316"/>
                    <a:pt x="1471" y="258"/>
                  </a:cubicBezTo>
                  <a:cubicBezTo>
                    <a:pt x="1443" y="209"/>
                    <a:pt x="1415" y="170"/>
                    <a:pt x="1385" y="144"/>
                  </a:cubicBezTo>
                  <a:cubicBezTo>
                    <a:pt x="1355" y="115"/>
                    <a:pt x="1316" y="88"/>
                    <a:pt x="1266" y="60"/>
                  </a:cubicBezTo>
                  <a:cubicBezTo>
                    <a:pt x="1216" y="30"/>
                    <a:pt x="1163" y="12"/>
                    <a:pt x="1105" y="5"/>
                  </a:cubicBezTo>
                  <a:cubicBezTo>
                    <a:pt x="1082" y="2"/>
                    <a:pt x="1057" y="1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67"/>
            <p:cNvSpPr/>
            <p:nvPr/>
          </p:nvSpPr>
          <p:spPr>
            <a:xfrm>
              <a:off x="1878700" y="2923350"/>
              <a:ext cx="32675" cy="51250"/>
            </a:xfrm>
            <a:custGeom>
              <a:avLst/>
              <a:gdLst/>
              <a:ahLst/>
              <a:cxnLst/>
              <a:rect l="l" t="t" r="r" b="b"/>
              <a:pathLst>
                <a:path w="1307" h="2050" extrusionOk="0">
                  <a:moveTo>
                    <a:pt x="676" y="1"/>
                  </a:moveTo>
                  <a:cubicBezTo>
                    <a:pt x="649" y="1"/>
                    <a:pt x="619" y="3"/>
                    <a:pt x="585" y="7"/>
                  </a:cubicBezTo>
                  <a:cubicBezTo>
                    <a:pt x="483" y="21"/>
                    <a:pt x="382" y="50"/>
                    <a:pt x="279" y="98"/>
                  </a:cubicBezTo>
                  <a:cubicBezTo>
                    <a:pt x="178" y="145"/>
                    <a:pt x="131" y="197"/>
                    <a:pt x="137" y="250"/>
                  </a:cubicBezTo>
                  <a:lnTo>
                    <a:pt x="178" y="569"/>
                  </a:lnTo>
                  <a:lnTo>
                    <a:pt x="94" y="580"/>
                  </a:lnTo>
                  <a:cubicBezTo>
                    <a:pt x="58" y="585"/>
                    <a:pt x="33" y="615"/>
                    <a:pt x="18" y="671"/>
                  </a:cubicBezTo>
                  <a:cubicBezTo>
                    <a:pt x="3" y="728"/>
                    <a:pt x="1" y="792"/>
                    <a:pt x="10" y="863"/>
                  </a:cubicBezTo>
                  <a:cubicBezTo>
                    <a:pt x="17" y="932"/>
                    <a:pt x="32" y="987"/>
                    <a:pt x="52" y="1026"/>
                  </a:cubicBezTo>
                  <a:cubicBezTo>
                    <a:pt x="70" y="1062"/>
                    <a:pt x="88" y="1079"/>
                    <a:pt x="107" y="1079"/>
                  </a:cubicBezTo>
                  <a:cubicBezTo>
                    <a:pt x="108" y="1079"/>
                    <a:pt x="109" y="1079"/>
                    <a:pt x="110" y="1079"/>
                  </a:cubicBezTo>
                  <a:lnTo>
                    <a:pt x="241" y="1062"/>
                  </a:lnTo>
                  <a:lnTo>
                    <a:pt x="295" y="1474"/>
                  </a:lnTo>
                  <a:cubicBezTo>
                    <a:pt x="330" y="1746"/>
                    <a:pt x="417" y="1917"/>
                    <a:pt x="557" y="1986"/>
                  </a:cubicBezTo>
                  <a:cubicBezTo>
                    <a:pt x="630" y="2021"/>
                    <a:pt x="702" y="2042"/>
                    <a:pt x="779" y="2047"/>
                  </a:cubicBezTo>
                  <a:cubicBezTo>
                    <a:pt x="799" y="2049"/>
                    <a:pt x="819" y="2049"/>
                    <a:pt x="841" y="2049"/>
                  </a:cubicBezTo>
                  <a:cubicBezTo>
                    <a:pt x="904" y="2049"/>
                    <a:pt x="977" y="2043"/>
                    <a:pt x="1062" y="2032"/>
                  </a:cubicBezTo>
                  <a:cubicBezTo>
                    <a:pt x="1175" y="2018"/>
                    <a:pt x="1245" y="1995"/>
                    <a:pt x="1272" y="1960"/>
                  </a:cubicBezTo>
                  <a:cubicBezTo>
                    <a:pt x="1300" y="1926"/>
                    <a:pt x="1306" y="1851"/>
                    <a:pt x="1294" y="1733"/>
                  </a:cubicBezTo>
                  <a:cubicBezTo>
                    <a:pt x="1285" y="1674"/>
                    <a:pt x="1277" y="1628"/>
                    <a:pt x="1266" y="1600"/>
                  </a:cubicBezTo>
                  <a:cubicBezTo>
                    <a:pt x="1255" y="1574"/>
                    <a:pt x="1238" y="1562"/>
                    <a:pt x="1214" y="1562"/>
                  </a:cubicBezTo>
                  <a:cubicBezTo>
                    <a:pt x="1211" y="1562"/>
                    <a:pt x="1207" y="1563"/>
                    <a:pt x="1203" y="1563"/>
                  </a:cubicBezTo>
                  <a:cubicBezTo>
                    <a:pt x="1196" y="1564"/>
                    <a:pt x="1188" y="1565"/>
                    <a:pt x="1181" y="1565"/>
                  </a:cubicBezTo>
                  <a:cubicBezTo>
                    <a:pt x="1155" y="1565"/>
                    <a:pt x="1126" y="1559"/>
                    <a:pt x="1093" y="1547"/>
                  </a:cubicBezTo>
                  <a:cubicBezTo>
                    <a:pt x="1048" y="1533"/>
                    <a:pt x="1025" y="1501"/>
                    <a:pt x="1019" y="1454"/>
                  </a:cubicBezTo>
                  <a:lnTo>
                    <a:pt x="956" y="971"/>
                  </a:lnTo>
                  <a:lnTo>
                    <a:pt x="1110" y="952"/>
                  </a:lnTo>
                  <a:cubicBezTo>
                    <a:pt x="1142" y="948"/>
                    <a:pt x="1164" y="916"/>
                    <a:pt x="1178" y="858"/>
                  </a:cubicBezTo>
                  <a:cubicBezTo>
                    <a:pt x="1190" y="800"/>
                    <a:pt x="1193" y="728"/>
                    <a:pt x="1180" y="643"/>
                  </a:cubicBezTo>
                  <a:cubicBezTo>
                    <a:pt x="1164" y="515"/>
                    <a:pt x="1134" y="453"/>
                    <a:pt x="1091" y="453"/>
                  </a:cubicBezTo>
                  <a:cubicBezTo>
                    <a:pt x="1089" y="453"/>
                    <a:pt x="1087" y="453"/>
                    <a:pt x="1085" y="453"/>
                  </a:cubicBezTo>
                  <a:lnTo>
                    <a:pt x="891" y="479"/>
                  </a:lnTo>
                  <a:lnTo>
                    <a:pt x="841" y="96"/>
                  </a:lnTo>
                  <a:cubicBezTo>
                    <a:pt x="833" y="32"/>
                    <a:pt x="778" y="1"/>
                    <a:pt x="6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67"/>
            <p:cNvSpPr/>
            <p:nvPr/>
          </p:nvSpPr>
          <p:spPr>
            <a:xfrm>
              <a:off x="1915000" y="2934925"/>
              <a:ext cx="40775" cy="40025"/>
            </a:xfrm>
            <a:custGeom>
              <a:avLst/>
              <a:gdLst/>
              <a:ahLst/>
              <a:cxnLst/>
              <a:rect l="l" t="t" r="r" b="b"/>
              <a:pathLst>
                <a:path w="1631" h="1601" extrusionOk="0">
                  <a:moveTo>
                    <a:pt x="849" y="382"/>
                  </a:moveTo>
                  <a:cubicBezTo>
                    <a:pt x="852" y="382"/>
                    <a:pt x="855" y="382"/>
                    <a:pt x="858" y="383"/>
                  </a:cubicBezTo>
                  <a:cubicBezTo>
                    <a:pt x="911" y="387"/>
                    <a:pt x="934" y="444"/>
                    <a:pt x="925" y="549"/>
                  </a:cubicBezTo>
                  <a:cubicBezTo>
                    <a:pt x="920" y="607"/>
                    <a:pt x="900" y="654"/>
                    <a:pt x="863" y="692"/>
                  </a:cubicBezTo>
                  <a:cubicBezTo>
                    <a:pt x="829" y="727"/>
                    <a:pt x="790" y="743"/>
                    <a:pt x="744" y="743"/>
                  </a:cubicBezTo>
                  <a:cubicBezTo>
                    <a:pt x="740" y="743"/>
                    <a:pt x="736" y="743"/>
                    <a:pt x="732" y="743"/>
                  </a:cubicBezTo>
                  <a:lnTo>
                    <a:pt x="747" y="567"/>
                  </a:lnTo>
                  <a:cubicBezTo>
                    <a:pt x="758" y="444"/>
                    <a:pt x="792" y="382"/>
                    <a:pt x="849" y="382"/>
                  </a:cubicBezTo>
                  <a:close/>
                  <a:moveTo>
                    <a:pt x="791" y="1"/>
                  </a:moveTo>
                  <a:cubicBezTo>
                    <a:pt x="725" y="1"/>
                    <a:pt x="664" y="5"/>
                    <a:pt x="607" y="13"/>
                  </a:cubicBezTo>
                  <a:cubicBezTo>
                    <a:pt x="504" y="29"/>
                    <a:pt x="406" y="65"/>
                    <a:pt x="318" y="119"/>
                  </a:cubicBezTo>
                  <a:cubicBezTo>
                    <a:pt x="139" y="225"/>
                    <a:pt x="36" y="440"/>
                    <a:pt x="7" y="760"/>
                  </a:cubicBezTo>
                  <a:cubicBezTo>
                    <a:pt x="0" y="844"/>
                    <a:pt x="1" y="926"/>
                    <a:pt x="12" y="1004"/>
                  </a:cubicBezTo>
                  <a:cubicBezTo>
                    <a:pt x="19" y="1058"/>
                    <a:pt x="32" y="1108"/>
                    <a:pt x="49" y="1153"/>
                  </a:cubicBezTo>
                  <a:cubicBezTo>
                    <a:pt x="67" y="1197"/>
                    <a:pt x="94" y="1246"/>
                    <a:pt x="133" y="1297"/>
                  </a:cubicBezTo>
                  <a:cubicBezTo>
                    <a:pt x="172" y="1349"/>
                    <a:pt x="219" y="1394"/>
                    <a:pt x="273" y="1432"/>
                  </a:cubicBezTo>
                  <a:cubicBezTo>
                    <a:pt x="328" y="1470"/>
                    <a:pt x="399" y="1504"/>
                    <a:pt x="489" y="1533"/>
                  </a:cubicBezTo>
                  <a:cubicBezTo>
                    <a:pt x="577" y="1562"/>
                    <a:pt x="688" y="1583"/>
                    <a:pt x="824" y="1595"/>
                  </a:cubicBezTo>
                  <a:cubicBezTo>
                    <a:pt x="870" y="1599"/>
                    <a:pt x="917" y="1601"/>
                    <a:pt x="965" y="1601"/>
                  </a:cubicBezTo>
                  <a:cubicBezTo>
                    <a:pt x="1056" y="1601"/>
                    <a:pt x="1148" y="1593"/>
                    <a:pt x="1243" y="1579"/>
                  </a:cubicBezTo>
                  <a:cubicBezTo>
                    <a:pt x="1388" y="1557"/>
                    <a:pt x="1463" y="1511"/>
                    <a:pt x="1469" y="1442"/>
                  </a:cubicBezTo>
                  <a:cubicBezTo>
                    <a:pt x="1473" y="1395"/>
                    <a:pt x="1453" y="1317"/>
                    <a:pt x="1408" y="1212"/>
                  </a:cubicBezTo>
                  <a:cubicBezTo>
                    <a:pt x="1363" y="1107"/>
                    <a:pt x="1322" y="1052"/>
                    <a:pt x="1289" y="1049"/>
                  </a:cubicBezTo>
                  <a:cubicBezTo>
                    <a:pt x="1289" y="1049"/>
                    <a:pt x="1289" y="1049"/>
                    <a:pt x="1289" y="1049"/>
                  </a:cubicBezTo>
                  <a:cubicBezTo>
                    <a:pt x="1281" y="1049"/>
                    <a:pt x="1226" y="1065"/>
                    <a:pt x="1122" y="1099"/>
                  </a:cubicBezTo>
                  <a:cubicBezTo>
                    <a:pt x="1030" y="1128"/>
                    <a:pt x="954" y="1142"/>
                    <a:pt x="895" y="1142"/>
                  </a:cubicBezTo>
                  <a:cubicBezTo>
                    <a:pt x="885" y="1142"/>
                    <a:pt x="876" y="1142"/>
                    <a:pt x="867" y="1141"/>
                  </a:cubicBezTo>
                  <a:cubicBezTo>
                    <a:pt x="758" y="1132"/>
                    <a:pt x="708" y="1069"/>
                    <a:pt x="719" y="954"/>
                  </a:cubicBezTo>
                  <a:lnTo>
                    <a:pt x="719" y="954"/>
                  </a:lnTo>
                  <a:lnTo>
                    <a:pt x="804" y="963"/>
                  </a:lnTo>
                  <a:cubicBezTo>
                    <a:pt x="864" y="969"/>
                    <a:pt x="920" y="971"/>
                    <a:pt x="972" y="971"/>
                  </a:cubicBezTo>
                  <a:cubicBezTo>
                    <a:pt x="1365" y="971"/>
                    <a:pt x="1574" y="827"/>
                    <a:pt x="1601" y="536"/>
                  </a:cubicBezTo>
                  <a:cubicBezTo>
                    <a:pt x="1630" y="226"/>
                    <a:pt x="1420" y="50"/>
                    <a:pt x="974" y="10"/>
                  </a:cubicBezTo>
                  <a:cubicBezTo>
                    <a:pt x="909" y="4"/>
                    <a:pt x="848" y="1"/>
                    <a:pt x="7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67"/>
            <p:cNvSpPr/>
            <p:nvPr/>
          </p:nvSpPr>
          <p:spPr>
            <a:xfrm>
              <a:off x="1954300" y="2942325"/>
              <a:ext cx="45050" cy="38550"/>
            </a:xfrm>
            <a:custGeom>
              <a:avLst/>
              <a:gdLst/>
              <a:ahLst/>
              <a:cxnLst/>
              <a:rect l="l" t="t" r="r" b="b"/>
              <a:pathLst>
                <a:path w="1802" h="1542" extrusionOk="0">
                  <a:moveTo>
                    <a:pt x="644" y="1"/>
                  </a:moveTo>
                  <a:cubicBezTo>
                    <a:pt x="631" y="1"/>
                    <a:pt x="618" y="1"/>
                    <a:pt x="605" y="2"/>
                  </a:cubicBezTo>
                  <a:cubicBezTo>
                    <a:pt x="500" y="7"/>
                    <a:pt x="441" y="26"/>
                    <a:pt x="430" y="57"/>
                  </a:cubicBezTo>
                  <a:lnTo>
                    <a:pt x="8" y="1297"/>
                  </a:lnTo>
                  <a:cubicBezTo>
                    <a:pt x="0" y="1319"/>
                    <a:pt x="10" y="1340"/>
                    <a:pt x="37" y="1359"/>
                  </a:cubicBezTo>
                  <a:cubicBezTo>
                    <a:pt x="64" y="1379"/>
                    <a:pt x="129" y="1406"/>
                    <a:pt x="230" y="1441"/>
                  </a:cubicBezTo>
                  <a:cubicBezTo>
                    <a:pt x="332" y="1474"/>
                    <a:pt x="432" y="1504"/>
                    <a:pt x="530" y="1525"/>
                  </a:cubicBezTo>
                  <a:cubicBezTo>
                    <a:pt x="582" y="1536"/>
                    <a:pt x="621" y="1542"/>
                    <a:pt x="647" y="1542"/>
                  </a:cubicBezTo>
                  <a:cubicBezTo>
                    <a:pt x="670" y="1542"/>
                    <a:pt x="683" y="1537"/>
                    <a:pt x="686" y="1529"/>
                  </a:cubicBezTo>
                  <a:lnTo>
                    <a:pt x="936" y="794"/>
                  </a:lnTo>
                  <a:cubicBezTo>
                    <a:pt x="946" y="763"/>
                    <a:pt x="962" y="742"/>
                    <a:pt x="980" y="731"/>
                  </a:cubicBezTo>
                  <a:cubicBezTo>
                    <a:pt x="987" y="726"/>
                    <a:pt x="998" y="724"/>
                    <a:pt x="1011" y="724"/>
                  </a:cubicBezTo>
                  <a:cubicBezTo>
                    <a:pt x="1032" y="724"/>
                    <a:pt x="1061" y="730"/>
                    <a:pt x="1096" y="742"/>
                  </a:cubicBezTo>
                  <a:cubicBezTo>
                    <a:pt x="1154" y="762"/>
                    <a:pt x="1225" y="800"/>
                    <a:pt x="1305" y="856"/>
                  </a:cubicBezTo>
                  <a:cubicBezTo>
                    <a:pt x="1385" y="910"/>
                    <a:pt x="1433" y="942"/>
                    <a:pt x="1451" y="947"/>
                  </a:cubicBezTo>
                  <a:cubicBezTo>
                    <a:pt x="1458" y="950"/>
                    <a:pt x="1465" y="951"/>
                    <a:pt x="1473" y="951"/>
                  </a:cubicBezTo>
                  <a:cubicBezTo>
                    <a:pt x="1509" y="951"/>
                    <a:pt x="1549" y="921"/>
                    <a:pt x="1594" y="862"/>
                  </a:cubicBezTo>
                  <a:cubicBezTo>
                    <a:pt x="1647" y="790"/>
                    <a:pt x="1689" y="721"/>
                    <a:pt x="1719" y="654"/>
                  </a:cubicBezTo>
                  <a:cubicBezTo>
                    <a:pt x="1749" y="588"/>
                    <a:pt x="1772" y="532"/>
                    <a:pt x="1788" y="488"/>
                  </a:cubicBezTo>
                  <a:cubicBezTo>
                    <a:pt x="1801" y="442"/>
                    <a:pt x="1796" y="400"/>
                    <a:pt x="1770" y="359"/>
                  </a:cubicBezTo>
                  <a:cubicBezTo>
                    <a:pt x="1743" y="319"/>
                    <a:pt x="1688" y="283"/>
                    <a:pt x="1598" y="253"/>
                  </a:cubicBezTo>
                  <a:cubicBezTo>
                    <a:pt x="1538" y="233"/>
                    <a:pt x="1475" y="222"/>
                    <a:pt x="1409" y="222"/>
                  </a:cubicBezTo>
                  <a:cubicBezTo>
                    <a:pt x="1376" y="222"/>
                    <a:pt x="1343" y="225"/>
                    <a:pt x="1309" y="230"/>
                  </a:cubicBezTo>
                  <a:cubicBezTo>
                    <a:pt x="1205" y="243"/>
                    <a:pt x="1130" y="279"/>
                    <a:pt x="1085" y="335"/>
                  </a:cubicBezTo>
                  <a:lnTo>
                    <a:pt x="1068" y="330"/>
                  </a:lnTo>
                  <a:lnTo>
                    <a:pt x="1083" y="205"/>
                  </a:lnTo>
                  <a:cubicBezTo>
                    <a:pt x="1090" y="138"/>
                    <a:pt x="1039" y="87"/>
                    <a:pt x="928" y="51"/>
                  </a:cubicBezTo>
                  <a:cubicBezTo>
                    <a:pt x="831" y="17"/>
                    <a:pt x="737" y="1"/>
                    <a:pt x="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67"/>
            <p:cNvSpPr/>
            <p:nvPr/>
          </p:nvSpPr>
          <p:spPr>
            <a:xfrm>
              <a:off x="1998125" y="3027125"/>
              <a:ext cx="38675" cy="45675"/>
            </a:xfrm>
            <a:custGeom>
              <a:avLst/>
              <a:gdLst/>
              <a:ahLst/>
              <a:cxnLst/>
              <a:rect l="l" t="t" r="r" b="b"/>
              <a:pathLst>
                <a:path w="1547" h="1827" extrusionOk="0">
                  <a:moveTo>
                    <a:pt x="810" y="1"/>
                  </a:moveTo>
                  <a:cubicBezTo>
                    <a:pt x="786" y="1"/>
                    <a:pt x="761" y="15"/>
                    <a:pt x="751" y="43"/>
                  </a:cubicBezTo>
                  <a:cubicBezTo>
                    <a:pt x="694" y="213"/>
                    <a:pt x="614" y="375"/>
                    <a:pt x="505" y="516"/>
                  </a:cubicBezTo>
                  <a:cubicBezTo>
                    <a:pt x="385" y="669"/>
                    <a:pt x="229" y="797"/>
                    <a:pt x="51" y="872"/>
                  </a:cubicBezTo>
                  <a:cubicBezTo>
                    <a:pt x="1" y="894"/>
                    <a:pt x="1" y="965"/>
                    <a:pt x="53" y="986"/>
                  </a:cubicBezTo>
                  <a:cubicBezTo>
                    <a:pt x="397" y="1128"/>
                    <a:pt x="615" y="1396"/>
                    <a:pt x="764" y="1786"/>
                  </a:cubicBezTo>
                  <a:cubicBezTo>
                    <a:pt x="774" y="1813"/>
                    <a:pt x="798" y="1826"/>
                    <a:pt x="822" y="1826"/>
                  </a:cubicBezTo>
                  <a:cubicBezTo>
                    <a:pt x="845" y="1826"/>
                    <a:pt x="868" y="1814"/>
                    <a:pt x="878" y="1788"/>
                  </a:cubicBezTo>
                  <a:cubicBezTo>
                    <a:pt x="1009" y="1467"/>
                    <a:pt x="1189" y="1130"/>
                    <a:pt x="1500" y="969"/>
                  </a:cubicBezTo>
                  <a:cubicBezTo>
                    <a:pt x="1546" y="946"/>
                    <a:pt x="1545" y="881"/>
                    <a:pt x="1499" y="859"/>
                  </a:cubicBezTo>
                  <a:cubicBezTo>
                    <a:pt x="1324" y="773"/>
                    <a:pt x="1177" y="632"/>
                    <a:pt x="1068" y="468"/>
                  </a:cubicBezTo>
                  <a:cubicBezTo>
                    <a:pt x="977" y="331"/>
                    <a:pt x="915" y="193"/>
                    <a:pt x="869" y="45"/>
                  </a:cubicBezTo>
                  <a:cubicBezTo>
                    <a:pt x="860" y="15"/>
                    <a:pt x="835" y="1"/>
                    <a:pt x="8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67"/>
            <p:cNvSpPr/>
            <p:nvPr/>
          </p:nvSpPr>
          <p:spPr>
            <a:xfrm>
              <a:off x="2038225" y="3203975"/>
              <a:ext cx="38650" cy="45675"/>
            </a:xfrm>
            <a:custGeom>
              <a:avLst/>
              <a:gdLst/>
              <a:ahLst/>
              <a:cxnLst/>
              <a:rect l="l" t="t" r="r" b="b"/>
              <a:pathLst>
                <a:path w="1546" h="1827" extrusionOk="0">
                  <a:moveTo>
                    <a:pt x="809" y="1"/>
                  </a:moveTo>
                  <a:cubicBezTo>
                    <a:pt x="784" y="1"/>
                    <a:pt x="760" y="15"/>
                    <a:pt x="750" y="44"/>
                  </a:cubicBezTo>
                  <a:cubicBezTo>
                    <a:pt x="694" y="213"/>
                    <a:pt x="614" y="375"/>
                    <a:pt x="504" y="515"/>
                  </a:cubicBezTo>
                  <a:cubicBezTo>
                    <a:pt x="384" y="670"/>
                    <a:pt x="228" y="797"/>
                    <a:pt x="51" y="872"/>
                  </a:cubicBezTo>
                  <a:cubicBezTo>
                    <a:pt x="0" y="893"/>
                    <a:pt x="0" y="965"/>
                    <a:pt x="52" y="986"/>
                  </a:cubicBezTo>
                  <a:cubicBezTo>
                    <a:pt x="396" y="1128"/>
                    <a:pt x="615" y="1397"/>
                    <a:pt x="763" y="1786"/>
                  </a:cubicBezTo>
                  <a:cubicBezTo>
                    <a:pt x="774" y="1813"/>
                    <a:pt x="798" y="1827"/>
                    <a:pt x="822" y="1827"/>
                  </a:cubicBezTo>
                  <a:cubicBezTo>
                    <a:pt x="845" y="1827"/>
                    <a:pt x="868" y="1814"/>
                    <a:pt x="878" y="1787"/>
                  </a:cubicBezTo>
                  <a:cubicBezTo>
                    <a:pt x="1008" y="1466"/>
                    <a:pt x="1188" y="1129"/>
                    <a:pt x="1499" y="969"/>
                  </a:cubicBezTo>
                  <a:cubicBezTo>
                    <a:pt x="1546" y="945"/>
                    <a:pt x="1545" y="881"/>
                    <a:pt x="1498" y="859"/>
                  </a:cubicBezTo>
                  <a:cubicBezTo>
                    <a:pt x="1324" y="772"/>
                    <a:pt x="1177" y="632"/>
                    <a:pt x="1067" y="469"/>
                  </a:cubicBezTo>
                  <a:cubicBezTo>
                    <a:pt x="976" y="330"/>
                    <a:pt x="915" y="193"/>
                    <a:pt x="868" y="45"/>
                  </a:cubicBezTo>
                  <a:cubicBezTo>
                    <a:pt x="859" y="15"/>
                    <a:pt x="83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67"/>
            <p:cNvSpPr/>
            <p:nvPr/>
          </p:nvSpPr>
          <p:spPr>
            <a:xfrm>
              <a:off x="1740575" y="2945750"/>
              <a:ext cx="33950" cy="40150"/>
            </a:xfrm>
            <a:custGeom>
              <a:avLst/>
              <a:gdLst/>
              <a:ahLst/>
              <a:cxnLst/>
              <a:rect l="l" t="t" r="r" b="b"/>
              <a:pathLst>
                <a:path w="1358" h="1606" extrusionOk="0">
                  <a:moveTo>
                    <a:pt x="710" y="1"/>
                  </a:moveTo>
                  <a:cubicBezTo>
                    <a:pt x="689" y="1"/>
                    <a:pt x="667" y="13"/>
                    <a:pt x="659" y="38"/>
                  </a:cubicBezTo>
                  <a:cubicBezTo>
                    <a:pt x="608" y="189"/>
                    <a:pt x="539" y="331"/>
                    <a:pt x="443" y="454"/>
                  </a:cubicBezTo>
                  <a:cubicBezTo>
                    <a:pt x="338" y="589"/>
                    <a:pt x="201" y="701"/>
                    <a:pt x="44" y="767"/>
                  </a:cubicBezTo>
                  <a:cubicBezTo>
                    <a:pt x="0" y="785"/>
                    <a:pt x="1" y="848"/>
                    <a:pt x="45" y="867"/>
                  </a:cubicBezTo>
                  <a:cubicBezTo>
                    <a:pt x="348" y="990"/>
                    <a:pt x="540" y="1227"/>
                    <a:pt x="670" y="1569"/>
                  </a:cubicBezTo>
                  <a:cubicBezTo>
                    <a:pt x="680" y="1593"/>
                    <a:pt x="701" y="1605"/>
                    <a:pt x="723" y="1605"/>
                  </a:cubicBezTo>
                  <a:cubicBezTo>
                    <a:pt x="743" y="1605"/>
                    <a:pt x="763" y="1594"/>
                    <a:pt x="771" y="1571"/>
                  </a:cubicBezTo>
                  <a:cubicBezTo>
                    <a:pt x="885" y="1289"/>
                    <a:pt x="1044" y="993"/>
                    <a:pt x="1317" y="852"/>
                  </a:cubicBezTo>
                  <a:cubicBezTo>
                    <a:pt x="1357" y="831"/>
                    <a:pt x="1357" y="775"/>
                    <a:pt x="1316" y="756"/>
                  </a:cubicBezTo>
                  <a:cubicBezTo>
                    <a:pt x="1164" y="679"/>
                    <a:pt x="1033" y="555"/>
                    <a:pt x="937" y="412"/>
                  </a:cubicBezTo>
                  <a:cubicBezTo>
                    <a:pt x="858" y="291"/>
                    <a:pt x="802" y="170"/>
                    <a:pt x="763" y="40"/>
                  </a:cubicBezTo>
                  <a:cubicBezTo>
                    <a:pt x="755" y="14"/>
                    <a:pt x="732" y="1"/>
                    <a:pt x="7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67"/>
            <p:cNvSpPr/>
            <p:nvPr/>
          </p:nvSpPr>
          <p:spPr>
            <a:xfrm>
              <a:off x="1697375" y="3161725"/>
              <a:ext cx="33950" cy="40125"/>
            </a:xfrm>
            <a:custGeom>
              <a:avLst/>
              <a:gdLst/>
              <a:ahLst/>
              <a:cxnLst/>
              <a:rect l="l" t="t" r="r" b="b"/>
              <a:pathLst>
                <a:path w="1358" h="1605" extrusionOk="0">
                  <a:moveTo>
                    <a:pt x="712" y="1"/>
                  </a:moveTo>
                  <a:cubicBezTo>
                    <a:pt x="690" y="1"/>
                    <a:pt x="669" y="13"/>
                    <a:pt x="660" y="39"/>
                  </a:cubicBezTo>
                  <a:cubicBezTo>
                    <a:pt x="610" y="188"/>
                    <a:pt x="540" y="330"/>
                    <a:pt x="445" y="454"/>
                  </a:cubicBezTo>
                  <a:cubicBezTo>
                    <a:pt x="339" y="589"/>
                    <a:pt x="203" y="700"/>
                    <a:pt x="46" y="767"/>
                  </a:cubicBezTo>
                  <a:cubicBezTo>
                    <a:pt x="1" y="785"/>
                    <a:pt x="3" y="849"/>
                    <a:pt x="47" y="867"/>
                  </a:cubicBezTo>
                  <a:cubicBezTo>
                    <a:pt x="350" y="990"/>
                    <a:pt x="541" y="1226"/>
                    <a:pt x="672" y="1568"/>
                  </a:cubicBezTo>
                  <a:cubicBezTo>
                    <a:pt x="680" y="1592"/>
                    <a:pt x="702" y="1604"/>
                    <a:pt x="723" y="1604"/>
                  </a:cubicBezTo>
                  <a:cubicBezTo>
                    <a:pt x="744" y="1604"/>
                    <a:pt x="764" y="1593"/>
                    <a:pt x="773" y="1570"/>
                  </a:cubicBezTo>
                  <a:cubicBezTo>
                    <a:pt x="886" y="1289"/>
                    <a:pt x="1045" y="993"/>
                    <a:pt x="1319" y="852"/>
                  </a:cubicBezTo>
                  <a:cubicBezTo>
                    <a:pt x="1358" y="831"/>
                    <a:pt x="1358" y="775"/>
                    <a:pt x="1318" y="755"/>
                  </a:cubicBezTo>
                  <a:cubicBezTo>
                    <a:pt x="1165" y="678"/>
                    <a:pt x="1035" y="555"/>
                    <a:pt x="939" y="411"/>
                  </a:cubicBezTo>
                  <a:cubicBezTo>
                    <a:pt x="858" y="291"/>
                    <a:pt x="803" y="170"/>
                    <a:pt x="763" y="40"/>
                  </a:cubicBezTo>
                  <a:cubicBezTo>
                    <a:pt x="755" y="14"/>
                    <a:pt x="733" y="1"/>
                    <a:pt x="7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43" name="Google Shape;3143;p67"/>
          <p:cNvSpPr/>
          <p:nvPr/>
        </p:nvSpPr>
        <p:spPr>
          <a:xfrm>
            <a:off x="1362712" y="1277234"/>
            <a:ext cx="166902" cy="197104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4" name="Google Shape;3144;p67"/>
          <p:cNvSpPr/>
          <p:nvPr/>
        </p:nvSpPr>
        <p:spPr>
          <a:xfrm>
            <a:off x="7034912" y="1782284"/>
            <a:ext cx="166902" cy="197104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5" name="Google Shape;3145;p67"/>
          <p:cNvPicPr preferRelativeResize="0"/>
          <p:nvPr/>
        </p:nvPicPr>
        <p:blipFill rotWithShape="1">
          <a:blip r:embed="rId3">
            <a:alphaModFix/>
          </a:blip>
          <a:srcRect b="25026"/>
          <a:stretch/>
        </p:blipFill>
        <p:spPr>
          <a:xfrm>
            <a:off x="1143000" y="954750"/>
            <a:ext cx="5585001" cy="314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0" name="Google Shape;3150;p68"/>
          <p:cNvSpPr txBox="1">
            <a:spLocks noGrp="1"/>
          </p:cNvSpPr>
          <p:nvPr>
            <p:ph type="title"/>
          </p:nvPr>
        </p:nvSpPr>
        <p:spPr>
          <a:xfrm>
            <a:off x="540423" y="1374852"/>
            <a:ext cx="5565600" cy="28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5000"/>
              <a:t>I nostri</a:t>
            </a:r>
            <a:br>
              <a:rPr lang="en" sz="5000"/>
            </a:br>
            <a:r>
              <a:rPr lang="en" sz="5000"/>
              <a:t>LABORATORI</a:t>
            </a:r>
            <a:endParaRPr sz="5000"/>
          </a:p>
        </p:txBody>
      </p:sp>
      <p:grpSp>
        <p:nvGrpSpPr>
          <p:cNvPr id="3151" name="Google Shape;3151;p68"/>
          <p:cNvGrpSpPr/>
          <p:nvPr/>
        </p:nvGrpSpPr>
        <p:grpSpPr>
          <a:xfrm>
            <a:off x="7729201" y="2248544"/>
            <a:ext cx="961925" cy="962160"/>
            <a:chOff x="2494400" y="653125"/>
            <a:chExt cx="340625" cy="434325"/>
          </a:xfrm>
        </p:grpSpPr>
        <p:sp>
          <p:nvSpPr>
            <p:cNvPr id="3152" name="Google Shape;3152;p68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68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68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19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68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68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68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8" name="Google Shape;3158;p68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9" name="Google Shape;3159;p68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0" name="Google Shape;3160;p68"/>
          <p:cNvGrpSpPr/>
          <p:nvPr/>
        </p:nvGrpSpPr>
        <p:grpSpPr>
          <a:xfrm>
            <a:off x="7729014" y="3364744"/>
            <a:ext cx="957192" cy="960379"/>
            <a:chOff x="2879000" y="653125"/>
            <a:chExt cx="340650" cy="434325"/>
          </a:xfrm>
        </p:grpSpPr>
        <p:sp>
          <p:nvSpPr>
            <p:cNvPr id="3161" name="Google Shape;3161;p68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68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p68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19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4" name="Google Shape;3164;p68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5" name="Google Shape;3165;p68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6" name="Google Shape;3166;p68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p68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p68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9" name="Google Shape;3169;p68"/>
          <p:cNvGrpSpPr/>
          <p:nvPr/>
        </p:nvGrpSpPr>
        <p:grpSpPr>
          <a:xfrm>
            <a:off x="7729617" y="1133557"/>
            <a:ext cx="960971" cy="960987"/>
            <a:chOff x="3265750" y="653125"/>
            <a:chExt cx="340625" cy="434325"/>
          </a:xfrm>
        </p:grpSpPr>
        <p:sp>
          <p:nvSpPr>
            <p:cNvPr id="3170" name="Google Shape;3170;p68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p68"/>
            <p:cNvSpPr/>
            <p:nvPr/>
          </p:nvSpPr>
          <p:spPr>
            <a:xfrm>
              <a:off x="326575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p68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9EA2E0">
                <a:alpha val="4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3" name="Google Shape;3173;p68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4" name="Google Shape;3174;p68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5" name="Google Shape;3175;p68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p68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p68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78" name="Google Shape;3178;p68"/>
          <p:cNvGrpSpPr/>
          <p:nvPr/>
        </p:nvGrpSpPr>
        <p:grpSpPr>
          <a:xfrm rot="-9337710" flipH="1">
            <a:off x="3865008" y="2958625"/>
            <a:ext cx="2067112" cy="4087673"/>
            <a:chOff x="5567250" y="491925"/>
            <a:chExt cx="455150" cy="900050"/>
          </a:xfrm>
        </p:grpSpPr>
        <p:sp>
          <p:nvSpPr>
            <p:cNvPr id="3179" name="Google Shape;3179;p68"/>
            <p:cNvSpPr/>
            <p:nvPr/>
          </p:nvSpPr>
          <p:spPr>
            <a:xfrm>
              <a:off x="5567250" y="491925"/>
              <a:ext cx="277375" cy="483425"/>
            </a:xfrm>
            <a:custGeom>
              <a:avLst/>
              <a:gdLst/>
              <a:ahLst/>
              <a:cxnLst/>
              <a:rect l="l" t="t" r="r" b="b"/>
              <a:pathLst>
                <a:path w="11095" h="19337" extrusionOk="0">
                  <a:moveTo>
                    <a:pt x="7913" y="0"/>
                  </a:moveTo>
                  <a:lnTo>
                    <a:pt x="7913" y="649"/>
                  </a:lnTo>
                  <a:lnTo>
                    <a:pt x="9268" y="649"/>
                  </a:lnTo>
                  <a:cubicBezTo>
                    <a:pt x="9641" y="649"/>
                    <a:pt x="9936" y="782"/>
                    <a:pt x="10146" y="1046"/>
                  </a:cubicBezTo>
                  <a:cubicBezTo>
                    <a:pt x="10340" y="1288"/>
                    <a:pt x="10446" y="1626"/>
                    <a:pt x="10446" y="1994"/>
                  </a:cubicBezTo>
                  <a:cubicBezTo>
                    <a:pt x="10446" y="2699"/>
                    <a:pt x="10041" y="3413"/>
                    <a:pt x="9268" y="3413"/>
                  </a:cubicBezTo>
                  <a:lnTo>
                    <a:pt x="3201" y="3413"/>
                  </a:lnTo>
                  <a:cubicBezTo>
                    <a:pt x="2305" y="3413"/>
                    <a:pt x="1550" y="3666"/>
                    <a:pt x="1015" y="4141"/>
                  </a:cubicBezTo>
                  <a:cubicBezTo>
                    <a:pt x="527" y="4578"/>
                    <a:pt x="258" y="5170"/>
                    <a:pt x="258" y="5811"/>
                  </a:cubicBezTo>
                  <a:cubicBezTo>
                    <a:pt x="258" y="7028"/>
                    <a:pt x="1269" y="8260"/>
                    <a:pt x="3201" y="8260"/>
                  </a:cubicBezTo>
                  <a:lnTo>
                    <a:pt x="8179" y="8260"/>
                  </a:lnTo>
                  <a:cubicBezTo>
                    <a:pt x="9645" y="8260"/>
                    <a:pt x="10301" y="9428"/>
                    <a:pt x="10301" y="10587"/>
                  </a:cubicBezTo>
                  <a:cubicBezTo>
                    <a:pt x="10301" y="11742"/>
                    <a:pt x="9637" y="12986"/>
                    <a:pt x="8179" y="12986"/>
                  </a:cubicBezTo>
                  <a:lnTo>
                    <a:pt x="3144" y="12986"/>
                  </a:lnTo>
                  <a:cubicBezTo>
                    <a:pt x="2171" y="12986"/>
                    <a:pt x="1357" y="13270"/>
                    <a:pt x="789" y="13807"/>
                  </a:cubicBezTo>
                  <a:cubicBezTo>
                    <a:pt x="280" y="14287"/>
                    <a:pt x="0" y="14941"/>
                    <a:pt x="0" y="15649"/>
                  </a:cubicBezTo>
                  <a:cubicBezTo>
                    <a:pt x="0" y="16928"/>
                    <a:pt x="995" y="18289"/>
                    <a:pt x="2840" y="18289"/>
                  </a:cubicBezTo>
                  <a:cubicBezTo>
                    <a:pt x="4276" y="18289"/>
                    <a:pt x="4775" y="19295"/>
                    <a:pt x="4795" y="19336"/>
                  </a:cubicBezTo>
                  <a:lnTo>
                    <a:pt x="5382" y="19067"/>
                  </a:lnTo>
                  <a:cubicBezTo>
                    <a:pt x="5356" y="19009"/>
                    <a:pt x="4702" y="17643"/>
                    <a:pt x="2838" y="17643"/>
                  </a:cubicBezTo>
                  <a:cubicBezTo>
                    <a:pt x="1400" y="17643"/>
                    <a:pt x="648" y="16642"/>
                    <a:pt x="648" y="15653"/>
                  </a:cubicBezTo>
                  <a:cubicBezTo>
                    <a:pt x="648" y="15125"/>
                    <a:pt x="857" y="14639"/>
                    <a:pt x="1235" y="14281"/>
                  </a:cubicBezTo>
                  <a:cubicBezTo>
                    <a:pt x="1681" y="13860"/>
                    <a:pt x="2340" y="13638"/>
                    <a:pt x="3144" y="13638"/>
                  </a:cubicBezTo>
                  <a:lnTo>
                    <a:pt x="8180" y="13638"/>
                  </a:lnTo>
                  <a:cubicBezTo>
                    <a:pt x="9999" y="13638"/>
                    <a:pt x="10951" y="12105"/>
                    <a:pt x="10951" y="10590"/>
                  </a:cubicBezTo>
                  <a:cubicBezTo>
                    <a:pt x="10951" y="9157"/>
                    <a:pt x="10084" y="7613"/>
                    <a:pt x="8180" y="7613"/>
                  </a:cubicBezTo>
                  <a:lnTo>
                    <a:pt x="3203" y="7613"/>
                  </a:lnTo>
                  <a:cubicBezTo>
                    <a:pt x="1625" y="7613"/>
                    <a:pt x="908" y="6680"/>
                    <a:pt x="908" y="5813"/>
                  </a:cubicBezTo>
                  <a:cubicBezTo>
                    <a:pt x="908" y="5361"/>
                    <a:pt x="1099" y="4940"/>
                    <a:pt x="1448" y="4629"/>
                  </a:cubicBezTo>
                  <a:cubicBezTo>
                    <a:pt x="1861" y="4259"/>
                    <a:pt x="2467" y="4065"/>
                    <a:pt x="3201" y="4065"/>
                  </a:cubicBezTo>
                  <a:lnTo>
                    <a:pt x="9268" y="4065"/>
                  </a:lnTo>
                  <a:cubicBezTo>
                    <a:pt x="10467" y="4065"/>
                    <a:pt x="11094" y="3023"/>
                    <a:pt x="11094" y="1995"/>
                  </a:cubicBezTo>
                  <a:cubicBezTo>
                    <a:pt x="11094" y="1480"/>
                    <a:pt x="10937" y="1000"/>
                    <a:pt x="10653" y="642"/>
                  </a:cubicBezTo>
                  <a:cubicBezTo>
                    <a:pt x="10320" y="222"/>
                    <a:pt x="9840" y="0"/>
                    <a:pt x="92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0" name="Google Shape;3180;p68"/>
            <p:cNvSpPr/>
            <p:nvPr/>
          </p:nvSpPr>
          <p:spPr>
            <a:xfrm>
              <a:off x="5700700" y="684175"/>
              <a:ext cx="137850" cy="71425"/>
            </a:xfrm>
            <a:custGeom>
              <a:avLst/>
              <a:gdLst/>
              <a:ahLst/>
              <a:cxnLst/>
              <a:rect l="l" t="t" r="r" b="b"/>
              <a:pathLst>
                <a:path w="5514" h="2857" extrusionOk="0">
                  <a:moveTo>
                    <a:pt x="81" y="0"/>
                  </a:moveTo>
                  <a:cubicBezTo>
                    <a:pt x="37" y="0"/>
                    <a:pt x="0" y="37"/>
                    <a:pt x="0" y="81"/>
                  </a:cubicBezTo>
                  <a:cubicBezTo>
                    <a:pt x="0" y="126"/>
                    <a:pt x="37" y="163"/>
                    <a:pt x="81" y="163"/>
                  </a:cubicBezTo>
                  <a:lnTo>
                    <a:pt x="2879" y="163"/>
                  </a:lnTo>
                  <a:cubicBezTo>
                    <a:pt x="4287" y="163"/>
                    <a:pt x="5350" y="1286"/>
                    <a:pt x="5350" y="2774"/>
                  </a:cubicBezTo>
                  <a:cubicBezTo>
                    <a:pt x="5350" y="2820"/>
                    <a:pt x="5387" y="2856"/>
                    <a:pt x="5431" y="2856"/>
                  </a:cubicBezTo>
                  <a:cubicBezTo>
                    <a:pt x="5476" y="2856"/>
                    <a:pt x="5513" y="2821"/>
                    <a:pt x="5512" y="2773"/>
                  </a:cubicBezTo>
                  <a:cubicBezTo>
                    <a:pt x="5512" y="1193"/>
                    <a:pt x="4379" y="0"/>
                    <a:pt x="28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1" name="Google Shape;3181;p68"/>
            <p:cNvSpPr/>
            <p:nvPr/>
          </p:nvSpPr>
          <p:spPr>
            <a:xfrm>
              <a:off x="5577000" y="579975"/>
              <a:ext cx="102575" cy="55500"/>
            </a:xfrm>
            <a:custGeom>
              <a:avLst/>
              <a:gdLst/>
              <a:ahLst/>
              <a:cxnLst/>
              <a:rect l="l" t="t" r="r" b="b"/>
              <a:pathLst>
                <a:path w="4103" h="2220" extrusionOk="0">
                  <a:moveTo>
                    <a:pt x="2652" y="1"/>
                  </a:moveTo>
                  <a:cubicBezTo>
                    <a:pt x="1942" y="1"/>
                    <a:pt x="1272" y="239"/>
                    <a:pt x="762" y="671"/>
                  </a:cubicBezTo>
                  <a:cubicBezTo>
                    <a:pt x="278" y="1081"/>
                    <a:pt x="0" y="1617"/>
                    <a:pt x="0" y="2139"/>
                  </a:cubicBezTo>
                  <a:cubicBezTo>
                    <a:pt x="0" y="2184"/>
                    <a:pt x="37" y="2220"/>
                    <a:pt x="82" y="2220"/>
                  </a:cubicBezTo>
                  <a:cubicBezTo>
                    <a:pt x="127" y="2220"/>
                    <a:pt x="162" y="2184"/>
                    <a:pt x="163" y="2140"/>
                  </a:cubicBezTo>
                  <a:cubicBezTo>
                    <a:pt x="163" y="1665"/>
                    <a:pt x="420" y="1175"/>
                    <a:pt x="867" y="796"/>
                  </a:cubicBezTo>
                  <a:cubicBezTo>
                    <a:pt x="1349" y="388"/>
                    <a:pt x="1981" y="164"/>
                    <a:pt x="2652" y="164"/>
                  </a:cubicBezTo>
                  <a:lnTo>
                    <a:pt x="4021" y="164"/>
                  </a:lnTo>
                  <a:cubicBezTo>
                    <a:pt x="4066" y="164"/>
                    <a:pt x="4102" y="127"/>
                    <a:pt x="4102" y="82"/>
                  </a:cubicBezTo>
                  <a:cubicBezTo>
                    <a:pt x="4102" y="37"/>
                    <a:pt x="4066" y="1"/>
                    <a:pt x="40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68"/>
            <p:cNvSpPr/>
            <p:nvPr/>
          </p:nvSpPr>
          <p:spPr>
            <a:xfrm>
              <a:off x="5579675" y="901900"/>
              <a:ext cx="104575" cy="52575"/>
            </a:xfrm>
            <a:custGeom>
              <a:avLst/>
              <a:gdLst/>
              <a:ahLst/>
              <a:cxnLst/>
              <a:rect l="l" t="t" r="r" b="b"/>
              <a:pathLst>
                <a:path w="4183" h="2103" extrusionOk="0">
                  <a:moveTo>
                    <a:pt x="94" y="0"/>
                  </a:moveTo>
                  <a:cubicBezTo>
                    <a:pt x="82" y="0"/>
                    <a:pt x="69" y="3"/>
                    <a:pt x="56" y="10"/>
                  </a:cubicBezTo>
                  <a:cubicBezTo>
                    <a:pt x="16" y="31"/>
                    <a:pt x="1" y="80"/>
                    <a:pt x="22" y="119"/>
                  </a:cubicBezTo>
                  <a:cubicBezTo>
                    <a:pt x="460" y="975"/>
                    <a:pt x="1201" y="1479"/>
                    <a:pt x="2054" y="1501"/>
                  </a:cubicBezTo>
                  <a:cubicBezTo>
                    <a:pt x="2082" y="1501"/>
                    <a:pt x="2110" y="1501"/>
                    <a:pt x="2137" y="1501"/>
                  </a:cubicBezTo>
                  <a:cubicBezTo>
                    <a:pt x="3385" y="1501"/>
                    <a:pt x="3902" y="1941"/>
                    <a:pt x="4033" y="2077"/>
                  </a:cubicBezTo>
                  <a:cubicBezTo>
                    <a:pt x="4049" y="2095"/>
                    <a:pt x="4070" y="2102"/>
                    <a:pt x="4091" y="2102"/>
                  </a:cubicBezTo>
                  <a:cubicBezTo>
                    <a:pt x="4111" y="2102"/>
                    <a:pt x="4131" y="2094"/>
                    <a:pt x="4148" y="2080"/>
                  </a:cubicBezTo>
                  <a:cubicBezTo>
                    <a:pt x="4181" y="2049"/>
                    <a:pt x="4183" y="1997"/>
                    <a:pt x="4151" y="1965"/>
                  </a:cubicBezTo>
                  <a:cubicBezTo>
                    <a:pt x="4008" y="1817"/>
                    <a:pt x="3446" y="1339"/>
                    <a:pt x="2139" y="1339"/>
                  </a:cubicBezTo>
                  <a:cubicBezTo>
                    <a:pt x="2112" y="1339"/>
                    <a:pt x="2084" y="1339"/>
                    <a:pt x="2055" y="1339"/>
                  </a:cubicBezTo>
                  <a:cubicBezTo>
                    <a:pt x="1255" y="1318"/>
                    <a:pt x="582" y="860"/>
                    <a:pt x="166" y="45"/>
                  </a:cubicBezTo>
                  <a:cubicBezTo>
                    <a:pt x="151" y="17"/>
                    <a:pt x="123" y="0"/>
                    <a:pt x="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3" name="Google Shape;3183;p68"/>
            <p:cNvSpPr/>
            <p:nvPr/>
          </p:nvSpPr>
          <p:spPr>
            <a:xfrm>
              <a:off x="5571600" y="942975"/>
              <a:ext cx="450800" cy="444925"/>
            </a:xfrm>
            <a:custGeom>
              <a:avLst/>
              <a:gdLst/>
              <a:ahLst/>
              <a:cxnLst/>
              <a:rect l="l" t="t" r="r" b="b"/>
              <a:pathLst>
                <a:path w="18032" h="17797" extrusionOk="0">
                  <a:moveTo>
                    <a:pt x="7057" y="0"/>
                  </a:moveTo>
                  <a:cubicBezTo>
                    <a:pt x="6224" y="0"/>
                    <a:pt x="5424" y="186"/>
                    <a:pt x="4675" y="542"/>
                  </a:cubicBezTo>
                  <a:cubicBezTo>
                    <a:pt x="1363" y="2116"/>
                    <a:pt x="1" y="6565"/>
                    <a:pt x="2661" y="13492"/>
                  </a:cubicBezTo>
                  <a:cubicBezTo>
                    <a:pt x="3767" y="16197"/>
                    <a:pt x="5661" y="17797"/>
                    <a:pt x="8293" y="17797"/>
                  </a:cubicBezTo>
                  <a:cubicBezTo>
                    <a:pt x="9501" y="17797"/>
                    <a:pt x="10864" y="17460"/>
                    <a:pt x="12377" y="16740"/>
                  </a:cubicBezTo>
                  <a:cubicBezTo>
                    <a:pt x="17194" y="14451"/>
                    <a:pt x="18032" y="10894"/>
                    <a:pt x="15990" y="7153"/>
                  </a:cubicBezTo>
                  <a:cubicBezTo>
                    <a:pt x="13133" y="2174"/>
                    <a:pt x="9905" y="0"/>
                    <a:pt x="70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4" name="Google Shape;3184;p68"/>
            <p:cNvSpPr/>
            <p:nvPr/>
          </p:nvSpPr>
          <p:spPr>
            <a:xfrm>
              <a:off x="5591900" y="938900"/>
              <a:ext cx="416275" cy="453075"/>
            </a:xfrm>
            <a:custGeom>
              <a:avLst/>
              <a:gdLst/>
              <a:ahLst/>
              <a:cxnLst/>
              <a:rect l="l" t="t" r="r" b="b"/>
              <a:pathLst>
                <a:path w="16651" h="18123" extrusionOk="0">
                  <a:moveTo>
                    <a:pt x="6245" y="324"/>
                  </a:moveTo>
                  <a:cubicBezTo>
                    <a:pt x="9298" y="324"/>
                    <a:pt x="12420" y="2837"/>
                    <a:pt x="15035" y="7393"/>
                  </a:cubicBezTo>
                  <a:cubicBezTo>
                    <a:pt x="16051" y="9255"/>
                    <a:pt x="16313" y="10988"/>
                    <a:pt x="15809" y="12540"/>
                  </a:cubicBezTo>
                  <a:cubicBezTo>
                    <a:pt x="15258" y="14239"/>
                    <a:pt x="13807" y="15657"/>
                    <a:pt x="11496" y="16757"/>
                  </a:cubicBezTo>
                  <a:cubicBezTo>
                    <a:pt x="10044" y="17448"/>
                    <a:pt x="8694" y="17797"/>
                    <a:pt x="7482" y="17797"/>
                  </a:cubicBezTo>
                  <a:cubicBezTo>
                    <a:pt x="5019" y="17797"/>
                    <a:pt x="3122" y="16344"/>
                    <a:pt x="2000" y="13596"/>
                  </a:cubicBezTo>
                  <a:cubicBezTo>
                    <a:pt x="759" y="10368"/>
                    <a:pt x="335" y="7466"/>
                    <a:pt x="775" y="5204"/>
                  </a:cubicBezTo>
                  <a:cubicBezTo>
                    <a:pt x="1174" y="3148"/>
                    <a:pt x="2265" y="1643"/>
                    <a:pt x="3931" y="850"/>
                  </a:cubicBezTo>
                  <a:cubicBezTo>
                    <a:pt x="4667" y="502"/>
                    <a:pt x="5445" y="324"/>
                    <a:pt x="6245" y="324"/>
                  </a:cubicBezTo>
                  <a:close/>
                  <a:moveTo>
                    <a:pt x="6245" y="0"/>
                  </a:moveTo>
                  <a:cubicBezTo>
                    <a:pt x="5396" y="0"/>
                    <a:pt x="4572" y="187"/>
                    <a:pt x="3794" y="558"/>
                  </a:cubicBezTo>
                  <a:cubicBezTo>
                    <a:pt x="2031" y="1396"/>
                    <a:pt x="877" y="2981"/>
                    <a:pt x="459" y="5142"/>
                  </a:cubicBezTo>
                  <a:cubicBezTo>
                    <a:pt x="1" y="7497"/>
                    <a:pt x="419" y="10381"/>
                    <a:pt x="1700" y="13716"/>
                  </a:cubicBezTo>
                  <a:cubicBezTo>
                    <a:pt x="2878" y="16599"/>
                    <a:pt x="4878" y="18122"/>
                    <a:pt x="7483" y="18122"/>
                  </a:cubicBezTo>
                  <a:cubicBezTo>
                    <a:pt x="8744" y="18122"/>
                    <a:pt x="10141" y="17761"/>
                    <a:pt x="11635" y="17050"/>
                  </a:cubicBezTo>
                  <a:cubicBezTo>
                    <a:pt x="14030" y="15911"/>
                    <a:pt x="15538" y="14428"/>
                    <a:pt x="16118" y="12641"/>
                  </a:cubicBezTo>
                  <a:cubicBezTo>
                    <a:pt x="16651" y="11001"/>
                    <a:pt x="16383" y="9184"/>
                    <a:pt x="15319" y="7235"/>
                  </a:cubicBezTo>
                  <a:cubicBezTo>
                    <a:pt x="12641" y="2569"/>
                    <a:pt x="9419" y="0"/>
                    <a:pt x="6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5" name="Google Shape;3185;p68"/>
            <p:cNvSpPr/>
            <p:nvPr/>
          </p:nvSpPr>
          <p:spPr>
            <a:xfrm>
              <a:off x="5692325" y="946775"/>
              <a:ext cx="306975" cy="409450"/>
            </a:xfrm>
            <a:custGeom>
              <a:avLst/>
              <a:gdLst/>
              <a:ahLst/>
              <a:cxnLst/>
              <a:rect l="l" t="t" r="r" b="b"/>
              <a:pathLst>
                <a:path w="12279" h="16378" extrusionOk="0">
                  <a:moveTo>
                    <a:pt x="2295" y="0"/>
                  </a:moveTo>
                  <a:cubicBezTo>
                    <a:pt x="1536" y="0"/>
                    <a:pt x="792" y="166"/>
                    <a:pt x="77" y="506"/>
                  </a:cubicBezTo>
                  <a:cubicBezTo>
                    <a:pt x="24" y="531"/>
                    <a:pt x="1" y="594"/>
                    <a:pt x="26" y="648"/>
                  </a:cubicBezTo>
                  <a:cubicBezTo>
                    <a:pt x="44" y="687"/>
                    <a:pt x="83" y="709"/>
                    <a:pt x="123" y="709"/>
                  </a:cubicBezTo>
                  <a:cubicBezTo>
                    <a:pt x="138" y="709"/>
                    <a:pt x="154" y="706"/>
                    <a:pt x="168" y="700"/>
                  </a:cubicBezTo>
                  <a:cubicBezTo>
                    <a:pt x="852" y="374"/>
                    <a:pt x="1565" y="215"/>
                    <a:pt x="2294" y="215"/>
                  </a:cubicBezTo>
                  <a:cubicBezTo>
                    <a:pt x="5154" y="215"/>
                    <a:pt x="8251" y="2661"/>
                    <a:pt x="10781" y="7071"/>
                  </a:cubicBezTo>
                  <a:cubicBezTo>
                    <a:pt x="11791" y="8919"/>
                    <a:pt x="12056" y="10631"/>
                    <a:pt x="11568" y="12153"/>
                  </a:cubicBezTo>
                  <a:cubicBezTo>
                    <a:pt x="11050" y="13771"/>
                    <a:pt x="9690" y="15123"/>
                    <a:pt x="7526" y="16173"/>
                  </a:cubicBezTo>
                  <a:cubicBezTo>
                    <a:pt x="7472" y="16200"/>
                    <a:pt x="7449" y="16265"/>
                    <a:pt x="7476" y="16317"/>
                  </a:cubicBezTo>
                  <a:cubicBezTo>
                    <a:pt x="7494" y="16355"/>
                    <a:pt x="7532" y="16377"/>
                    <a:pt x="7572" y="16377"/>
                  </a:cubicBezTo>
                  <a:cubicBezTo>
                    <a:pt x="7588" y="16377"/>
                    <a:pt x="7604" y="16373"/>
                    <a:pt x="7621" y="16367"/>
                  </a:cubicBezTo>
                  <a:cubicBezTo>
                    <a:pt x="9841" y="15290"/>
                    <a:pt x="11237" y="13895"/>
                    <a:pt x="11773" y="12220"/>
                  </a:cubicBezTo>
                  <a:cubicBezTo>
                    <a:pt x="12278" y="10638"/>
                    <a:pt x="12009" y="8872"/>
                    <a:pt x="10968" y="6967"/>
                  </a:cubicBezTo>
                  <a:cubicBezTo>
                    <a:pt x="8397" y="2484"/>
                    <a:pt x="5233" y="0"/>
                    <a:pt x="22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6" name="Google Shape;3186;p68"/>
            <p:cNvSpPr/>
            <p:nvPr/>
          </p:nvSpPr>
          <p:spPr>
            <a:xfrm>
              <a:off x="5577975" y="959650"/>
              <a:ext cx="300075" cy="418325"/>
            </a:xfrm>
            <a:custGeom>
              <a:avLst/>
              <a:gdLst/>
              <a:ahLst/>
              <a:cxnLst/>
              <a:rect l="l" t="t" r="r" b="b"/>
              <a:pathLst>
                <a:path w="12003" h="16733" extrusionOk="0">
                  <a:moveTo>
                    <a:pt x="4533" y="0"/>
                  </a:moveTo>
                  <a:cubicBezTo>
                    <a:pt x="1322" y="1527"/>
                    <a:pt x="0" y="5841"/>
                    <a:pt x="2580" y="12558"/>
                  </a:cubicBezTo>
                  <a:cubicBezTo>
                    <a:pt x="3652" y="15181"/>
                    <a:pt x="5489" y="16733"/>
                    <a:pt x="8043" y="16733"/>
                  </a:cubicBezTo>
                  <a:cubicBezTo>
                    <a:pt x="9214" y="16733"/>
                    <a:pt x="10535" y="16407"/>
                    <a:pt x="12002" y="15709"/>
                  </a:cubicBezTo>
                  <a:lnTo>
                    <a:pt x="45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p68"/>
            <p:cNvSpPr/>
            <p:nvPr/>
          </p:nvSpPr>
          <p:spPr>
            <a:xfrm>
              <a:off x="5582000" y="960500"/>
              <a:ext cx="298550" cy="423825"/>
            </a:xfrm>
            <a:custGeom>
              <a:avLst/>
              <a:gdLst/>
              <a:ahLst/>
              <a:cxnLst/>
              <a:rect l="l" t="t" r="r" b="b"/>
              <a:pathLst>
                <a:path w="11942" h="16953" extrusionOk="0">
                  <a:moveTo>
                    <a:pt x="4305" y="0"/>
                  </a:moveTo>
                  <a:cubicBezTo>
                    <a:pt x="4281" y="0"/>
                    <a:pt x="4258" y="5"/>
                    <a:pt x="4235" y="16"/>
                  </a:cubicBezTo>
                  <a:cubicBezTo>
                    <a:pt x="725" y="1684"/>
                    <a:pt x="0" y="6511"/>
                    <a:pt x="2345" y="12614"/>
                  </a:cubicBezTo>
                  <a:cubicBezTo>
                    <a:pt x="3171" y="14635"/>
                    <a:pt x="4381" y="15970"/>
                    <a:pt x="5942" y="16582"/>
                  </a:cubicBezTo>
                  <a:cubicBezTo>
                    <a:pt x="6572" y="16828"/>
                    <a:pt x="7249" y="16952"/>
                    <a:pt x="7970" y="16952"/>
                  </a:cubicBezTo>
                  <a:cubicBezTo>
                    <a:pt x="9142" y="16952"/>
                    <a:pt x="10430" y="16627"/>
                    <a:pt x="11824" y="15976"/>
                  </a:cubicBezTo>
                  <a:cubicBezTo>
                    <a:pt x="11906" y="15938"/>
                    <a:pt x="11941" y="15842"/>
                    <a:pt x="11903" y="15760"/>
                  </a:cubicBezTo>
                  <a:cubicBezTo>
                    <a:pt x="11876" y="15701"/>
                    <a:pt x="11817" y="15666"/>
                    <a:pt x="11756" y="15666"/>
                  </a:cubicBezTo>
                  <a:cubicBezTo>
                    <a:pt x="11733" y="15666"/>
                    <a:pt x="11710" y="15671"/>
                    <a:pt x="11688" y="15681"/>
                  </a:cubicBezTo>
                  <a:cubicBezTo>
                    <a:pt x="10338" y="16310"/>
                    <a:pt x="9095" y="16626"/>
                    <a:pt x="7970" y="16626"/>
                  </a:cubicBezTo>
                  <a:cubicBezTo>
                    <a:pt x="7289" y="16626"/>
                    <a:pt x="6653" y="16510"/>
                    <a:pt x="6062" y="16279"/>
                  </a:cubicBezTo>
                  <a:cubicBezTo>
                    <a:pt x="4586" y="15701"/>
                    <a:pt x="3438" y="14427"/>
                    <a:pt x="2648" y="12493"/>
                  </a:cubicBezTo>
                  <a:cubicBezTo>
                    <a:pt x="371" y="6566"/>
                    <a:pt x="1031" y="1898"/>
                    <a:pt x="4375" y="308"/>
                  </a:cubicBezTo>
                  <a:cubicBezTo>
                    <a:pt x="4455" y="269"/>
                    <a:pt x="4489" y="174"/>
                    <a:pt x="4450" y="93"/>
                  </a:cubicBezTo>
                  <a:cubicBezTo>
                    <a:pt x="4423" y="34"/>
                    <a:pt x="4366" y="0"/>
                    <a:pt x="43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p68"/>
            <p:cNvSpPr/>
            <p:nvPr/>
          </p:nvSpPr>
          <p:spPr>
            <a:xfrm>
              <a:off x="5685500" y="956025"/>
              <a:ext cx="101625" cy="202375"/>
            </a:xfrm>
            <a:custGeom>
              <a:avLst/>
              <a:gdLst/>
              <a:ahLst/>
              <a:cxnLst/>
              <a:rect l="l" t="t" r="r" b="b"/>
              <a:pathLst>
                <a:path w="4065" h="8095" extrusionOk="0">
                  <a:moveTo>
                    <a:pt x="184" y="0"/>
                  </a:moveTo>
                  <a:cubicBezTo>
                    <a:pt x="161" y="0"/>
                    <a:pt x="137" y="5"/>
                    <a:pt x="115" y="16"/>
                  </a:cubicBezTo>
                  <a:cubicBezTo>
                    <a:pt x="35" y="54"/>
                    <a:pt x="0" y="151"/>
                    <a:pt x="38" y="232"/>
                  </a:cubicBezTo>
                  <a:lnTo>
                    <a:pt x="3734" y="8002"/>
                  </a:lnTo>
                  <a:cubicBezTo>
                    <a:pt x="3763" y="8060"/>
                    <a:pt x="3821" y="8095"/>
                    <a:pt x="3881" y="8095"/>
                  </a:cubicBezTo>
                  <a:cubicBezTo>
                    <a:pt x="3905" y="8095"/>
                    <a:pt x="3929" y="8090"/>
                    <a:pt x="3950" y="8079"/>
                  </a:cubicBezTo>
                  <a:cubicBezTo>
                    <a:pt x="4030" y="8041"/>
                    <a:pt x="4064" y="7944"/>
                    <a:pt x="4025" y="7863"/>
                  </a:cubicBezTo>
                  <a:lnTo>
                    <a:pt x="330" y="93"/>
                  </a:lnTo>
                  <a:cubicBezTo>
                    <a:pt x="303" y="34"/>
                    <a:pt x="245" y="0"/>
                    <a:pt x="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p68"/>
            <p:cNvSpPr/>
            <p:nvPr/>
          </p:nvSpPr>
          <p:spPr>
            <a:xfrm>
              <a:off x="5650750" y="1005350"/>
              <a:ext cx="112350" cy="136325"/>
            </a:xfrm>
            <a:custGeom>
              <a:avLst/>
              <a:gdLst/>
              <a:ahLst/>
              <a:cxnLst/>
              <a:rect l="l" t="t" r="r" b="b"/>
              <a:pathLst>
                <a:path w="4494" h="5453" extrusionOk="0">
                  <a:moveTo>
                    <a:pt x="2331" y="1"/>
                  </a:moveTo>
                  <a:lnTo>
                    <a:pt x="604" y="822"/>
                  </a:lnTo>
                  <a:cubicBezTo>
                    <a:pt x="180" y="1024"/>
                    <a:pt x="0" y="1531"/>
                    <a:pt x="201" y="1954"/>
                  </a:cubicBezTo>
                  <a:lnTo>
                    <a:pt x="1635" y="4968"/>
                  </a:lnTo>
                  <a:cubicBezTo>
                    <a:pt x="1780" y="5274"/>
                    <a:pt x="2086" y="5453"/>
                    <a:pt x="2404" y="5453"/>
                  </a:cubicBezTo>
                  <a:cubicBezTo>
                    <a:pt x="2526" y="5453"/>
                    <a:pt x="2650" y="5426"/>
                    <a:pt x="2767" y="5371"/>
                  </a:cubicBezTo>
                  <a:lnTo>
                    <a:pt x="4494" y="4550"/>
                  </a:lnTo>
                  <a:lnTo>
                    <a:pt x="2331" y="1"/>
                  </a:lnTo>
                  <a:close/>
                </a:path>
              </a:pathLst>
            </a:custGeom>
            <a:solidFill>
              <a:srgbClr val="0000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68"/>
            <p:cNvSpPr/>
            <p:nvPr/>
          </p:nvSpPr>
          <p:spPr>
            <a:xfrm>
              <a:off x="5694150" y="957850"/>
              <a:ext cx="94600" cy="195425"/>
            </a:xfrm>
            <a:custGeom>
              <a:avLst/>
              <a:gdLst/>
              <a:ahLst/>
              <a:cxnLst/>
              <a:rect l="l" t="t" r="r" b="b"/>
              <a:pathLst>
                <a:path w="3784" h="7817" extrusionOk="0">
                  <a:moveTo>
                    <a:pt x="56" y="0"/>
                  </a:moveTo>
                  <a:cubicBezTo>
                    <a:pt x="49" y="0"/>
                    <a:pt x="42" y="2"/>
                    <a:pt x="36" y="5"/>
                  </a:cubicBezTo>
                  <a:cubicBezTo>
                    <a:pt x="11" y="16"/>
                    <a:pt x="0" y="46"/>
                    <a:pt x="12" y="69"/>
                  </a:cubicBezTo>
                  <a:lnTo>
                    <a:pt x="3684" y="7789"/>
                  </a:lnTo>
                  <a:cubicBezTo>
                    <a:pt x="3692" y="7806"/>
                    <a:pt x="3709" y="7817"/>
                    <a:pt x="3728" y="7817"/>
                  </a:cubicBezTo>
                  <a:cubicBezTo>
                    <a:pt x="3735" y="7817"/>
                    <a:pt x="3741" y="7816"/>
                    <a:pt x="3749" y="7812"/>
                  </a:cubicBezTo>
                  <a:cubicBezTo>
                    <a:pt x="3773" y="7802"/>
                    <a:pt x="3783" y="7771"/>
                    <a:pt x="3772" y="7748"/>
                  </a:cubicBezTo>
                  <a:lnTo>
                    <a:pt x="100" y="28"/>
                  </a:lnTo>
                  <a:cubicBezTo>
                    <a:pt x="93" y="11"/>
                    <a:pt x="74" y="0"/>
                    <a:pt x="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68"/>
            <p:cNvSpPr/>
            <p:nvPr/>
          </p:nvSpPr>
          <p:spPr>
            <a:xfrm>
              <a:off x="5682950" y="962000"/>
              <a:ext cx="96400" cy="196975"/>
            </a:xfrm>
            <a:custGeom>
              <a:avLst/>
              <a:gdLst/>
              <a:ahLst/>
              <a:cxnLst/>
              <a:rect l="l" t="t" r="r" b="b"/>
              <a:pathLst>
                <a:path w="3856" h="7879" extrusionOk="0">
                  <a:moveTo>
                    <a:pt x="93" y="0"/>
                  </a:moveTo>
                  <a:cubicBezTo>
                    <a:pt x="81" y="0"/>
                    <a:pt x="69" y="3"/>
                    <a:pt x="58" y="8"/>
                  </a:cubicBezTo>
                  <a:cubicBezTo>
                    <a:pt x="17" y="27"/>
                    <a:pt x="0" y="76"/>
                    <a:pt x="20" y="117"/>
                  </a:cubicBezTo>
                  <a:lnTo>
                    <a:pt x="3690" y="7834"/>
                  </a:lnTo>
                  <a:cubicBezTo>
                    <a:pt x="3704" y="7862"/>
                    <a:pt x="3734" y="7879"/>
                    <a:pt x="3763" y="7879"/>
                  </a:cubicBezTo>
                  <a:cubicBezTo>
                    <a:pt x="3776" y="7879"/>
                    <a:pt x="3787" y="7877"/>
                    <a:pt x="3798" y="7872"/>
                  </a:cubicBezTo>
                  <a:cubicBezTo>
                    <a:pt x="3839" y="7853"/>
                    <a:pt x="3856" y="7804"/>
                    <a:pt x="3836" y="7763"/>
                  </a:cubicBezTo>
                  <a:lnTo>
                    <a:pt x="165" y="46"/>
                  </a:lnTo>
                  <a:cubicBezTo>
                    <a:pt x="152" y="18"/>
                    <a:pt x="124" y="0"/>
                    <a:pt x="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p68"/>
            <p:cNvSpPr/>
            <p:nvPr/>
          </p:nvSpPr>
          <p:spPr>
            <a:xfrm>
              <a:off x="5690175" y="1001450"/>
              <a:ext cx="96125" cy="119475"/>
            </a:xfrm>
            <a:custGeom>
              <a:avLst/>
              <a:gdLst/>
              <a:ahLst/>
              <a:cxnLst/>
              <a:rect l="l" t="t" r="r" b="b"/>
              <a:pathLst>
                <a:path w="3845" h="4779" extrusionOk="0">
                  <a:moveTo>
                    <a:pt x="1349" y="0"/>
                  </a:moveTo>
                  <a:cubicBezTo>
                    <a:pt x="1178" y="0"/>
                    <a:pt x="1005" y="37"/>
                    <a:pt x="841" y="115"/>
                  </a:cubicBezTo>
                  <a:cubicBezTo>
                    <a:pt x="250" y="396"/>
                    <a:pt x="0" y="1102"/>
                    <a:pt x="280" y="1692"/>
                  </a:cubicBezTo>
                  <a:lnTo>
                    <a:pt x="1427" y="4104"/>
                  </a:lnTo>
                  <a:cubicBezTo>
                    <a:pt x="1630" y="4530"/>
                    <a:pt x="2054" y="4779"/>
                    <a:pt x="2496" y="4779"/>
                  </a:cubicBezTo>
                  <a:cubicBezTo>
                    <a:pt x="2667" y="4779"/>
                    <a:pt x="2840" y="4742"/>
                    <a:pt x="3004" y="4664"/>
                  </a:cubicBezTo>
                  <a:cubicBezTo>
                    <a:pt x="3594" y="4384"/>
                    <a:pt x="3845" y="3678"/>
                    <a:pt x="3564" y="3087"/>
                  </a:cubicBezTo>
                  <a:lnTo>
                    <a:pt x="2417" y="676"/>
                  </a:lnTo>
                  <a:cubicBezTo>
                    <a:pt x="2215" y="249"/>
                    <a:pt x="1791" y="0"/>
                    <a:pt x="13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p68"/>
            <p:cNvSpPr/>
            <p:nvPr/>
          </p:nvSpPr>
          <p:spPr>
            <a:xfrm>
              <a:off x="5739800" y="1013825"/>
              <a:ext cx="37050" cy="70375"/>
            </a:xfrm>
            <a:custGeom>
              <a:avLst/>
              <a:gdLst/>
              <a:ahLst/>
              <a:cxnLst/>
              <a:rect l="l" t="t" r="r" b="b"/>
              <a:pathLst>
                <a:path w="1482" h="2815" extrusionOk="0">
                  <a:moveTo>
                    <a:pt x="122" y="0"/>
                  </a:moveTo>
                  <a:cubicBezTo>
                    <a:pt x="107" y="0"/>
                    <a:pt x="92" y="4"/>
                    <a:pt x="77" y="10"/>
                  </a:cubicBezTo>
                  <a:cubicBezTo>
                    <a:pt x="23" y="35"/>
                    <a:pt x="1" y="99"/>
                    <a:pt x="26" y="153"/>
                  </a:cubicBezTo>
                  <a:lnTo>
                    <a:pt x="1263" y="2754"/>
                  </a:lnTo>
                  <a:cubicBezTo>
                    <a:pt x="1282" y="2792"/>
                    <a:pt x="1321" y="2815"/>
                    <a:pt x="1361" y="2815"/>
                  </a:cubicBezTo>
                  <a:cubicBezTo>
                    <a:pt x="1377" y="2815"/>
                    <a:pt x="1393" y="2812"/>
                    <a:pt x="1405" y="2805"/>
                  </a:cubicBezTo>
                  <a:cubicBezTo>
                    <a:pt x="1460" y="2780"/>
                    <a:pt x="1482" y="2717"/>
                    <a:pt x="1457" y="2663"/>
                  </a:cubicBezTo>
                  <a:lnTo>
                    <a:pt x="219" y="62"/>
                  </a:lnTo>
                  <a:cubicBezTo>
                    <a:pt x="201" y="23"/>
                    <a:pt x="162" y="0"/>
                    <a:pt x="1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94" name="Google Shape;3194;p68"/>
          <p:cNvSpPr/>
          <p:nvPr/>
        </p:nvSpPr>
        <p:spPr>
          <a:xfrm>
            <a:off x="4815112" y="2848772"/>
            <a:ext cx="166902" cy="197104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5" name="Google Shape;3195;p68"/>
          <p:cNvSpPr/>
          <p:nvPr/>
        </p:nvSpPr>
        <p:spPr>
          <a:xfrm>
            <a:off x="1765087" y="895550"/>
            <a:ext cx="166902" cy="197084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6" name="Google Shape;3196;p68"/>
          <p:cNvSpPr/>
          <p:nvPr/>
        </p:nvSpPr>
        <p:spPr>
          <a:xfrm>
            <a:off x="6032313" y="895552"/>
            <a:ext cx="166902" cy="19706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97" name="Google Shape;3197;p68"/>
          <p:cNvGrpSpPr/>
          <p:nvPr/>
        </p:nvGrpSpPr>
        <p:grpSpPr>
          <a:xfrm>
            <a:off x="6397709" y="1133853"/>
            <a:ext cx="957192" cy="960379"/>
            <a:chOff x="2879000" y="653125"/>
            <a:chExt cx="340650" cy="434325"/>
          </a:xfrm>
        </p:grpSpPr>
        <p:sp>
          <p:nvSpPr>
            <p:cNvPr id="3198" name="Google Shape;3198;p68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p68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p68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19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p68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p68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3" name="Google Shape;3203;p68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p68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5" name="Google Shape;3205;p68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06" name="Google Shape;3206;p68"/>
          <p:cNvGrpSpPr/>
          <p:nvPr/>
        </p:nvGrpSpPr>
        <p:grpSpPr>
          <a:xfrm>
            <a:off x="6395454" y="3363839"/>
            <a:ext cx="961925" cy="962160"/>
            <a:chOff x="2494400" y="653125"/>
            <a:chExt cx="340625" cy="434325"/>
          </a:xfrm>
        </p:grpSpPr>
        <p:sp>
          <p:nvSpPr>
            <p:cNvPr id="3207" name="Google Shape;3207;p68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8" name="Google Shape;3208;p68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9" name="Google Shape;3209;p68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19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0" name="Google Shape;3210;p68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1" name="Google Shape;3211;p68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2" name="Google Shape;3212;p68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3" name="Google Shape;3213;p68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4" name="Google Shape;3214;p68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15" name="Google Shape;3215;p68"/>
          <p:cNvGrpSpPr/>
          <p:nvPr/>
        </p:nvGrpSpPr>
        <p:grpSpPr>
          <a:xfrm>
            <a:off x="6395070" y="2249438"/>
            <a:ext cx="961930" cy="960379"/>
            <a:chOff x="3265747" y="653121"/>
            <a:chExt cx="355783" cy="434325"/>
          </a:xfrm>
        </p:grpSpPr>
        <p:sp>
          <p:nvSpPr>
            <p:cNvPr id="3216" name="Google Shape;3216;p68"/>
            <p:cNvSpPr/>
            <p:nvPr/>
          </p:nvSpPr>
          <p:spPr>
            <a:xfrm>
              <a:off x="3272786" y="65735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7" name="Google Shape;3217;p68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8" name="Google Shape;3218;p68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9" name="Google Shape;3219;p68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0" name="Google Shape;3220;p68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1" name="Google Shape;3221;p68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2" name="Google Shape;3222;p68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3" name="Google Shape;3223;p68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4" name="Google Shape;3224;p68"/>
          <p:cNvGrpSpPr/>
          <p:nvPr/>
        </p:nvGrpSpPr>
        <p:grpSpPr>
          <a:xfrm>
            <a:off x="7119087" y="2694353"/>
            <a:ext cx="380623" cy="505928"/>
            <a:chOff x="5382225" y="1510350"/>
            <a:chExt cx="54075" cy="71875"/>
          </a:xfrm>
        </p:grpSpPr>
        <p:sp>
          <p:nvSpPr>
            <p:cNvPr id="3225" name="Google Shape;3225;p68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6" name="Google Shape;3226;p68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7" name="Google Shape;3227;p68"/>
          <p:cNvGrpSpPr/>
          <p:nvPr/>
        </p:nvGrpSpPr>
        <p:grpSpPr>
          <a:xfrm>
            <a:off x="4153228" y="233686"/>
            <a:ext cx="2449585" cy="2363659"/>
            <a:chOff x="3788625" y="496125"/>
            <a:chExt cx="1224425" cy="1181475"/>
          </a:xfrm>
        </p:grpSpPr>
        <p:sp>
          <p:nvSpPr>
            <p:cNvPr id="3228" name="Google Shape;3228;p68"/>
            <p:cNvSpPr/>
            <p:nvPr/>
          </p:nvSpPr>
          <p:spPr>
            <a:xfrm>
              <a:off x="3792300" y="499850"/>
              <a:ext cx="1217050" cy="123050"/>
            </a:xfrm>
            <a:custGeom>
              <a:avLst/>
              <a:gdLst/>
              <a:ahLst/>
              <a:cxnLst/>
              <a:rect l="l" t="t" r="r" b="b"/>
              <a:pathLst>
                <a:path w="48682" h="4922" extrusionOk="0">
                  <a:moveTo>
                    <a:pt x="3004" y="0"/>
                  </a:moveTo>
                  <a:cubicBezTo>
                    <a:pt x="1346" y="0"/>
                    <a:pt x="1" y="1345"/>
                    <a:pt x="1" y="3004"/>
                  </a:cubicBezTo>
                  <a:lnTo>
                    <a:pt x="1" y="4922"/>
                  </a:lnTo>
                  <a:lnTo>
                    <a:pt x="48682" y="4922"/>
                  </a:lnTo>
                  <a:lnTo>
                    <a:pt x="48682" y="3004"/>
                  </a:lnTo>
                  <a:cubicBezTo>
                    <a:pt x="48682" y="1345"/>
                    <a:pt x="47337" y="0"/>
                    <a:pt x="45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9" name="Google Shape;3229;p68"/>
            <p:cNvSpPr/>
            <p:nvPr/>
          </p:nvSpPr>
          <p:spPr>
            <a:xfrm>
              <a:off x="3788625" y="496125"/>
              <a:ext cx="1224425" cy="130425"/>
            </a:xfrm>
            <a:custGeom>
              <a:avLst/>
              <a:gdLst/>
              <a:ahLst/>
              <a:cxnLst/>
              <a:rect l="l" t="t" r="r" b="b"/>
              <a:pathLst>
                <a:path w="48977" h="5217" extrusionOk="0">
                  <a:moveTo>
                    <a:pt x="45826" y="299"/>
                  </a:moveTo>
                  <a:cubicBezTo>
                    <a:pt x="47400" y="299"/>
                    <a:pt x="48681" y="1579"/>
                    <a:pt x="48681" y="3153"/>
                  </a:cubicBezTo>
                  <a:lnTo>
                    <a:pt x="48681" y="4922"/>
                  </a:lnTo>
                  <a:lnTo>
                    <a:pt x="296" y="4922"/>
                  </a:lnTo>
                  <a:lnTo>
                    <a:pt x="296" y="3153"/>
                  </a:lnTo>
                  <a:cubicBezTo>
                    <a:pt x="296" y="1579"/>
                    <a:pt x="1577" y="299"/>
                    <a:pt x="3151" y="299"/>
                  </a:cubicBezTo>
                  <a:close/>
                  <a:moveTo>
                    <a:pt x="3151" y="1"/>
                  </a:moveTo>
                  <a:cubicBezTo>
                    <a:pt x="1414" y="1"/>
                    <a:pt x="0" y="1415"/>
                    <a:pt x="0" y="3152"/>
                  </a:cubicBezTo>
                  <a:lnTo>
                    <a:pt x="0" y="5217"/>
                  </a:lnTo>
                  <a:lnTo>
                    <a:pt x="48977" y="5217"/>
                  </a:lnTo>
                  <a:lnTo>
                    <a:pt x="48977" y="3152"/>
                  </a:lnTo>
                  <a:cubicBezTo>
                    <a:pt x="48977" y="1415"/>
                    <a:pt x="47563" y="1"/>
                    <a:pt x="45826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0" name="Google Shape;3230;p68"/>
            <p:cNvSpPr/>
            <p:nvPr/>
          </p:nvSpPr>
          <p:spPr>
            <a:xfrm>
              <a:off x="4792350" y="540325"/>
              <a:ext cx="42100" cy="42100"/>
            </a:xfrm>
            <a:custGeom>
              <a:avLst/>
              <a:gdLst/>
              <a:ahLst/>
              <a:cxnLst/>
              <a:rect l="l" t="t" r="r" b="b"/>
              <a:pathLst>
                <a:path w="1684" h="1684" extrusionOk="0">
                  <a:moveTo>
                    <a:pt x="844" y="0"/>
                  </a:moveTo>
                  <a:cubicBezTo>
                    <a:pt x="843" y="0"/>
                    <a:pt x="842" y="0"/>
                    <a:pt x="842" y="0"/>
                  </a:cubicBezTo>
                  <a:cubicBezTo>
                    <a:pt x="377" y="0"/>
                    <a:pt x="0" y="377"/>
                    <a:pt x="0" y="842"/>
                  </a:cubicBezTo>
                  <a:cubicBezTo>
                    <a:pt x="0" y="1306"/>
                    <a:pt x="376" y="1684"/>
                    <a:pt x="842" y="1684"/>
                  </a:cubicBezTo>
                  <a:cubicBezTo>
                    <a:pt x="1306" y="1684"/>
                    <a:pt x="1683" y="1308"/>
                    <a:pt x="1683" y="842"/>
                  </a:cubicBezTo>
                  <a:cubicBezTo>
                    <a:pt x="1683" y="378"/>
                    <a:pt x="1307" y="0"/>
                    <a:pt x="8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1" name="Google Shape;3231;p68"/>
            <p:cNvSpPr/>
            <p:nvPr/>
          </p:nvSpPr>
          <p:spPr>
            <a:xfrm>
              <a:off x="4789700" y="537725"/>
              <a:ext cx="47300" cy="47300"/>
            </a:xfrm>
            <a:custGeom>
              <a:avLst/>
              <a:gdLst/>
              <a:ahLst/>
              <a:cxnLst/>
              <a:rect l="l" t="t" r="r" b="b"/>
              <a:pathLst>
                <a:path w="1892" h="1892" extrusionOk="0">
                  <a:moveTo>
                    <a:pt x="946" y="207"/>
                  </a:moveTo>
                  <a:cubicBezTo>
                    <a:pt x="1354" y="207"/>
                    <a:pt x="1685" y="539"/>
                    <a:pt x="1685" y="946"/>
                  </a:cubicBezTo>
                  <a:cubicBezTo>
                    <a:pt x="1685" y="1354"/>
                    <a:pt x="1354" y="1686"/>
                    <a:pt x="946" y="1686"/>
                  </a:cubicBezTo>
                  <a:cubicBezTo>
                    <a:pt x="539" y="1686"/>
                    <a:pt x="207" y="1354"/>
                    <a:pt x="207" y="946"/>
                  </a:cubicBezTo>
                  <a:cubicBezTo>
                    <a:pt x="207" y="539"/>
                    <a:pt x="539" y="207"/>
                    <a:pt x="946" y="207"/>
                  </a:cubicBezTo>
                  <a:close/>
                  <a:moveTo>
                    <a:pt x="946" y="0"/>
                  </a:moveTo>
                  <a:cubicBezTo>
                    <a:pt x="424" y="0"/>
                    <a:pt x="1" y="425"/>
                    <a:pt x="1" y="946"/>
                  </a:cubicBezTo>
                  <a:cubicBezTo>
                    <a:pt x="1" y="1467"/>
                    <a:pt x="424" y="1892"/>
                    <a:pt x="946" y="1892"/>
                  </a:cubicBezTo>
                  <a:cubicBezTo>
                    <a:pt x="1469" y="1892"/>
                    <a:pt x="1891" y="1467"/>
                    <a:pt x="1891" y="946"/>
                  </a:cubicBezTo>
                  <a:cubicBezTo>
                    <a:pt x="1891" y="425"/>
                    <a:pt x="1466" y="0"/>
                    <a:pt x="94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p68"/>
            <p:cNvSpPr/>
            <p:nvPr/>
          </p:nvSpPr>
          <p:spPr>
            <a:xfrm>
              <a:off x="4856400" y="540325"/>
              <a:ext cx="42125" cy="42100"/>
            </a:xfrm>
            <a:custGeom>
              <a:avLst/>
              <a:gdLst/>
              <a:ahLst/>
              <a:cxnLst/>
              <a:rect l="l" t="t" r="r" b="b"/>
              <a:pathLst>
                <a:path w="1685" h="1684" extrusionOk="0">
                  <a:moveTo>
                    <a:pt x="845" y="0"/>
                  </a:moveTo>
                  <a:cubicBezTo>
                    <a:pt x="844" y="0"/>
                    <a:pt x="843" y="0"/>
                    <a:pt x="843" y="0"/>
                  </a:cubicBezTo>
                  <a:cubicBezTo>
                    <a:pt x="379" y="0"/>
                    <a:pt x="1" y="377"/>
                    <a:pt x="1" y="842"/>
                  </a:cubicBezTo>
                  <a:cubicBezTo>
                    <a:pt x="1" y="1306"/>
                    <a:pt x="377" y="1684"/>
                    <a:pt x="843" y="1684"/>
                  </a:cubicBezTo>
                  <a:cubicBezTo>
                    <a:pt x="1307" y="1684"/>
                    <a:pt x="1684" y="1308"/>
                    <a:pt x="1684" y="842"/>
                  </a:cubicBezTo>
                  <a:cubicBezTo>
                    <a:pt x="1684" y="378"/>
                    <a:pt x="1308" y="0"/>
                    <a:pt x="8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68"/>
            <p:cNvSpPr/>
            <p:nvPr/>
          </p:nvSpPr>
          <p:spPr>
            <a:xfrm>
              <a:off x="4853800" y="537725"/>
              <a:ext cx="47325" cy="47300"/>
            </a:xfrm>
            <a:custGeom>
              <a:avLst/>
              <a:gdLst/>
              <a:ahLst/>
              <a:cxnLst/>
              <a:rect l="l" t="t" r="r" b="b"/>
              <a:pathLst>
                <a:path w="1893" h="1892" extrusionOk="0">
                  <a:moveTo>
                    <a:pt x="947" y="207"/>
                  </a:moveTo>
                  <a:cubicBezTo>
                    <a:pt x="1353" y="207"/>
                    <a:pt x="1685" y="539"/>
                    <a:pt x="1685" y="946"/>
                  </a:cubicBezTo>
                  <a:cubicBezTo>
                    <a:pt x="1685" y="1354"/>
                    <a:pt x="1354" y="1686"/>
                    <a:pt x="947" y="1686"/>
                  </a:cubicBezTo>
                  <a:cubicBezTo>
                    <a:pt x="538" y="1686"/>
                    <a:pt x="207" y="1354"/>
                    <a:pt x="207" y="946"/>
                  </a:cubicBezTo>
                  <a:cubicBezTo>
                    <a:pt x="207" y="539"/>
                    <a:pt x="538" y="207"/>
                    <a:pt x="947" y="207"/>
                  </a:cubicBezTo>
                  <a:close/>
                  <a:moveTo>
                    <a:pt x="947" y="0"/>
                  </a:moveTo>
                  <a:cubicBezTo>
                    <a:pt x="425" y="0"/>
                    <a:pt x="1" y="425"/>
                    <a:pt x="1" y="946"/>
                  </a:cubicBezTo>
                  <a:cubicBezTo>
                    <a:pt x="1" y="1467"/>
                    <a:pt x="426" y="1892"/>
                    <a:pt x="947" y="1892"/>
                  </a:cubicBezTo>
                  <a:cubicBezTo>
                    <a:pt x="1467" y="1892"/>
                    <a:pt x="1892" y="1467"/>
                    <a:pt x="1892" y="946"/>
                  </a:cubicBezTo>
                  <a:cubicBezTo>
                    <a:pt x="1892" y="425"/>
                    <a:pt x="1467" y="0"/>
                    <a:pt x="947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68"/>
            <p:cNvSpPr/>
            <p:nvPr/>
          </p:nvSpPr>
          <p:spPr>
            <a:xfrm>
              <a:off x="4920325" y="540325"/>
              <a:ext cx="42100" cy="42100"/>
            </a:xfrm>
            <a:custGeom>
              <a:avLst/>
              <a:gdLst/>
              <a:ahLst/>
              <a:cxnLst/>
              <a:rect l="l" t="t" r="r" b="b"/>
              <a:pathLst>
                <a:path w="1684" h="1684" extrusionOk="0">
                  <a:moveTo>
                    <a:pt x="844" y="0"/>
                  </a:moveTo>
                  <a:cubicBezTo>
                    <a:pt x="843" y="0"/>
                    <a:pt x="843" y="0"/>
                    <a:pt x="842" y="0"/>
                  </a:cubicBezTo>
                  <a:cubicBezTo>
                    <a:pt x="378" y="0"/>
                    <a:pt x="0" y="377"/>
                    <a:pt x="0" y="842"/>
                  </a:cubicBezTo>
                  <a:cubicBezTo>
                    <a:pt x="0" y="1306"/>
                    <a:pt x="376" y="1684"/>
                    <a:pt x="842" y="1684"/>
                  </a:cubicBezTo>
                  <a:cubicBezTo>
                    <a:pt x="1306" y="1684"/>
                    <a:pt x="1684" y="1308"/>
                    <a:pt x="1684" y="842"/>
                  </a:cubicBezTo>
                  <a:cubicBezTo>
                    <a:pt x="1684" y="378"/>
                    <a:pt x="1307" y="0"/>
                    <a:pt x="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68"/>
            <p:cNvSpPr/>
            <p:nvPr/>
          </p:nvSpPr>
          <p:spPr>
            <a:xfrm>
              <a:off x="4917725" y="537725"/>
              <a:ext cx="47300" cy="47300"/>
            </a:xfrm>
            <a:custGeom>
              <a:avLst/>
              <a:gdLst/>
              <a:ahLst/>
              <a:cxnLst/>
              <a:rect l="l" t="t" r="r" b="b"/>
              <a:pathLst>
                <a:path w="1892" h="1892" extrusionOk="0">
                  <a:moveTo>
                    <a:pt x="946" y="207"/>
                  </a:moveTo>
                  <a:cubicBezTo>
                    <a:pt x="1353" y="207"/>
                    <a:pt x="1685" y="539"/>
                    <a:pt x="1685" y="946"/>
                  </a:cubicBezTo>
                  <a:cubicBezTo>
                    <a:pt x="1685" y="1354"/>
                    <a:pt x="1353" y="1686"/>
                    <a:pt x="946" y="1686"/>
                  </a:cubicBezTo>
                  <a:cubicBezTo>
                    <a:pt x="538" y="1686"/>
                    <a:pt x="207" y="1354"/>
                    <a:pt x="207" y="946"/>
                  </a:cubicBezTo>
                  <a:cubicBezTo>
                    <a:pt x="207" y="539"/>
                    <a:pt x="538" y="207"/>
                    <a:pt x="946" y="207"/>
                  </a:cubicBezTo>
                  <a:close/>
                  <a:moveTo>
                    <a:pt x="946" y="0"/>
                  </a:moveTo>
                  <a:cubicBezTo>
                    <a:pt x="424" y="0"/>
                    <a:pt x="0" y="425"/>
                    <a:pt x="0" y="946"/>
                  </a:cubicBezTo>
                  <a:cubicBezTo>
                    <a:pt x="0" y="1467"/>
                    <a:pt x="425" y="1892"/>
                    <a:pt x="946" y="1892"/>
                  </a:cubicBezTo>
                  <a:cubicBezTo>
                    <a:pt x="1467" y="1892"/>
                    <a:pt x="1892" y="1467"/>
                    <a:pt x="1892" y="946"/>
                  </a:cubicBezTo>
                  <a:cubicBezTo>
                    <a:pt x="1892" y="425"/>
                    <a:pt x="1467" y="0"/>
                    <a:pt x="94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68"/>
            <p:cNvSpPr/>
            <p:nvPr/>
          </p:nvSpPr>
          <p:spPr>
            <a:xfrm>
              <a:off x="3792350" y="622850"/>
              <a:ext cx="1217025" cy="1051075"/>
            </a:xfrm>
            <a:custGeom>
              <a:avLst/>
              <a:gdLst/>
              <a:ahLst/>
              <a:cxnLst/>
              <a:rect l="l" t="t" r="r" b="b"/>
              <a:pathLst>
                <a:path w="48681" h="42043" extrusionOk="0">
                  <a:moveTo>
                    <a:pt x="1" y="1"/>
                  </a:moveTo>
                  <a:lnTo>
                    <a:pt x="1" y="39040"/>
                  </a:lnTo>
                  <a:cubicBezTo>
                    <a:pt x="1" y="40698"/>
                    <a:pt x="1344" y="42042"/>
                    <a:pt x="3003" y="42042"/>
                  </a:cubicBezTo>
                  <a:lnTo>
                    <a:pt x="45678" y="42042"/>
                  </a:lnTo>
                  <a:cubicBezTo>
                    <a:pt x="47336" y="42042"/>
                    <a:pt x="48681" y="40698"/>
                    <a:pt x="48681" y="39040"/>
                  </a:cubicBezTo>
                  <a:lnTo>
                    <a:pt x="486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68"/>
            <p:cNvSpPr/>
            <p:nvPr/>
          </p:nvSpPr>
          <p:spPr>
            <a:xfrm>
              <a:off x="3793350" y="1611275"/>
              <a:ext cx="1214975" cy="62650"/>
            </a:xfrm>
            <a:custGeom>
              <a:avLst/>
              <a:gdLst/>
              <a:ahLst/>
              <a:cxnLst/>
              <a:rect l="l" t="t" r="r" b="b"/>
              <a:pathLst>
                <a:path w="48599" h="2506" extrusionOk="0">
                  <a:moveTo>
                    <a:pt x="1" y="0"/>
                  </a:moveTo>
                  <a:cubicBezTo>
                    <a:pt x="239" y="1422"/>
                    <a:pt x="1473" y="2505"/>
                    <a:pt x="2962" y="2505"/>
                  </a:cubicBezTo>
                  <a:lnTo>
                    <a:pt x="45637" y="2505"/>
                  </a:lnTo>
                  <a:cubicBezTo>
                    <a:pt x="47126" y="2505"/>
                    <a:pt x="48361" y="1422"/>
                    <a:pt x="48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68"/>
            <p:cNvSpPr/>
            <p:nvPr/>
          </p:nvSpPr>
          <p:spPr>
            <a:xfrm>
              <a:off x="3796125" y="596700"/>
              <a:ext cx="1209300" cy="22325"/>
            </a:xfrm>
            <a:custGeom>
              <a:avLst/>
              <a:gdLst/>
              <a:ahLst/>
              <a:cxnLst/>
              <a:rect l="l" t="t" r="r" b="b"/>
              <a:pathLst>
                <a:path w="48372" h="893" extrusionOk="0">
                  <a:moveTo>
                    <a:pt x="0" y="1"/>
                  </a:moveTo>
                  <a:lnTo>
                    <a:pt x="0" y="892"/>
                  </a:lnTo>
                  <a:lnTo>
                    <a:pt x="48372" y="892"/>
                  </a:lnTo>
                  <a:lnTo>
                    <a:pt x="48372" y="1"/>
                  </a:lnTo>
                  <a:close/>
                </a:path>
              </a:pathLst>
            </a:custGeom>
            <a:solidFill>
              <a:srgbClr val="FF89BC">
                <a:alpha val="3019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68"/>
            <p:cNvSpPr/>
            <p:nvPr/>
          </p:nvSpPr>
          <p:spPr>
            <a:xfrm>
              <a:off x="3806825" y="511000"/>
              <a:ext cx="366700" cy="101800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68"/>
            <p:cNvSpPr/>
            <p:nvPr/>
          </p:nvSpPr>
          <p:spPr>
            <a:xfrm>
              <a:off x="3788625" y="619175"/>
              <a:ext cx="1224425" cy="1058425"/>
            </a:xfrm>
            <a:custGeom>
              <a:avLst/>
              <a:gdLst/>
              <a:ahLst/>
              <a:cxnLst/>
              <a:rect l="l" t="t" r="r" b="b"/>
              <a:pathLst>
                <a:path w="48977" h="42337" extrusionOk="0">
                  <a:moveTo>
                    <a:pt x="48681" y="295"/>
                  </a:moveTo>
                  <a:lnTo>
                    <a:pt x="48681" y="39186"/>
                  </a:lnTo>
                  <a:cubicBezTo>
                    <a:pt x="48681" y="40760"/>
                    <a:pt x="47400" y="42041"/>
                    <a:pt x="45826" y="42041"/>
                  </a:cubicBezTo>
                  <a:lnTo>
                    <a:pt x="3151" y="42041"/>
                  </a:lnTo>
                  <a:cubicBezTo>
                    <a:pt x="1577" y="42041"/>
                    <a:pt x="297" y="40760"/>
                    <a:pt x="297" y="39186"/>
                  </a:cubicBezTo>
                  <a:lnTo>
                    <a:pt x="297" y="295"/>
                  </a:lnTo>
                  <a:close/>
                  <a:moveTo>
                    <a:pt x="0" y="0"/>
                  </a:moveTo>
                  <a:lnTo>
                    <a:pt x="0" y="39186"/>
                  </a:lnTo>
                  <a:cubicBezTo>
                    <a:pt x="0" y="40923"/>
                    <a:pt x="1414" y="42337"/>
                    <a:pt x="3151" y="42337"/>
                  </a:cubicBezTo>
                  <a:lnTo>
                    <a:pt x="45826" y="42337"/>
                  </a:lnTo>
                  <a:cubicBezTo>
                    <a:pt x="47563" y="42337"/>
                    <a:pt x="48977" y="40924"/>
                    <a:pt x="48976" y="39187"/>
                  </a:cubicBezTo>
                  <a:lnTo>
                    <a:pt x="48976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41" name="Google Shape;3241;p68"/>
          <p:cNvSpPr txBox="1"/>
          <p:nvPr/>
        </p:nvSpPr>
        <p:spPr>
          <a:xfrm>
            <a:off x="4509949" y="947358"/>
            <a:ext cx="1673136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i="0" u="none" strike="noStrike" cap="none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rPr>
              <a:t>05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3"/>
        </a:solidFill>
        <a:effectLst/>
      </p:bgPr>
    </p:bg>
    <p:spTree>
      <p:nvGrpSpPr>
        <p:cNvPr id="1" name="Shape 3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" name="Google Shape;3246;p69"/>
          <p:cNvSpPr/>
          <p:nvPr/>
        </p:nvSpPr>
        <p:spPr>
          <a:xfrm>
            <a:off x="4197625" y="3915769"/>
            <a:ext cx="150423" cy="177603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7" name="Google Shape;3247;p69"/>
          <p:cNvSpPr txBox="1">
            <a:spLocks noGrp="1"/>
          </p:cNvSpPr>
          <p:nvPr>
            <p:ph type="title"/>
          </p:nvPr>
        </p:nvSpPr>
        <p:spPr>
          <a:xfrm>
            <a:off x="720000" y="740175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/>
              <a:t>Laboratori</a:t>
            </a:r>
            <a:endParaRPr/>
          </a:p>
        </p:txBody>
      </p:sp>
      <p:grpSp>
        <p:nvGrpSpPr>
          <p:cNvPr id="3248" name="Google Shape;3248;p69"/>
          <p:cNvGrpSpPr/>
          <p:nvPr/>
        </p:nvGrpSpPr>
        <p:grpSpPr>
          <a:xfrm rot="987501">
            <a:off x="242362" y="1608129"/>
            <a:ext cx="1249289" cy="1249760"/>
            <a:chOff x="1702250" y="3731250"/>
            <a:chExt cx="426750" cy="426925"/>
          </a:xfrm>
        </p:grpSpPr>
        <p:sp>
          <p:nvSpPr>
            <p:cNvPr id="3249" name="Google Shape;3249;p69"/>
            <p:cNvSpPr/>
            <p:nvPr/>
          </p:nvSpPr>
          <p:spPr>
            <a:xfrm>
              <a:off x="1702250" y="3731250"/>
              <a:ext cx="426750" cy="426925"/>
            </a:xfrm>
            <a:custGeom>
              <a:avLst/>
              <a:gdLst/>
              <a:ahLst/>
              <a:cxnLst/>
              <a:rect l="l" t="t" r="r" b="b"/>
              <a:pathLst>
                <a:path w="17070" h="17077" extrusionOk="0">
                  <a:moveTo>
                    <a:pt x="14752" y="3623"/>
                  </a:moveTo>
                  <a:cubicBezTo>
                    <a:pt x="14711" y="3696"/>
                    <a:pt x="14670" y="3761"/>
                    <a:pt x="14613" y="3820"/>
                  </a:cubicBezTo>
                  <a:cubicBezTo>
                    <a:pt x="14617" y="3780"/>
                    <a:pt x="14619" y="3735"/>
                    <a:pt x="14619" y="3686"/>
                  </a:cubicBezTo>
                  <a:cubicBezTo>
                    <a:pt x="14669" y="3663"/>
                    <a:pt x="14712" y="3641"/>
                    <a:pt x="14752" y="3623"/>
                  </a:cubicBezTo>
                  <a:close/>
                  <a:moveTo>
                    <a:pt x="9688" y="0"/>
                  </a:moveTo>
                  <a:cubicBezTo>
                    <a:pt x="9238" y="0"/>
                    <a:pt x="8755" y="241"/>
                    <a:pt x="8771" y="610"/>
                  </a:cubicBezTo>
                  <a:cubicBezTo>
                    <a:pt x="8734" y="650"/>
                    <a:pt x="8704" y="696"/>
                    <a:pt x="8677" y="746"/>
                  </a:cubicBezTo>
                  <a:cubicBezTo>
                    <a:pt x="8611" y="653"/>
                    <a:pt x="8537" y="594"/>
                    <a:pt x="8464" y="557"/>
                  </a:cubicBezTo>
                  <a:cubicBezTo>
                    <a:pt x="8395" y="258"/>
                    <a:pt x="8133" y="135"/>
                    <a:pt x="7840" y="135"/>
                  </a:cubicBezTo>
                  <a:cubicBezTo>
                    <a:pt x="7374" y="135"/>
                    <a:pt x="6827" y="445"/>
                    <a:pt x="6844" y="851"/>
                  </a:cubicBezTo>
                  <a:cubicBezTo>
                    <a:pt x="6815" y="848"/>
                    <a:pt x="6786" y="847"/>
                    <a:pt x="6757" y="847"/>
                  </a:cubicBezTo>
                  <a:cubicBezTo>
                    <a:pt x="6519" y="847"/>
                    <a:pt x="6266" y="947"/>
                    <a:pt x="6085" y="1106"/>
                  </a:cubicBezTo>
                  <a:cubicBezTo>
                    <a:pt x="5776" y="1138"/>
                    <a:pt x="5448" y="1349"/>
                    <a:pt x="5279" y="1605"/>
                  </a:cubicBezTo>
                  <a:cubicBezTo>
                    <a:pt x="5273" y="1605"/>
                    <a:pt x="5267" y="1604"/>
                    <a:pt x="5260" y="1604"/>
                  </a:cubicBezTo>
                  <a:cubicBezTo>
                    <a:pt x="4773" y="1604"/>
                    <a:pt x="4164" y="2037"/>
                    <a:pt x="3982" y="2509"/>
                  </a:cubicBezTo>
                  <a:cubicBezTo>
                    <a:pt x="3487" y="2542"/>
                    <a:pt x="3412" y="2762"/>
                    <a:pt x="3170" y="3079"/>
                  </a:cubicBezTo>
                  <a:cubicBezTo>
                    <a:pt x="2907" y="3204"/>
                    <a:pt x="2676" y="3484"/>
                    <a:pt x="2625" y="3781"/>
                  </a:cubicBezTo>
                  <a:cubicBezTo>
                    <a:pt x="2355" y="3857"/>
                    <a:pt x="2139" y="4169"/>
                    <a:pt x="2080" y="4458"/>
                  </a:cubicBezTo>
                  <a:cubicBezTo>
                    <a:pt x="1915" y="4591"/>
                    <a:pt x="1792" y="4840"/>
                    <a:pt x="1745" y="5046"/>
                  </a:cubicBezTo>
                  <a:cubicBezTo>
                    <a:pt x="1732" y="5045"/>
                    <a:pt x="1720" y="5045"/>
                    <a:pt x="1708" y="5045"/>
                  </a:cubicBezTo>
                  <a:cubicBezTo>
                    <a:pt x="1244" y="5045"/>
                    <a:pt x="998" y="5613"/>
                    <a:pt x="1007" y="6035"/>
                  </a:cubicBezTo>
                  <a:cubicBezTo>
                    <a:pt x="597" y="6402"/>
                    <a:pt x="640" y="7440"/>
                    <a:pt x="1152" y="7502"/>
                  </a:cubicBezTo>
                  <a:cubicBezTo>
                    <a:pt x="914" y="8533"/>
                    <a:pt x="63" y="8349"/>
                    <a:pt x="0" y="9066"/>
                  </a:cubicBezTo>
                  <a:cubicBezTo>
                    <a:pt x="67" y="9783"/>
                    <a:pt x="930" y="9620"/>
                    <a:pt x="1131" y="10501"/>
                  </a:cubicBezTo>
                  <a:cubicBezTo>
                    <a:pt x="1217" y="10757"/>
                    <a:pt x="1457" y="10887"/>
                    <a:pt x="1697" y="10887"/>
                  </a:cubicBezTo>
                  <a:cubicBezTo>
                    <a:pt x="1925" y="10887"/>
                    <a:pt x="2152" y="10770"/>
                    <a:pt x="2248" y="10534"/>
                  </a:cubicBezTo>
                  <a:cubicBezTo>
                    <a:pt x="2334" y="10342"/>
                    <a:pt x="2493" y="10041"/>
                    <a:pt x="2724" y="9813"/>
                  </a:cubicBezTo>
                  <a:cubicBezTo>
                    <a:pt x="3012" y="12387"/>
                    <a:pt x="4770" y="14566"/>
                    <a:pt x="7209" y="15394"/>
                  </a:cubicBezTo>
                  <a:cubicBezTo>
                    <a:pt x="7083" y="16115"/>
                    <a:pt x="7957" y="16012"/>
                    <a:pt x="8104" y="16702"/>
                  </a:cubicBezTo>
                  <a:cubicBezTo>
                    <a:pt x="8187" y="16950"/>
                    <a:pt x="8421" y="17077"/>
                    <a:pt x="8654" y="17077"/>
                  </a:cubicBezTo>
                  <a:cubicBezTo>
                    <a:pt x="8875" y="17077"/>
                    <a:pt x="9096" y="16963"/>
                    <a:pt x="9189" y="16733"/>
                  </a:cubicBezTo>
                  <a:cubicBezTo>
                    <a:pt x="9383" y="16173"/>
                    <a:pt x="9774" y="16133"/>
                    <a:pt x="10030" y="15762"/>
                  </a:cubicBezTo>
                  <a:cubicBezTo>
                    <a:pt x="11035" y="15735"/>
                    <a:pt x="12025" y="15480"/>
                    <a:pt x="12917" y="15019"/>
                  </a:cubicBezTo>
                  <a:cubicBezTo>
                    <a:pt x="13153" y="15111"/>
                    <a:pt x="13925" y="15648"/>
                    <a:pt x="14236" y="15648"/>
                  </a:cubicBezTo>
                  <a:cubicBezTo>
                    <a:pt x="14252" y="15648"/>
                    <a:pt x="14266" y="15646"/>
                    <a:pt x="14280" y="15643"/>
                  </a:cubicBezTo>
                  <a:cubicBezTo>
                    <a:pt x="14378" y="15649"/>
                    <a:pt x="14488" y="15659"/>
                    <a:pt x="14598" y="15659"/>
                  </a:cubicBezTo>
                  <a:cubicBezTo>
                    <a:pt x="14840" y="15659"/>
                    <a:pt x="15084" y="15614"/>
                    <a:pt x="15213" y="15392"/>
                  </a:cubicBezTo>
                  <a:cubicBezTo>
                    <a:pt x="15552" y="15008"/>
                    <a:pt x="14859" y="13988"/>
                    <a:pt x="14768" y="13606"/>
                  </a:cubicBezTo>
                  <a:cubicBezTo>
                    <a:pt x="16659" y="11633"/>
                    <a:pt x="17070" y="8395"/>
                    <a:pt x="15783" y="6013"/>
                  </a:cubicBezTo>
                  <a:cubicBezTo>
                    <a:pt x="16058" y="5744"/>
                    <a:pt x="16227" y="5177"/>
                    <a:pt x="16542" y="5081"/>
                  </a:cubicBezTo>
                  <a:cubicBezTo>
                    <a:pt x="16979" y="4883"/>
                    <a:pt x="16965" y="4198"/>
                    <a:pt x="16514" y="4019"/>
                  </a:cubicBezTo>
                  <a:cubicBezTo>
                    <a:pt x="15957" y="3831"/>
                    <a:pt x="15984" y="2962"/>
                    <a:pt x="15457" y="2962"/>
                  </a:cubicBezTo>
                  <a:cubicBezTo>
                    <a:pt x="15367" y="2962"/>
                    <a:pt x="15261" y="2987"/>
                    <a:pt x="15134" y="3045"/>
                  </a:cubicBezTo>
                  <a:cubicBezTo>
                    <a:pt x="15148" y="2879"/>
                    <a:pt x="14992" y="2583"/>
                    <a:pt x="14839" y="2420"/>
                  </a:cubicBezTo>
                  <a:cubicBezTo>
                    <a:pt x="15064" y="1889"/>
                    <a:pt x="14437" y="1358"/>
                    <a:pt x="13898" y="1358"/>
                  </a:cubicBezTo>
                  <a:cubicBezTo>
                    <a:pt x="13745" y="1358"/>
                    <a:pt x="13598" y="1402"/>
                    <a:pt x="13481" y="1501"/>
                  </a:cubicBezTo>
                  <a:cubicBezTo>
                    <a:pt x="13188" y="1285"/>
                    <a:pt x="12779" y="1075"/>
                    <a:pt x="12389" y="1075"/>
                  </a:cubicBezTo>
                  <a:cubicBezTo>
                    <a:pt x="12284" y="1075"/>
                    <a:pt x="12180" y="1090"/>
                    <a:pt x="12080" y="1125"/>
                  </a:cubicBezTo>
                  <a:cubicBezTo>
                    <a:pt x="11833" y="756"/>
                    <a:pt x="11347" y="592"/>
                    <a:pt x="10890" y="592"/>
                  </a:cubicBezTo>
                  <a:cubicBezTo>
                    <a:pt x="10751" y="592"/>
                    <a:pt x="10614" y="607"/>
                    <a:pt x="10488" y="637"/>
                  </a:cubicBezTo>
                  <a:cubicBezTo>
                    <a:pt x="10471" y="619"/>
                    <a:pt x="10455" y="601"/>
                    <a:pt x="10436" y="585"/>
                  </a:cubicBezTo>
                  <a:cubicBezTo>
                    <a:pt x="10424" y="172"/>
                    <a:pt x="10067" y="0"/>
                    <a:pt x="96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69"/>
            <p:cNvSpPr/>
            <p:nvPr/>
          </p:nvSpPr>
          <p:spPr>
            <a:xfrm>
              <a:off x="1795600" y="3801225"/>
              <a:ext cx="308350" cy="308375"/>
            </a:xfrm>
            <a:custGeom>
              <a:avLst/>
              <a:gdLst/>
              <a:ahLst/>
              <a:cxnLst/>
              <a:rect l="l" t="t" r="r" b="b"/>
              <a:pathLst>
                <a:path w="12334" h="12335" extrusionOk="0">
                  <a:moveTo>
                    <a:pt x="6166" y="1"/>
                  </a:moveTo>
                  <a:cubicBezTo>
                    <a:pt x="2762" y="1"/>
                    <a:pt x="0" y="2761"/>
                    <a:pt x="0" y="6168"/>
                  </a:cubicBezTo>
                  <a:cubicBezTo>
                    <a:pt x="0" y="9574"/>
                    <a:pt x="2761" y="12334"/>
                    <a:pt x="6166" y="12334"/>
                  </a:cubicBezTo>
                  <a:cubicBezTo>
                    <a:pt x="7374" y="12334"/>
                    <a:pt x="8500" y="11986"/>
                    <a:pt x="9450" y="11386"/>
                  </a:cubicBezTo>
                  <a:lnTo>
                    <a:pt x="10446" y="11925"/>
                  </a:lnTo>
                  <a:lnTo>
                    <a:pt x="10548" y="12209"/>
                  </a:lnTo>
                  <a:lnTo>
                    <a:pt x="11021" y="12229"/>
                  </a:lnTo>
                  <a:lnTo>
                    <a:pt x="11022" y="12228"/>
                  </a:lnTo>
                  <a:cubicBezTo>
                    <a:pt x="11024" y="12228"/>
                    <a:pt x="11026" y="12228"/>
                    <a:pt x="11027" y="12228"/>
                  </a:cubicBezTo>
                  <a:cubicBezTo>
                    <a:pt x="11085" y="12228"/>
                    <a:pt x="11132" y="12171"/>
                    <a:pt x="11107" y="12109"/>
                  </a:cubicBezTo>
                  <a:lnTo>
                    <a:pt x="10478" y="10574"/>
                  </a:lnTo>
                  <a:cubicBezTo>
                    <a:pt x="11621" y="9456"/>
                    <a:pt x="12333" y="7894"/>
                    <a:pt x="12333" y="6168"/>
                  </a:cubicBezTo>
                  <a:cubicBezTo>
                    <a:pt x="12333" y="2762"/>
                    <a:pt x="9573" y="1"/>
                    <a:pt x="6166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69"/>
            <p:cNvSpPr/>
            <p:nvPr/>
          </p:nvSpPr>
          <p:spPr>
            <a:xfrm>
              <a:off x="1783500" y="3800925"/>
              <a:ext cx="308350" cy="308300"/>
            </a:xfrm>
            <a:custGeom>
              <a:avLst/>
              <a:gdLst/>
              <a:ahLst/>
              <a:cxnLst/>
              <a:rect l="l" t="t" r="r" b="b"/>
              <a:pathLst>
                <a:path w="12334" h="12332" extrusionOk="0">
                  <a:moveTo>
                    <a:pt x="6166" y="0"/>
                  </a:moveTo>
                  <a:cubicBezTo>
                    <a:pt x="4788" y="0"/>
                    <a:pt x="3517" y="452"/>
                    <a:pt x="2491" y="1214"/>
                  </a:cubicBezTo>
                  <a:cubicBezTo>
                    <a:pt x="978" y="2337"/>
                    <a:pt x="0" y="4137"/>
                    <a:pt x="0" y="6165"/>
                  </a:cubicBezTo>
                  <a:cubicBezTo>
                    <a:pt x="0" y="9571"/>
                    <a:pt x="2762" y="12331"/>
                    <a:pt x="6166" y="12331"/>
                  </a:cubicBezTo>
                  <a:cubicBezTo>
                    <a:pt x="7374" y="12331"/>
                    <a:pt x="8500" y="11983"/>
                    <a:pt x="9451" y="11384"/>
                  </a:cubicBezTo>
                  <a:lnTo>
                    <a:pt x="10988" y="12216"/>
                  </a:lnTo>
                  <a:cubicBezTo>
                    <a:pt x="11001" y="12223"/>
                    <a:pt x="11015" y="12226"/>
                    <a:pt x="11028" y="12226"/>
                  </a:cubicBezTo>
                  <a:cubicBezTo>
                    <a:pt x="11085" y="12226"/>
                    <a:pt x="11133" y="12168"/>
                    <a:pt x="11109" y="12106"/>
                  </a:cubicBezTo>
                  <a:lnTo>
                    <a:pt x="10478" y="10573"/>
                  </a:lnTo>
                  <a:cubicBezTo>
                    <a:pt x="10697" y="10359"/>
                    <a:pt x="10899" y="10128"/>
                    <a:pt x="11085" y="9884"/>
                  </a:cubicBezTo>
                  <a:cubicBezTo>
                    <a:pt x="11868" y="8850"/>
                    <a:pt x="12333" y="7564"/>
                    <a:pt x="12333" y="6166"/>
                  </a:cubicBezTo>
                  <a:cubicBezTo>
                    <a:pt x="12333" y="2761"/>
                    <a:pt x="9573" y="0"/>
                    <a:pt x="6166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69"/>
            <p:cNvSpPr/>
            <p:nvPr/>
          </p:nvSpPr>
          <p:spPr>
            <a:xfrm>
              <a:off x="2034325" y="3872200"/>
              <a:ext cx="45250" cy="60650"/>
            </a:xfrm>
            <a:custGeom>
              <a:avLst/>
              <a:gdLst/>
              <a:ahLst/>
              <a:cxnLst/>
              <a:rect l="l" t="t" r="r" b="b"/>
              <a:pathLst>
                <a:path w="1810" h="2426" extrusionOk="0">
                  <a:moveTo>
                    <a:pt x="827" y="0"/>
                  </a:moveTo>
                  <a:cubicBezTo>
                    <a:pt x="797" y="0"/>
                    <a:pt x="767" y="5"/>
                    <a:pt x="737" y="16"/>
                  </a:cubicBezTo>
                  <a:lnTo>
                    <a:pt x="204" y="211"/>
                  </a:lnTo>
                  <a:cubicBezTo>
                    <a:pt x="71" y="259"/>
                    <a:pt x="1" y="404"/>
                    <a:pt x="49" y="537"/>
                  </a:cubicBezTo>
                  <a:lnTo>
                    <a:pt x="636" y="2250"/>
                  </a:lnTo>
                  <a:cubicBezTo>
                    <a:pt x="674" y="2357"/>
                    <a:pt x="772" y="2426"/>
                    <a:pt x="880" y="2426"/>
                  </a:cubicBezTo>
                  <a:cubicBezTo>
                    <a:pt x="902" y="2426"/>
                    <a:pt x="924" y="2423"/>
                    <a:pt x="946" y="2417"/>
                  </a:cubicBezTo>
                  <a:lnTo>
                    <a:pt x="1599" y="2248"/>
                  </a:lnTo>
                  <a:cubicBezTo>
                    <a:pt x="1729" y="2214"/>
                    <a:pt x="1809" y="2084"/>
                    <a:pt x="1788" y="1952"/>
                  </a:cubicBezTo>
                  <a:cubicBezTo>
                    <a:pt x="1670" y="1225"/>
                    <a:pt x="1251" y="463"/>
                    <a:pt x="1047" y="125"/>
                  </a:cubicBezTo>
                  <a:cubicBezTo>
                    <a:pt x="999" y="45"/>
                    <a:pt x="915" y="0"/>
                    <a:pt x="8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69"/>
            <p:cNvSpPr/>
            <p:nvPr/>
          </p:nvSpPr>
          <p:spPr>
            <a:xfrm>
              <a:off x="2051850" y="3946350"/>
              <a:ext cx="28825" cy="33450"/>
            </a:xfrm>
            <a:custGeom>
              <a:avLst/>
              <a:gdLst/>
              <a:ahLst/>
              <a:cxnLst/>
              <a:rect l="l" t="t" r="r" b="b"/>
              <a:pathLst>
                <a:path w="1153" h="1338" extrusionOk="0">
                  <a:moveTo>
                    <a:pt x="799" y="1"/>
                  </a:moveTo>
                  <a:cubicBezTo>
                    <a:pt x="789" y="1"/>
                    <a:pt x="779" y="1"/>
                    <a:pt x="769" y="2"/>
                  </a:cubicBezTo>
                  <a:lnTo>
                    <a:pt x="371" y="37"/>
                  </a:lnTo>
                  <a:cubicBezTo>
                    <a:pt x="202" y="51"/>
                    <a:pt x="70" y="186"/>
                    <a:pt x="55" y="354"/>
                  </a:cubicBezTo>
                  <a:lnTo>
                    <a:pt x="13" y="895"/>
                  </a:lnTo>
                  <a:cubicBezTo>
                    <a:pt x="0" y="1071"/>
                    <a:pt x="122" y="1229"/>
                    <a:pt x="297" y="1260"/>
                  </a:cubicBezTo>
                  <a:lnTo>
                    <a:pt x="697" y="1332"/>
                  </a:lnTo>
                  <a:cubicBezTo>
                    <a:pt x="717" y="1336"/>
                    <a:pt x="738" y="1337"/>
                    <a:pt x="758" y="1337"/>
                  </a:cubicBezTo>
                  <a:cubicBezTo>
                    <a:pt x="917" y="1337"/>
                    <a:pt x="1059" y="1228"/>
                    <a:pt x="1094" y="1069"/>
                  </a:cubicBezTo>
                  <a:cubicBezTo>
                    <a:pt x="1148" y="824"/>
                    <a:pt x="1152" y="546"/>
                    <a:pt x="1143" y="331"/>
                  </a:cubicBezTo>
                  <a:cubicBezTo>
                    <a:pt x="1135" y="145"/>
                    <a:pt x="982" y="1"/>
                    <a:pt x="7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69"/>
            <p:cNvSpPr/>
            <p:nvPr/>
          </p:nvSpPr>
          <p:spPr>
            <a:xfrm>
              <a:off x="1907775" y="3850075"/>
              <a:ext cx="60475" cy="152000"/>
            </a:xfrm>
            <a:custGeom>
              <a:avLst/>
              <a:gdLst/>
              <a:ahLst/>
              <a:cxnLst/>
              <a:rect l="l" t="t" r="r" b="b"/>
              <a:pathLst>
                <a:path w="2419" h="6080" extrusionOk="0">
                  <a:moveTo>
                    <a:pt x="95" y="1"/>
                  </a:moveTo>
                  <a:cubicBezTo>
                    <a:pt x="41" y="1"/>
                    <a:pt x="0" y="49"/>
                    <a:pt x="11" y="103"/>
                  </a:cubicBezTo>
                  <a:lnTo>
                    <a:pt x="1084" y="6009"/>
                  </a:lnTo>
                  <a:cubicBezTo>
                    <a:pt x="1092" y="6056"/>
                    <a:pt x="1130" y="6080"/>
                    <a:pt x="1169" y="6080"/>
                  </a:cubicBezTo>
                  <a:cubicBezTo>
                    <a:pt x="1206" y="6080"/>
                    <a:pt x="1244" y="6056"/>
                    <a:pt x="1253" y="6010"/>
                  </a:cubicBezTo>
                  <a:lnTo>
                    <a:pt x="2408" y="103"/>
                  </a:lnTo>
                  <a:cubicBezTo>
                    <a:pt x="2419" y="50"/>
                    <a:pt x="2378" y="1"/>
                    <a:pt x="2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69"/>
            <p:cNvSpPr/>
            <p:nvPr/>
          </p:nvSpPr>
          <p:spPr>
            <a:xfrm>
              <a:off x="1920025" y="4015950"/>
              <a:ext cx="36000" cy="36025"/>
            </a:xfrm>
            <a:custGeom>
              <a:avLst/>
              <a:gdLst/>
              <a:ahLst/>
              <a:cxnLst/>
              <a:rect l="l" t="t" r="r" b="b"/>
              <a:pathLst>
                <a:path w="1440" h="1441" extrusionOk="0">
                  <a:moveTo>
                    <a:pt x="720" y="1"/>
                  </a:moveTo>
                  <a:cubicBezTo>
                    <a:pt x="322" y="1"/>
                    <a:pt x="0" y="323"/>
                    <a:pt x="0" y="721"/>
                  </a:cubicBezTo>
                  <a:cubicBezTo>
                    <a:pt x="0" y="1117"/>
                    <a:pt x="322" y="1440"/>
                    <a:pt x="720" y="1440"/>
                  </a:cubicBezTo>
                  <a:cubicBezTo>
                    <a:pt x="1118" y="1440"/>
                    <a:pt x="1440" y="1117"/>
                    <a:pt x="1440" y="721"/>
                  </a:cubicBezTo>
                  <a:cubicBezTo>
                    <a:pt x="1440" y="323"/>
                    <a:pt x="1118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69"/>
            <p:cNvSpPr/>
            <p:nvPr/>
          </p:nvSpPr>
          <p:spPr>
            <a:xfrm>
              <a:off x="1734425" y="3867400"/>
              <a:ext cx="46100" cy="44525"/>
            </a:xfrm>
            <a:custGeom>
              <a:avLst/>
              <a:gdLst/>
              <a:ahLst/>
              <a:cxnLst/>
              <a:rect l="l" t="t" r="r" b="b"/>
              <a:pathLst>
                <a:path w="1844" h="1781" extrusionOk="0">
                  <a:moveTo>
                    <a:pt x="510" y="1"/>
                  </a:moveTo>
                  <a:cubicBezTo>
                    <a:pt x="496" y="1"/>
                    <a:pt x="479" y="3"/>
                    <a:pt x="460" y="8"/>
                  </a:cubicBezTo>
                  <a:cubicBezTo>
                    <a:pt x="418" y="20"/>
                    <a:pt x="380" y="73"/>
                    <a:pt x="347" y="166"/>
                  </a:cubicBezTo>
                  <a:cubicBezTo>
                    <a:pt x="309" y="275"/>
                    <a:pt x="289" y="376"/>
                    <a:pt x="289" y="469"/>
                  </a:cubicBezTo>
                  <a:cubicBezTo>
                    <a:pt x="289" y="565"/>
                    <a:pt x="307" y="617"/>
                    <a:pt x="344" y="630"/>
                  </a:cubicBezTo>
                  <a:lnTo>
                    <a:pt x="975" y="855"/>
                  </a:lnTo>
                  <a:cubicBezTo>
                    <a:pt x="1147" y="915"/>
                    <a:pt x="1256" y="961"/>
                    <a:pt x="1304" y="991"/>
                  </a:cubicBezTo>
                  <a:cubicBezTo>
                    <a:pt x="1352" y="1020"/>
                    <a:pt x="1369" y="1056"/>
                    <a:pt x="1354" y="1097"/>
                  </a:cubicBezTo>
                  <a:cubicBezTo>
                    <a:pt x="1342" y="1133"/>
                    <a:pt x="1313" y="1150"/>
                    <a:pt x="1268" y="1150"/>
                  </a:cubicBezTo>
                  <a:cubicBezTo>
                    <a:pt x="1261" y="1150"/>
                    <a:pt x="1253" y="1149"/>
                    <a:pt x="1246" y="1149"/>
                  </a:cubicBezTo>
                  <a:cubicBezTo>
                    <a:pt x="1188" y="1141"/>
                    <a:pt x="1074" y="1109"/>
                    <a:pt x="909" y="1050"/>
                  </a:cubicBezTo>
                  <a:lnTo>
                    <a:pt x="251" y="815"/>
                  </a:lnTo>
                  <a:cubicBezTo>
                    <a:pt x="243" y="812"/>
                    <a:pt x="234" y="811"/>
                    <a:pt x="223" y="811"/>
                  </a:cubicBezTo>
                  <a:cubicBezTo>
                    <a:pt x="208" y="811"/>
                    <a:pt x="191" y="814"/>
                    <a:pt x="172" y="819"/>
                  </a:cubicBezTo>
                  <a:cubicBezTo>
                    <a:pt x="128" y="834"/>
                    <a:pt x="91" y="886"/>
                    <a:pt x="60" y="973"/>
                  </a:cubicBezTo>
                  <a:cubicBezTo>
                    <a:pt x="21" y="1082"/>
                    <a:pt x="1" y="1185"/>
                    <a:pt x="1" y="1278"/>
                  </a:cubicBezTo>
                  <a:cubicBezTo>
                    <a:pt x="1" y="1372"/>
                    <a:pt x="20" y="1425"/>
                    <a:pt x="57" y="1439"/>
                  </a:cubicBezTo>
                  <a:lnTo>
                    <a:pt x="865" y="1727"/>
                  </a:lnTo>
                  <a:cubicBezTo>
                    <a:pt x="964" y="1763"/>
                    <a:pt x="1056" y="1780"/>
                    <a:pt x="1140" y="1780"/>
                  </a:cubicBezTo>
                  <a:cubicBezTo>
                    <a:pt x="1238" y="1780"/>
                    <a:pt x="1326" y="1757"/>
                    <a:pt x="1405" y="1711"/>
                  </a:cubicBezTo>
                  <a:cubicBezTo>
                    <a:pt x="1554" y="1624"/>
                    <a:pt x="1670" y="1466"/>
                    <a:pt x="1752" y="1236"/>
                  </a:cubicBezTo>
                  <a:cubicBezTo>
                    <a:pt x="1835" y="1008"/>
                    <a:pt x="1843" y="813"/>
                    <a:pt x="1782" y="654"/>
                  </a:cubicBezTo>
                  <a:cubicBezTo>
                    <a:pt x="1720" y="494"/>
                    <a:pt x="1583" y="377"/>
                    <a:pt x="1372" y="303"/>
                  </a:cubicBezTo>
                  <a:lnTo>
                    <a:pt x="538" y="5"/>
                  </a:lnTo>
                  <a:cubicBezTo>
                    <a:pt x="530" y="2"/>
                    <a:pt x="521" y="1"/>
                    <a:pt x="5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69"/>
            <p:cNvSpPr/>
            <p:nvPr/>
          </p:nvSpPr>
          <p:spPr>
            <a:xfrm>
              <a:off x="1759075" y="3834950"/>
              <a:ext cx="33950" cy="42925"/>
            </a:xfrm>
            <a:custGeom>
              <a:avLst/>
              <a:gdLst/>
              <a:ahLst/>
              <a:cxnLst/>
              <a:rect l="l" t="t" r="r" b="b"/>
              <a:pathLst>
                <a:path w="1358" h="1717" extrusionOk="0">
                  <a:moveTo>
                    <a:pt x="607" y="0"/>
                  </a:moveTo>
                  <a:cubicBezTo>
                    <a:pt x="592" y="0"/>
                    <a:pt x="576" y="3"/>
                    <a:pt x="560" y="9"/>
                  </a:cubicBezTo>
                  <a:cubicBezTo>
                    <a:pt x="519" y="24"/>
                    <a:pt x="477" y="67"/>
                    <a:pt x="434" y="136"/>
                  </a:cubicBezTo>
                  <a:cubicBezTo>
                    <a:pt x="389" y="207"/>
                    <a:pt x="365" y="288"/>
                    <a:pt x="355" y="380"/>
                  </a:cubicBezTo>
                  <a:cubicBezTo>
                    <a:pt x="346" y="472"/>
                    <a:pt x="362" y="543"/>
                    <a:pt x="399" y="593"/>
                  </a:cubicBezTo>
                  <a:lnTo>
                    <a:pt x="391" y="608"/>
                  </a:lnTo>
                  <a:lnTo>
                    <a:pt x="287" y="571"/>
                  </a:lnTo>
                  <a:cubicBezTo>
                    <a:pt x="277" y="567"/>
                    <a:pt x="266" y="565"/>
                    <a:pt x="256" y="565"/>
                  </a:cubicBezTo>
                  <a:cubicBezTo>
                    <a:pt x="211" y="565"/>
                    <a:pt x="168" y="601"/>
                    <a:pt x="124" y="672"/>
                  </a:cubicBezTo>
                  <a:cubicBezTo>
                    <a:pt x="69" y="759"/>
                    <a:pt x="34" y="849"/>
                    <a:pt x="17" y="940"/>
                  </a:cubicBezTo>
                  <a:cubicBezTo>
                    <a:pt x="1" y="1032"/>
                    <a:pt x="5" y="1085"/>
                    <a:pt x="30" y="1101"/>
                  </a:cubicBezTo>
                  <a:lnTo>
                    <a:pt x="1010" y="1711"/>
                  </a:lnTo>
                  <a:cubicBezTo>
                    <a:pt x="1016" y="1715"/>
                    <a:pt x="1022" y="1717"/>
                    <a:pt x="1029" y="1717"/>
                  </a:cubicBezTo>
                  <a:cubicBezTo>
                    <a:pt x="1041" y="1717"/>
                    <a:pt x="1054" y="1710"/>
                    <a:pt x="1069" y="1698"/>
                  </a:cubicBezTo>
                  <a:cubicBezTo>
                    <a:pt x="1092" y="1680"/>
                    <a:pt x="1128" y="1629"/>
                    <a:pt x="1177" y="1549"/>
                  </a:cubicBezTo>
                  <a:cubicBezTo>
                    <a:pt x="1226" y="1469"/>
                    <a:pt x="1271" y="1389"/>
                    <a:pt x="1308" y="1308"/>
                  </a:cubicBezTo>
                  <a:cubicBezTo>
                    <a:pt x="1346" y="1228"/>
                    <a:pt x="1358" y="1184"/>
                    <a:pt x="1344" y="1175"/>
                  </a:cubicBezTo>
                  <a:lnTo>
                    <a:pt x="765" y="813"/>
                  </a:lnTo>
                  <a:cubicBezTo>
                    <a:pt x="739" y="797"/>
                    <a:pt x="725" y="780"/>
                    <a:pt x="720" y="759"/>
                  </a:cubicBezTo>
                  <a:cubicBezTo>
                    <a:pt x="714" y="740"/>
                    <a:pt x="725" y="708"/>
                    <a:pt x="753" y="661"/>
                  </a:cubicBezTo>
                  <a:cubicBezTo>
                    <a:pt x="782" y="615"/>
                    <a:pt x="829" y="564"/>
                    <a:pt x="892" y="507"/>
                  </a:cubicBezTo>
                  <a:cubicBezTo>
                    <a:pt x="955" y="449"/>
                    <a:pt x="992" y="413"/>
                    <a:pt x="999" y="399"/>
                  </a:cubicBezTo>
                  <a:cubicBezTo>
                    <a:pt x="1020" y="367"/>
                    <a:pt x="1005" y="320"/>
                    <a:pt x="955" y="260"/>
                  </a:cubicBezTo>
                  <a:cubicBezTo>
                    <a:pt x="903" y="199"/>
                    <a:pt x="853" y="151"/>
                    <a:pt x="802" y="112"/>
                  </a:cubicBezTo>
                  <a:cubicBezTo>
                    <a:pt x="751" y="72"/>
                    <a:pt x="709" y="42"/>
                    <a:pt x="673" y="20"/>
                  </a:cubicBezTo>
                  <a:cubicBezTo>
                    <a:pt x="652" y="7"/>
                    <a:pt x="630" y="0"/>
                    <a:pt x="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69"/>
            <p:cNvSpPr/>
            <p:nvPr/>
          </p:nvSpPr>
          <p:spPr>
            <a:xfrm>
              <a:off x="1781600" y="3803950"/>
              <a:ext cx="45975" cy="49325"/>
            </a:xfrm>
            <a:custGeom>
              <a:avLst/>
              <a:gdLst/>
              <a:ahLst/>
              <a:cxnLst/>
              <a:rect l="l" t="t" r="r" b="b"/>
              <a:pathLst>
                <a:path w="1839" h="1973" extrusionOk="0">
                  <a:moveTo>
                    <a:pt x="601" y="643"/>
                  </a:moveTo>
                  <a:cubicBezTo>
                    <a:pt x="613" y="643"/>
                    <a:pt x="625" y="648"/>
                    <a:pt x="638" y="657"/>
                  </a:cubicBezTo>
                  <a:lnTo>
                    <a:pt x="986" y="989"/>
                  </a:lnTo>
                  <a:cubicBezTo>
                    <a:pt x="998" y="1000"/>
                    <a:pt x="1005" y="1012"/>
                    <a:pt x="1006" y="1030"/>
                  </a:cubicBezTo>
                  <a:cubicBezTo>
                    <a:pt x="1007" y="1047"/>
                    <a:pt x="1002" y="1062"/>
                    <a:pt x="990" y="1073"/>
                  </a:cubicBezTo>
                  <a:cubicBezTo>
                    <a:pt x="983" y="1081"/>
                    <a:pt x="973" y="1085"/>
                    <a:pt x="961" y="1085"/>
                  </a:cubicBezTo>
                  <a:cubicBezTo>
                    <a:pt x="943" y="1085"/>
                    <a:pt x="919" y="1077"/>
                    <a:pt x="889" y="1062"/>
                  </a:cubicBezTo>
                  <a:cubicBezTo>
                    <a:pt x="840" y="1035"/>
                    <a:pt x="782" y="990"/>
                    <a:pt x="717" y="927"/>
                  </a:cubicBezTo>
                  <a:cubicBezTo>
                    <a:pt x="576" y="791"/>
                    <a:pt x="526" y="704"/>
                    <a:pt x="566" y="660"/>
                  </a:cubicBezTo>
                  <a:cubicBezTo>
                    <a:pt x="577" y="649"/>
                    <a:pt x="589" y="643"/>
                    <a:pt x="601" y="643"/>
                  </a:cubicBezTo>
                  <a:close/>
                  <a:moveTo>
                    <a:pt x="815" y="0"/>
                  </a:moveTo>
                  <a:cubicBezTo>
                    <a:pt x="778" y="0"/>
                    <a:pt x="727" y="34"/>
                    <a:pt x="661" y="103"/>
                  </a:cubicBezTo>
                  <a:cubicBezTo>
                    <a:pt x="502" y="271"/>
                    <a:pt x="440" y="382"/>
                    <a:pt x="477" y="439"/>
                  </a:cubicBezTo>
                  <a:lnTo>
                    <a:pt x="528" y="517"/>
                  </a:lnTo>
                  <a:lnTo>
                    <a:pt x="516" y="529"/>
                  </a:lnTo>
                  <a:lnTo>
                    <a:pt x="498" y="517"/>
                  </a:lnTo>
                  <a:cubicBezTo>
                    <a:pt x="472" y="499"/>
                    <a:pt x="432" y="491"/>
                    <a:pt x="376" y="491"/>
                  </a:cubicBezTo>
                  <a:cubicBezTo>
                    <a:pt x="372" y="491"/>
                    <a:pt x="368" y="491"/>
                    <a:pt x="364" y="491"/>
                  </a:cubicBezTo>
                  <a:cubicBezTo>
                    <a:pt x="334" y="493"/>
                    <a:pt x="298" y="505"/>
                    <a:pt x="258" y="526"/>
                  </a:cubicBezTo>
                  <a:cubicBezTo>
                    <a:pt x="217" y="548"/>
                    <a:pt x="174" y="582"/>
                    <a:pt x="128" y="631"/>
                  </a:cubicBezTo>
                  <a:cubicBezTo>
                    <a:pt x="81" y="680"/>
                    <a:pt x="49" y="733"/>
                    <a:pt x="28" y="796"/>
                  </a:cubicBezTo>
                  <a:cubicBezTo>
                    <a:pt x="7" y="858"/>
                    <a:pt x="0" y="911"/>
                    <a:pt x="8" y="960"/>
                  </a:cubicBezTo>
                  <a:cubicBezTo>
                    <a:pt x="25" y="1083"/>
                    <a:pt x="98" y="1206"/>
                    <a:pt x="230" y="1331"/>
                  </a:cubicBezTo>
                  <a:cubicBezTo>
                    <a:pt x="344" y="1439"/>
                    <a:pt x="443" y="1516"/>
                    <a:pt x="528" y="1560"/>
                  </a:cubicBezTo>
                  <a:cubicBezTo>
                    <a:pt x="584" y="1590"/>
                    <a:pt x="634" y="1606"/>
                    <a:pt x="680" y="1609"/>
                  </a:cubicBezTo>
                  <a:cubicBezTo>
                    <a:pt x="684" y="1609"/>
                    <a:pt x="688" y="1609"/>
                    <a:pt x="692" y="1609"/>
                  </a:cubicBezTo>
                  <a:cubicBezTo>
                    <a:pt x="733" y="1609"/>
                    <a:pt x="779" y="1599"/>
                    <a:pt x="828" y="1579"/>
                  </a:cubicBezTo>
                  <a:cubicBezTo>
                    <a:pt x="882" y="1557"/>
                    <a:pt x="935" y="1517"/>
                    <a:pt x="989" y="1463"/>
                  </a:cubicBezTo>
                  <a:cubicBezTo>
                    <a:pt x="1043" y="1406"/>
                    <a:pt x="1084" y="1349"/>
                    <a:pt x="1111" y="1290"/>
                  </a:cubicBezTo>
                  <a:cubicBezTo>
                    <a:pt x="1139" y="1231"/>
                    <a:pt x="1153" y="1192"/>
                    <a:pt x="1155" y="1173"/>
                  </a:cubicBezTo>
                  <a:cubicBezTo>
                    <a:pt x="1159" y="1154"/>
                    <a:pt x="1159" y="1140"/>
                    <a:pt x="1158" y="1130"/>
                  </a:cubicBezTo>
                  <a:lnTo>
                    <a:pt x="1170" y="1116"/>
                  </a:lnTo>
                  <a:lnTo>
                    <a:pt x="1269" y="1210"/>
                  </a:lnTo>
                  <a:cubicBezTo>
                    <a:pt x="1298" y="1237"/>
                    <a:pt x="1311" y="1268"/>
                    <a:pt x="1304" y="1302"/>
                  </a:cubicBezTo>
                  <a:cubicBezTo>
                    <a:pt x="1301" y="1333"/>
                    <a:pt x="1272" y="1375"/>
                    <a:pt x="1222" y="1429"/>
                  </a:cubicBezTo>
                  <a:cubicBezTo>
                    <a:pt x="1171" y="1481"/>
                    <a:pt x="1092" y="1541"/>
                    <a:pt x="988" y="1606"/>
                  </a:cubicBezTo>
                  <a:cubicBezTo>
                    <a:pt x="956" y="1625"/>
                    <a:pt x="936" y="1637"/>
                    <a:pt x="932" y="1641"/>
                  </a:cubicBezTo>
                  <a:cubicBezTo>
                    <a:pt x="915" y="1661"/>
                    <a:pt x="927" y="1712"/>
                    <a:pt x="970" y="1795"/>
                  </a:cubicBezTo>
                  <a:cubicBezTo>
                    <a:pt x="1013" y="1879"/>
                    <a:pt x="1048" y="1933"/>
                    <a:pt x="1076" y="1959"/>
                  </a:cubicBezTo>
                  <a:cubicBezTo>
                    <a:pt x="1085" y="1968"/>
                    <a:pt x="1098" y="1972"/>
                    <a:pt x="1116" y="1972"/>
                  </a:cubicBezTo>
                  <a:cubicBezTo>
                    <a:pt x="1130" y="1972"/>
                    <a:pt x="1146" y="1969"/>
                    <a:pt x="1165" y="1963"/>
                  </a:cubicBezTo>
                  <a:cubicBezTo>
                    <a:pt x="1261" y="1932"/>
                    <a:pt x="1395" y="1828"/>
                    <a:pt x="1565" y="1649"/>
                  </a:cubicBezTo>
                  <a:cubicBezTo>
                    <a:pt x="1726" y="1480"/>
                    <a:pt x="1812" y="1321"/>
                    <a:pt x="1825" y="1166"/>
                  </a:cubicBezTo>
                  <a:cubicBezTo>
                    <a:pt x="1838" y="1012"/>
                    <a:pt x="1777" y="873"/>
                    <a:pt x="1645" y="745"/>
                  </a:cubicBezTo>
                  <a:lnTo>
                    <a:pt x="935" y="69"/>
                  </a:lnTo>
                  <a:cubicBezTo>
                    <a:pt x="911" y="45"/>
                    <a:pt x="892" y="31"/>
                    <a:pt x="878" y="21"/>
                  </a:cubicBezTo>
                  <a:cubicBezTo>
                    <a:pt x="865" y="12"/>
                    <a:pt x="847" y="5"/>
                    <a:pt x="824" y="1"/>
                  </a:cubicBezTo>
                  <a:cubicBezTo>
                    <a:pt x="821" y="1"/>
                    <a:pt x="818" y="0"/>
                    <a:pt x="8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69"/>
            <p:cNvSpPr/>
            <p:nvPr/>
          </p:nvSpPr>
          <p:spPr>
            <a:xfrm>
              <a:off x="1813350" y="3781375"/>
              <a:ext cx="40500" cy="38150"/>
            </a:xfrm>
            <a:custGeom>
              <a:avLst/>
              <a:gdLst/>
              <a:ahLst/>
              <a:cxnLst/>
              <a:rect l="l" t="t" r="r" b="b"/>
              <a:pathLst>
                <a:path w="1620" h="1526" extrusionOk="0">
                  <a:moveTo>
                    <a:pt x="609" y="473"/>
                  </a:moveTo>
                  <a:cubicBezTo>
                    <a:pt x="641" y="473"/>
                    <a:pt x="677" y="501"/>
                    <a:pt x="716" y="558"/>
                  </a:cubicBezTo>
                  <a:cubicBezTo>
                    <a:pt x="745" y="600"/>
                    <a:pt x="758" y="645"/>
                    <a:pt x="753" y="692"/>
                  </a:cubicBezTo>
                  <a:cubicBezTo>
                    <a:pt x="750" y="736"/>
                    <a:pt x="729" y="773"/>
                    <a:pt x="692" y="798"/>
                  </a:cubicBezTo>
                  <a:lnTo>
                    <a:pt x="605" y="671"/>
                  </a:lnTo>
                  <a:cubicBezTo>
                    <a:pt x="541" y="576"/>
                    <a:pt x="531" y="514"/>
                    <a:pt x="577" y="483"/>
                  </a:cubicBezTo>
                  <a:cubicBezTo>
                    <a:pt x="587" y="476"/>
                    <a:pt x="598" y="473"/>
                    <a:pt x="609" y="473"/>
                  </a:cubicBezTo>
                  <a:close/>
                  <a:moveTo>
                    <a:pt x="869" y="0"/>
                  </a:moveTo>
                  <a:cubicBezTo>
                    <a:pt x="749" y="0"/>
                    <a:pt x="609" y="55"/>
                    <a:pt x="447" y="166"/>
                  </a:cubicBezTo>
                  <a:cubicBezTo>
                    <a:pt x="344" y="235"/>
                    <a:pt x="263" y="305"/>
                    <a:pt x="200" y="373"/>
                  </a:cubicBezTo>
                  <a:cubicBezTo>
                    <a:pt x="138" y="441"/>
                    <a:pt x="92" y="519"/>
                    <a:pt x="62" y="605"/>
                  </a:cubicBezTo>
                  <a:cubicBezTo>
                    <a:pt x="0" y="778"/>
                    <a:pt x="49" y="982"/>
                    <a:pt x="210" y="1216"/>
                  </a:cubicBezTo>
                  <a:cubicBezTo>
                    <a:pt x="252" y="1277"/>
                    <a:pt x="297" y="1331"/>
                    <a:pt x="348" y="1379"/>
                  </a:cubicBezTo>
                  <a:cubicBezTo>
                    <a:pt x="384" y="1411"/>
                    <a:pt x="421" y="1438"/>
                    <a:pt x="458" y="1460"/>
                  </a:cubicBezTo>
                  <a:cubicBezTo>
                    <a:pt x="495" y="1481"/>
                    <a:pt x="541" y="1498"/>
                    <a:pt x="596" y="1510"/>
                  </a:cubicBezTo>
                  <a:cubicBezTo>
                    <a:pt x="637" y="1520"/>
                    <a:pt x="679" y="1526"/>
                    <a:pt x="721" y="1526"/>
                  </a:cubicBezTo>
                  <a:cubicBezTo>
                    <a:pt x="735" y="1526"/>
                    <a:pt x="750" y="1525"/>
                    <a:pt x="765" y="1524"/>
                  </a:cubicBezTo>
                  <a:cubicBezTo>
                    <a:pt x="824" y="1520"/>
                    <a:pt x="890" y="1503"/>
                    <a:pt x="968" y="1472"/>
                  </a:cubicBezTo>
                  <a:cubicBezTo>
                    <a:pt x="1045" y="1442"/>
                    <a:pt x="1132" y="1393"/>
                    <a:pt x="1231" y="1326"/>
                  </a:cubicBezTo>
                  <a:cubicBezTo>
                    <a:pt x="1330" y="1259"/>
                    <a:pt x="1421" y="1178"/>
                    <a:pt x="1508" y="1082"/>
                  </a:cubicBezTo>
                  <a:cubicBezTo>
                    <a:pt x="1594" y="985"/>
                    <a:pt x="1619" y="912"/>
                    <a:pt x="1585" y="862"/>
                  </a:cubicBezTo>
                  <a:cubicBezTo>
                    <a:pt x="1561" y="826"/>
                    <a:pt x="1504" y="785"/>
                    <a:pt x="1414" y="740"/>
                  </a:cubicBezTo>
                  <a:cubicBezTo>
                    <a:pt x="1347" y="706"/>
                    <a:pt x="1299" y="688"/>
                    <a:pt x="1268" y="688"/>
                  </a:cubicBezTo>
                  <a:cubicBezTo>
                    <a:pt x="1257" y="688"/>
                    <a:pt x="1248" y="690"/>
                    <a:pt x="1242" y="695"/>
                  </a:cubicBezTo>
                  <a:cubicBezTo>
                    <a:pt x="1237" y="698"/>
                    <a:pt x="1210" y="740"/>
                    <a:pt x="1156" y="823"/>
                  </a:cubicBezTo>
                  <a:cubicBezTo>
                    <a:pt x="1103" y="905"/>
                    <a:pt x="1052" y="962"/>
                    <a:pt x="1006" y="994"/>
                  </a:cubicBezTo>
                  <a:cubicBezTo>
                    <a:pt x="975" y="1015"/>
                    <a:pt x="945" y="1026"/>
                    <a:pt x="917" y="1026"/>
                  </a:cubicBezTo>
                  <a:cubicBezTo>
                    <a:pt x="874" y="1026"/>
                    <a:pt x="835" y="1000"/>
                    <a:pt x="801" y="949"/>
                  </a:cubicBezTo>
                  <a:lnTo>
                    <a:pt x="867" y="908"/>
                  </a:lnTo>
                  <a:cubicBezTo>
                    <a:pt x="1232" y="658"/>
                    <a:pt x="1334" y="412"/>
                    <a:pt x="1169" y="172"/>
                  </a:cubicBezTo>
                  <a:cubicBezTo>
                    <a:pt x="1091" y="58"/>
                    <a:pt x="991" y="0"/>
                    <a:pt x="8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69"/>
            <p:cNvSpPr/>
            <p:nvPr/>
          </p:nvSpPr>
          <p:spPr>
            <a:xfrm>
              <a:off x="1845825" y="3762350"/>
              <a:ext cx="43975" cy="41775"/>
            </a:xfrm>
            <a:custGeom>
              <a:avLst/>
              <a:gdLst/>
              <a:ahLst/>
              <a:cxnLst/>
              <a:rect l="l" t="t" r="r" b="b"/>
              <a:pathLst>
                <a:path w="1759" h="1671" extrusionOk="0">
                  <a:moveTo>
                    <a:pt x="1071" y="1"/>
                  </a:moveTo>
                  <a:cubicBezTo>
                    <a:pt x="1015" y="1"/>
                    <a:pt x="953" y="14"/>
                    <a:pt x="885" y="42"/>
                  </a:cubicBezTo>
                  <a:cubicBezTo>
                    <a:pt x="834" y="62"/>
                    <a:pt x="791" y="87"/>
                    <a:pt x="754" y="118"/>
                  </a:cubicBezTo>
                  <a:cubicBezTo>
                    <a:pt x="664" y="192"/>
                    <a:pt x="616" y="279"/>
                    <a:pt x="609" y="381"/>
                  </a:cubicBezTo>
                  <a:lnTo>
                    <a:pt x="593" y="387"/>
                  </a:lnTo>
                  <a:lnTo>
                    <a:pt x="535" y="299"/>
                  </a:lnTo>
                  <a:cubicBezTo>
                    <a:pt x="516" y="271"/>
                    <a:pt x="487" y="258"/>
                    <a:pt x="450" y="258"/>
                  </a:cubicBezTo>
                  <a:cubicBezTo>
                    <a:pt x="421" y="258"/>
                    <a:pt x="386" y="266"/>
                    <a:pt x="347" y="282"/>
                  </a:cubicBezTo>
                  <a:cubicBezTo>
                    <a:pt x="253" y="319"/>
                    <a:pt x="172" y="369"/>
                    <a:pt x="100" y="433"/>
                  </a:cubicBezTo>
                  <a:cubicBezTo>
                    <a:pt x="29" y="497"/>
                    <a:pt x="0" y="545"/>
                    <a:pt x="12" y="575"/>
                  </a:cubicBezTo>
                  <a:lnTo>
                    <a:pt x="443" y="1645"/>
                  </a:lnTo>
                  <a:cubicBezTo>
                    <a:pt x="451" y="1663"/>
                    <a:pt x="466" y="1671"/>
                    <a:pt x="490" y="1671"/>
                  </a:cubicBezTo>
                  <a:cubicBezTo>
                    <a:pt x="493" y="1671"/>
                    <a:pt x="496" y="1671"/>
                    <a:pt x="499" y="1670"/>
                  </a:cubicBezTo>
                  <a:cubicBezTo>
                    <a:pt x="528" y="1668"/>
                    <a:pt x="585" y="1649"/>
                    <a:pt x="674" y="1614"/>
                  </a:cubicBezTo>
                  <a:cubicBezTo>
                    <a:pt x="762" y="1579"/>
                    <a:pt x="844" y="1539"/>
                    <a:pt x="922" y="1497"/>
                  </a:cubicBezTo>
                  <a:cubicBezTo>
                    <a:pt x="1001" y="1455"/>
                    <a:pt x="1037" y="1426"/>
                    <a:pt x="1030" y="1410"/>
                  </a:cubicBezTo>
                  <a:lnTo>
                    <a:pt x="685" y="555"/>
                  </a:lnTo>
                  <a:cubicBezTo>
                    <a:pt x="670" y="515"/>
                    <a:pt x="682" y="488"/>
                    <a:pt x="722" y="472"/>
                  </a:cubicBezTo>
                  <a:cubicBezTo>
                    <a:pt x="730" y="469"/>
                    <a:pt x="738" y="467"/>
                    <a:pt x="745" y="467"/>
                  </a:cubicBezTo>
                  <a:cubicBezTo>
                    <a:pt x="763" y="467"/>
                    <a:pt x="779" y="476"/>
                    <a:pt x="794" y="492"/>
                  </a:cubicBezTo>
                  <a:cubicBezTo>
                    <a:pt x="804" y="507"/>
                    <a:pt x="816" y="523"/>
                    <a:pt x="829" y="541"/>
                  </a:cubicBezTo>
                  <a:cubicBezTo>
                    <a:pt x="842" y="560"/>
                    <a:pt x="862" y="601"/>
                    <a:pt x="888" y="666"/>
                  </a:cubicBezTo>
                  <a:lnTo>
                    <a:pt x="1167" y="1356"/>
                  </a:lnTo>
                  <a:cubicBezTo>
                    <a:pt x="1174" y="1372"/>
                    <a:pt x="1188" y="1382"/>
                    <a:pt x="1211" y="1382"/>
                  </a:cubicBezTo>
                  <a:cubicBezTo>
                    <a:pt x="1214" y="1382"/>
                    <a:pt x="1217" y="1382"/>
                    <a:pt x="1221" y="1381"/>
                  </a:cubicBezTo>
                  <a:cubicBezTo>
                    <a:pt x="1248" y="1379"/>
                    <a:pt x="1306" y="1360"/>
                    <a:pt x="1394" y="1324"/>
                  </a:cubicBezTo>
                  <a:cubicBezTo>
                    <a:pt x="1483" y="1290"/>
                    <a:pt x="1566" y="1250"/>
                    <a:pt x="1645" y="1208"/>
                  </a:cubicBezTo>
                  <a:cubicBezTo>
                    <a:pt x="1722" y="1164"/>
                    <a:pt x="1758" y="1135"/>
                    <a:pt x="1752" y="1119"/>
                  </a:cubicBezTo>
                  <a:lnTo>
                    <a:pt x="1483" y="451"/>
                  </a:lnTo>
                  <a:cubicBezTo>
                    <a:pt x="1404" y="254"/>
                    <a:pt x="1321" y="123"/>
                    <a:pt x="1236" y="55"/>
                  </a:cubicBezTo>
                  <a:cubicBezTo>
                    <a:pt x="1189" y="19"/>
                    <a:pt x="1134" y="1"/>
                    <a:pt x="10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69"/>
            <p:cNvSpPr/>
            <p:nvPr/>
          </p:nvSpPr>
          <p:spPr>
            <a:xfrm>
              <a:off x="1885400" y="3744350"/>
              <a:ext cx="30225" cy="44825"/>
            </a:xfrm>
            <a:custGeom>
              <a:avLst/>
              <a:gdLst/>
              <a:ahLst/>
              <a:cxnLst/>
              <a:rect l="l" t="t" r="r" b="b"/>
              <a:pathLst>
                <a:path w="1209" h="1793" extrusionOk="0">
                  <a:moveTo>
                    <a:pt x="575" y="0"/>
                  </a:moveTo>
                  <a:cubicBezTo>
                    <a:pt x="546" y="0"/>
                    <a:pt x="511" y="4"/>
                    <a:pt x="472" y="12"/>
                  </a:cubicBezTo>
                  <a:cubicBezTo>
                    <a:pt x="384" y="30"/>
                    <a:pt x="295" y="61"/>
                    <a:pt x="209" y="109"/>
                  </a:cubicBezTo>
                  <a:cubicBezTo>
                    <a:pt x="121" y="156"/>
                    <a:pt x="83" y="203"/>
                    <a:pt x="91" y="251"/>
                  </a:cubicBezTo>
                  <a:lnTo>
                    <a:pt x="145" y="528"/>
                  </a:lnTo>
                  <a:lnTo>
                    <a:pt x="72" y="543"/>
                  </a:lnTo>
                  <a:cubicBezTo>
                    <a:pt x="42" y="548"/>
                    <a:pt x="22" y="577"/>
                    <a:pt x="11" y="627"/>
                  </a:cubicBezTo>
                  <a:cubicBezTo>
                    <a:pt x="1" y="677"/>
                    <a:pt x="2" y="733"/>
                    <a:pt x="14" y="794"/>
                  </a:cubicBezTo>
                  <a:cubicBezTo>
                    <a:pt x="27" y="854"/>
                    <a:pt x="42" y="902"/>
                    <a:pt x="62" y="934"/>
                  </a:cubicBezTo>
                  <a:cubicBezTo>
                    <a:pt x="79" y="965"/>
                    <a:pt x="95" y="980"/>
                    <a:pt x="110" y="980"/>
                  </a:cubicBezTo>
                  <a:cubicBezTo>
                    <a:pt x="112" y="980"/>
                    <a:pt x="114" y="980"/>
                    <a:pt x="115" y="980"/>
                  </a:cubicBezTo>
                  <a:lnTo>
                    <a:pt x="230" y="958"/>
                  </a:lnTo>
                  <a:lnTo>
                    <a:pt x="300" y="1316"/>
                  </a:lnTo>
                  <a:cubicBezTo>
                    <a:pt x="346" y="1553"/>
                    <a:pt x="432" y="1699"/>
                    <a:pt x="558" y="1752"/>
                  </a:cubicBezTo>
                  <a:cubicBezTo>
                    <a:pt x="625" y="1778"/>
                    <a:pt x="690" y="1792"/>
                    <a:pt x="757" y="1792"/>
                  </a:cubicBezTo>
                  <a:cubicBezTo>
                    <a:pt x="763" y="1792"/>
                    <a:pt x="770" y="1792"/>
                    <a:pt x="776" y="1792"/>
                  </a:cubicBezTo>
                  <a:cubicBezTo>
                    <a:pt x="840" y="1792"/>
                    <a:pt x="915" y="1783"/>
                    <a:pt x="1004" y="1765"/>
                  </a:cubicBezTo>
                  <a:cubicBezTo>
                    <a:pt x="1101" y="1745"/>
                    <a:pt x="1162" y="1720"/>
                    <a:pt x="1184" y="1689"/>
                  </a:cubicBezTo>
                  <a:cubicBezTo>
                    <a:pt x="1206" y="1658"/>
                    <a:pt x="1209" y="1591"/>
                    <a:pt x="1189" y="1486"/>
                  </a:cubicBezTo>
                  <a:cubicBezTo>
                    <a:pt x="1179" y="1433"/>
                    <a:pt x="1168" y="1395"/>
                    <a:pt x="1157" y="1370"/>
                  </a:cubicBezTo>
                  <a:cubicBezTo>
                    <a:pt x="1148" y="1349"/>
                    <a:pt x="1134" y="1340"/>
                    <a:pt x="1114" y="1340"/>
                  </a:cubicBezTo>
                  <a:cubicBezTo>
                    <a:pt x="1110" y="1340"/>
                    <a:pt x="1105" y="1341"/>
                    <a:pt x="1100" y="1342"/>
                  </a:cubicBezTo>
                  <a:cubicBezTo>
                    <a:pt x="1091" y="1343"/>
                    <a:pt x="1082" y="1344"/>
                    <a:pt x="1072" y="1344"/>
                  </a:cubicBezTo>
                  <a:cubicBezTo>
                    <a:pt x="1051" y="1344"/>
                    <a:pt x="1028" y="1340"/>
                    <a:pt x="1001" y="1333"/>
                  </a:cubicBezTo>
                  <a:cubicBezTo>
                    <a:pt x="963" y="1323"/>
                    <a:pt x="940" y="1296"/>
                    <a:pt x="932" y="1255"/>
                  </a:cubicBezTo>
                  <a:lnTo>
                    <a:pt x="849" y="834"/>
                  </a:lnTo>
                  <a:lnTo>
                    <a:pt x="984" y="808"/>
                  </a:lnTo>
                  <a:cubicBezTo>
                    <a:pt x="1012" y="803"/>
                    <a:pt x="1031" y="775"/>
                    <a:pt x="1038" y="723"/>
                  </a:cubicBezTo>
                  <a:cubicBezTo>
                    <a:pt x="1048" y="671"/>
                    <a:pt x="1043" y="608"/>
                    <a:pt x="1030" y="534"/>
                  </a:cubicBezTo>
                  <a:cubicBezTo>
                    <a:pt x="1008" y="427"/>
                    <a:pt x="979" y="373"/>
                    <a:pt x="944" y="373"/>
                  </a:cubicBezTo>
                  <a:cubicBezTo>
                    <a:pt x="941" y="373"/>
                    <a:pt x="939" y="373"/>
                    <a:pt x="936" y="374"/>
                  </a:cubicBezTo>
                  <a:lnTo>
                    <a:pt x="767" y="406"/>
                  </a:lnTo>
                  <a:lnTo>
                    <a:pt x="700" y="74"/>
                  </a:lnTo>
                  <a:cubicBezTo>
                    <a:pt x="691" y="25"/>
                    <a:pt x="649" y="0"/>
                    <a:pt x="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69"/>
            <p:cNvSpPr/>
            <p:nvPr/>
          </p:nvSpPr>
          <p:spPr>
            <a:xfrm>
              <a:off x="1930675" y="3741125"/>
              <a:ext cx="26425" cy="45800"/>
            </a:xfrm>
            <a:custGeom>
              <a:avLst/>
              <a:gdLst/>
              <a:ahLst/>
              <a:cxnLst/>
              <a:rect l="l" t="t" r="r" b="b"/>
              <a:pathLst>
                <a:path w="1057" h="1832" extrusionOk="0">
                  <a:moveTo>
                    <a:pt x="605" y="1"/>
                  </a:moveTo>
                  <a:cubicBezTo>
                    <a:pt x="522" y="1"/>
                    <a:pt x="437" y="11"/>
                    <a:pt x="349" y="36"/>
                  </a:cubicBezTo>
                  <a:cubicBezTo>
                    <a:pt x="253" y="62"/>
                    <a:pt x="205" y="99"/>
                    <a:pt x="203" y="147"/>
                  </a:cubicBezTo>
                  <a:lnTo>
                    <a:pt x="193" y="430"/>
                  </a:lnTo>
                  <a:lnTo>
                    <a:pt x="117" y="427"/>
                  </a:lnTo>
                  <a:cubicBezTo>
                    <a:pt x="116" y="427"/>
                    <a:pt x="116" y="427"/>
                    <a:pt x="115" y="427"/>
                  </a:cubicBezTo>
                  <a:cubicBezTo>
                    <a:pt x="84" y="427"/>
                    <a:pt x="59" y="449"/>
                    <a:pt x="38" y="495"/>
                  </a:cubicBezTo>
                  <a:cubicBezTo>
                    <a:pt x="17" y="543"/>
                    <a:pt x="6" y="598"/>
                    <a:pt x="4" y="660"/>
                  </a:cubicBezTo>
                  <a:cubicBezTo>
                    <a:pt x="0" y="724"/>
                    <a:pt x="6" y="772"/>
                    <a:pt x="16" y="809"/>
                  </a:cubicBezTo>
                  <a:cubicBezTo>
                    <a:pt x="27" y="845"/>
                    <a:pt x="41" y="864"/>
                    <a:pt x="58" y="864"/>
                  </a:cubicBezTo>
                  <a:lnTo>
                    <a:pt x="175" y="868"/>
                  </a:lnTo>
                  <a:lnTo>
                    <a:pt x="161" y="1232"/>
                  </a:lnTo>
                  <a:cubicBezTo>
                    <a:pt x="152" y="1474"/>
                    <a:pt x="203" y="1636"/>
                    <a:pt x="314" y="1716"/>
                  </a:cubicBezTo>
                  <a:cubicBezTo>
                    <a:pt x="372" y="1757"/>
                    <a:pt x="433" y="1785"/>
                    <a:pt x="498" y="1802"/>
                  </a:cubicBezTo>
                  <a:cubicBezTo>
                    <a:pt x="562" y="1818"/>
                    <a:pt x="645" y="1826"/>
                    <a:pt x="745" y="1830"/>
                  </a:cubicBezTo>
                  <a:cubicBezTo>
                    <a:pt x="759" y="1831"/>
                    <a:pt x="772" y="1831"/>
                    <a:pt x="784" y="1831"/>
                  </a:cubicBezTo>
                  <a:cubicBezTo>
                    <a:pt x="862" y="1831"/>
                    <a:pt x="913" y="1820"/>
                    <a:pt x="938" y="1798"/>
                  </a:cubicBezTo>
                  <a:cubicBezTo>
                    <a:pt x="968" y="1773"/>
                    <a:pt x="984" y="1707"/>
                    <a:pt x="988" y="1603"/>
                  </a:cubicBezTo>
                  <a:cubicBezTo>
                    <a:pt x="989" y="1551"/>
                    <a:pt x="988" y="1510"/>
                    <a:pt x="983" y="1483"/>
                  </a:cubicBezTo>
                  <a:cubicBezTo>
                    <a:pt x="978" y="1456"/>
                    <a:pt x="962" y="1442"/>
                    <a:pt x="935" y="1441"/>
                  </a:cubicBezTo>
                  <a:cubicBezTo>
                    <a:pt x="908" y="1440"/>
                    <a:pt x="877" y="1431"/>
                    <a:pt x="841" y="1411"/>
                  </a:cubicBezTo>
                  <a:cubicBezTo>
                    <a:pt x="806" y="1392"/>
                    <a:pt x="789" y="1361"/>
                    <a:pt x="791" y="1319"/>
                  </a:cubicBezTo>
                  <a:lnTo>
                    <a:pt x="806" y="890"/>
                  </a:lnTo>
                  <a:lnTo>
                    <a:pt x="945" y="895"/>
                  </a:lnTo>
                  <a:cubicBezTo>
                    <a:pt x="946" y="895"/>
                    <a:pt x="947" y="895"/>
                    <a:pt x="949" y="895"/>
                  </a:cubicBezTo>
                  <a:cubicBezTo>
                    <a:pt x="975" y="895"/>
                    <a:pt x="999" y="871"/>
                    <a:pt x="1017" y="825"/>
                  </a:cubicBezTo>
                  <a:cubicBezTo>
                    <a:pt x="1037" y="777"/>
                    <a:pt x="1048" y="714"/>
                    <a:pt x="1051" y="637"/>
                  </a:cubicBezTo>
                  <a:cubicBezTo>
                    <a:pt x="1057" y="521"/>
                    <a:pt x="1038" y="462"/>
                    <a:pt x="998" y="461"/>
                  </a:cubicBezTo>
                  <a:lnTo>
                    <a:pt x="824" y="453"/>
                  </a:lnTo>
                  <a:lnTo>
                    <a:pt x="837" y="114"/>
                  </a:lnTo>
                  <a:cubicBezTo>
                    <a:pt x="840" y="45"/>
                    <a:pt x="769" y="6"/>
                    <a:pt x="627" y="1"/>
                  </a:cubicBezTo>
                  <a:cubicBezTo>
                    <a:pt x="620" y="1"/>
                    <a:pt x="613" y="1"/>
                    <a:pt x="6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69"/>
            <p:cNvSpPr/>
            <p:nvPr/>
          </p:nvSpPr>
          <p:spPr>
            <a:xfrm>
              <a:off x="1959050" y="3756075"/>
              <a:ext cx="37650" cy="37150"/>
            </a:xfrm>
            <a:custGeom>
              <a:avLst/>
              <a:gdLst/>
              <a:ahLst/>
              <a:cxnLst/>
              <a:rect l="l" t="t" r="r" b="b"/>
              <a:pathLst>
                <a:path w="1506" h="1486" extrusionOk="0">
                  <a:moveTo>
                    <a:pt x="795" y="754"/>
                  </a:moveTo>
                  <a:cubicBezTo>
                    <a:pt x="804" y="754"/>
                    <a:pt x="814" y="756"/>
                    <a:pt x="823" y="758"/>
                  </a:cubicBezTo>
                  <a:lnTo>
                    <a:pt x="763" y="1025"/>
                  </a:lnTo>
                  <a:cubicBezTo>
                    <a:pt x="761" y="1038"/>
                    <a:pt x="753" y="1047"/>
                    <a:pt x="737" y="1055"/>
                  </a:cubicBezTo>
                  <a:cubicBezTo>
                    <a:pt x="729" y="1059"/>
                    <a:pt x="719" y="1061"/>
                    <a:pt x="708" y="1061"/>
                  </a:cubicBezTo>
                  <a:cubicBezTo>
                    <a:pt x="701" y="1061"/>
                    <a:pt x="694" y="1060"/>
                    <a:pt x="687" y="1059"/>
                  </a:cubicBezTo>
                  <a:cubicBezTo>
                    <a:pt x="641" y="1048"/>
                    <a:pt x="631" y="994"/>
                    <a:pt x="653" y="894"/>
                  </a:cubicBezTo>
                  <a:cubicBezTo>
                    <a:pt x="663" y="849"/>
                    <a:pt x="684" y="815"/>
                    <a:pt x="716" y="786"/>
                  </a:cubicBezTo>
                  <a:cubicBezTo>
                    <a:pt x="740" y="765"/>
                    <a:pt x="767" y="754"/>
                    <a:pt x="795" y="754"/>
                  </a:cubicBezTo>
                  <a:close/>
                  <a:moveTo>
                    <a:pt x="676" y="1"/>
                  </a:moveTo>
                  <a:cubicBezTo>
                    <a:pt x="663" y="1"/>
                    <a:pt x="650" y="1"/>
                    <a:pt x="636" y="1"/>
                  </a:cubicBezTo>
                  <a:cubicBezTo>
                    <a:pt x="527" y="4"/>
                    <a:pt x="440" y="14"/>
                    <a:pt x="376" y="34"/>
                  </a:cubicBezTo>
                  <a:cubicBezTo>
                    <a:pt x="312" y="53"/>
                    <a:pt x="278" y="72"/>
                    <a:pt x="274" y="92"/>
                  </a:cubicBezTo>
                  <a:cubicBezTo>
                    <a:pt x="260" y="151"/>
                    <a:pt x="270" y="222"/>
                    <a:pt x="300" y="306"/>
                  </a:cubicBezTo>
                  <a:cubicBezTo>
                    <a:pt x="331" y="389"/>
                    <a:pt x="359" y="433"/>
                    <a:pt x="387" y="439"/>
                  </a:cubicBezTo>
                  <a:cubicBezTo>
                    <a:pt x="389" y="440"/>
                    <a:pt x="393" y="440"/>
                    <a:pt x="396" y="440"/>
                  </a:cubicBezTo>
                  <a:cubicBezTo>
                    <a:pt x="411" y="440"/>
                    <a:pt x="434" y="435"/>
                    <a:pt x="465" y="424"/>
                  </a:cubicBezTo>
                  <a:cubicBezTo>
                    <a:pt x="505" y="413"/>
                    <a:pt x="553" y="402"/>
                    <a:pt x="610" y="395"/>
                  </a:cubicBezTo>
                  <a:cubicBezTo>
                    <a:pt x="638" y="391"/>
                    <a:pt x="663" y="389"/>
                    <a:pt x="687" y="389"/>
                  </a:cubicBezTo>
                  <a:cubicBezTo>
                    <a:pt x="711" y="389"/>
                    <a:pt x="733" y="391"/>
                    <a:pt x="752" y="396"/>
                  </a:cubicBezTo>
                  <a:cubicBezTo>
                    <a:pt x="789" y="405"/>
                    <a:pt x="815" y="417"/>
                    <a:pt x="831" y="432"/>
                  </a:cubicBezTo>
                  <a:cubicBezTo>
                    <a:pt x="867" y="468"/>
                    <a:pt x="879" y="517"/>
                    <a:pt x="864" y="579"/>
                  </a:cubicBezTo>
                  <a:lnTo>
                    <a:pt x="790" y="562"/>
                  </a:lnTo>
                  <a:cubicBezTo>
                    <a:pt x="684" y="537"/>
                    <a:pt x="585" y="526"/>
                    <a:pt x="490" y="526"/>
                  </a:cubicBezTo>
                  <a:cubicBezTo>
                    <a:pt x="478" y="526"/>
                    <a:pt x="466" y="526"/>
                    <a:pt x="454" y="526"/>
                  </a:cubicBezTo>
                  <a:cubicBezTo>
                    <a:pt x="386" y="529"/>
                    <a:pt x="323" y="541"/>
                    <a:pt x="268" y="558"/>
                  </a:cubicBezTo>
                  <a:cubicBezTo>
                    <a:pt x="212" y="575"/>
                    <a:pt x="162" y="606"/>
                    <a:pt x="115" y="653"/>
                  </a:cubicBezTo>
                  <a:cubicBezTo>
                    <a:pt x="68" y="697"/>
                    <a:pt x="36" y="757"/>
                    <a:pt x="21" y="827"/>
                  </a:cubicBezTo>
                  <a:cubicBezTo>
                    <a:pt x="4" y="899"/>
                    <a:pt x="1" y="963"/>
                    <a:pt x="12" y="1022"/>
                  </a:cubicBezTo>
                  <a:cubicBezTo>
                    <a:pt x="23" y="1080"/>
                    <a:pt x="42" y="1127"/>
                    <a:pt x="68" y="1162"/>
                  </a:cubicBezTo>
                  <a:cubicBezTo>
                    <a:pt x="132" y="1244"/>
                    <a:pt x="233" y="1302"/>
                    <a:pt x="372" y="1333"/>
                  </a:cubicBezTo>
                  <a:cubicBezTo>
                    <a:pt x="412" y="1343"/>
                    <a:pt x="449" y="1347"/>
                    <a:pt x="484" y="1347"/>
                  </a:cubicBezTo>
                  <a:cubicBezTo>
                    <a:pt x="596" y="1347"/>
                    <a:pt x="679" y="1298"/>
                    <a:pt x="733" y="1201"/>
                  </a:cubicBezTo>
                  <a:lnTo>
                    <a:pt x="752" y="1205"/>
                  </a:lnTo>
                  <a:lnTo>
                    <a:pt x="739" y="1339"/>
                  </a:lnTo>
                  <a:cubicBezTo>
                    <a:pt x="739" y="1354"/>
                    <a:pt x="741" y="1367"/>
                    <a:pt x="743" y="1373"/>
                  </a:cubicBezTo>
                  <a:cubicBezTo>
                    <a:pt x="746" y="1380"/>
                    <a:pt x="759" y="1388"/>
                    <a:pt x="781" y="1398"/>
                  </a:cubicBezTo>
                  <a:cubicBezTo>
                    <a:pt x="804" y="1407"/>
                    <a:pt x="855" y="1422"/>
                    <a:pt x="936" y="1441"/>
                  </a:cubicBezTo>
                  <a:cubicBezTo>
                    <a:pt x="1016" y="1459"/>
                    <a:pt x="1097" y="1472"/>
                    <a:pt x="1181" y="1481"/>
                  </a:cubicBezTo>
                  <a:cubicBezTo>
                    <a:pt x="1211" y="1484"/>
                    <a:pt x="1235" y="1486"/>
                    <a:pt x="1255" y="1486"/>
                  </a:cubicBezTo>
                  <a:cubicBezTo>
                    <a:pt x="1291" y="1486"/>
                    <a:pt x="1310" y="1480"/>
                    <a:pt x="1313" y="1469"/>
                  </a:cubicBezTo>
                  <a:lnTo>
                    <a:pt x="1469" y="783"/>
                  </a:lnTo>
                  <a:cubicBezTo>
                    <a:pt x="1488" y="700"/>
                    <a:pt x="1499" y="631"/>
                    <a:pt x="1501" y="571"/>
                  </a:cubicBezTo>
                  <a:cubicBezTo>
                    <a:pt x="1505" y="521"/>
                    <a:pt x="1502" y="479"/>
                    <a:pt x="1493" y="444"/>
                  </a:cubicBezTo>
                  <a:cubicBezTo>
                    <a:pt x="1484" y="411"/>
                    <a:pt x="1468" y="371"/>
                    <a:pt x="1446" y="327"/>
                  </a:cubicBezTo>
                  <a:cubicBezTo>
                    <a:pt x="1423" y="281"/>
                    <a:pt x="1391" y="242"/>
                    <a:pt x="1352" y="210"/>
                  </a:cubicBezTo>
                  <a:cubicBezTo>
                    <a:pt x="1313" y="176"/>
                    <a:pt x="1259" y="143"/>
                    <a:pt x="1192" y="112"/>
                  </a:cubicBezTo>
                  <a:cubicBezTo>
                    <a:pt x="1125" y="80"/>
                    <a:pt x="1042" y="53"/>
                    <a:pt x="944" y="30"/>
                  </a:cubicBezTo>
                  <a:cubicBezTo>
                    <a:pt x="860" y="11"/>
                    <a:pt x="770" y="1"/>
                    <a:pt x="6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69"/>
            <p:cNvSpPr/>
            <p:nvPr/>
          </p:nvSpPr>
          <p:spPr>
            <a:xfrm>
              <a:off x="1994100" y="3768225"/>
              <a:ext cx="41500" cy="36675"/>
            </a:xfrm>
            <a:custGeom>
              <a:avLst/>
              <a:gdLst/>
              <a:ahLst/>
              <a:cxnLst/>
              <a:rect l="l" t="t" r="r" b="b"/>
              <a:pathLst>
                <a:path w="1660" h="1467" extrusionOk="0">
                  <a:moveTo>
                    <a:pt x="761" y="0"/>
                  </a:moveTo>
                  <a:cubicBezTo>
                    <a:pt x="724" y="0"/>
                    <a:pt x="692" y="4"/>
                    <a:pt x="665" y="10"/>
                  </a:cubicBezTo>
                  <a:cubicBezTo>
                    <a:pt x="613" y="22"/>
                    <a:pt x="566" y="47"/>
                    <a:pt x="524" y="85"/>
                  </a:cubicBezTo>
                  <a:cubicBezTo>
                    <a:pt x="482" y="123"/>
                    <a:pt x="453" y="154"/>
                    <a:pt x="439" y="179"/>
                  </a:cubicBezTo>
                  <a:cubicBezTo>
                    <a:pt x="424" y="205"/>
                    <a:pt x="404" y="243"/>
                    <a:pt x="380" y="296"/>
                  </a:cubicBezTo>
                  <a:cubicBezTo>
                    <a:pt x="354" y="349"/>
                    <a:pt x="346" y="406"/>
                    <a:pt x="353" y="464"/>
                  </a:cubicBezTo>
                  <a:cubicBezTo>
                    <a:pt x="360" y="524"/>
                    <a:pt x="381" y="573"/>
                    <a:pt x="413" y="612"/>
                  </a:cubicBezTo>
                  <a:cubicBezTo>
                    <a:pt x="446" y="652"/>
                    <a:pt x="486" y="690"/>
                    <a:pt x="528" y="724"/>
                  </a:cubicBezTo>
                  <a:cubicBezTo>
                    <a:pt x="570" y="758"/>
                    <a:pt x="612" y="788"/>
                    <a:pt x="653" y="812"/>
                  </a:cubicBezTo>
                  <a:cubicBezTo>
                    <a:pt x="693" y="836"/>
                    <a:pt x="725" y="861"/>
                    <a:pt x="748" y="885"/>
                  </a:cubicBezTo>
                  <a:cubicBezTo>
                    <a:pt x="770" y="911"/>
                    <a:pt x="776" y="934"/>
                    <a:pt x="767" y="955"/>
                  </a:cubicBezTo>
                  <a:cubicBezTo>
                    <a:pt x="759" y="973"/>
                    <a:pt x="744" y="983"/>
                    <a:pt x="725" y="983"/>
                  </a:cubicBezTo>
                  <a:cubicBezTo>
                    <a:pt x="724" y="983"/>
                    <a:pt x="723" y="983"/>
                    <a:pt x="722" y="983"/>
                  </a:cubicBezTo>
                  <a:cubicBezTo>
                    <a:pt x="701" y="982"/>
                    <a:pt x="662" y="968"/>
                    <a:pt x="606" y="942"/>
                  </a:cubicBezTo>
                  <a:cubicBezTo>
                    <a:pt x="550" y="916"/>
                    <a:pt x="488" y="868"/>
                    <a:pt x="422" y="800"/>
                  </a:cubicBezTo>
                  <a:cubicBezTo>
                    <a:pt x="354" y="732"/>
                    <a:pt x="313" y="694"/>
                    <a:pt x="299" y="687"/>
                  </a:cubicBezTo>
                  <a:cubicBezTo>
                    <a:pt x="294" y="685"/>
                    <a:pt x="290" y="684"/>
                    <a:pt x="284" y="684"/>
                  </a:cubicBezTo>
                  <a:cubicBezTo>
                    <a:pt x="256" y="684"/>
                    <a:pt x="214" y="711"/>
                    <a:pt x="156" y="763"/>
                  </a:cubicBezTo>
                  <a:cubicBezTo>
                    <a:pt x="86" y="825"/>
                    <a:pt x="38" y="886"/>
                    <a:pt x="12" y="944"/>
                  </a:cubicBezTo>
                  <a:cubicBezTo>
                    <a:pt x="1" y="966"/>
                    <a:pt x="17" y="1002"/>
                    <a:pt x="61" y="1051"/>
                  </a:cubicBezTo>
                  <a:cubicBezTo>
                    <a:pt x="149" y="1147"/>
                    <a:pt x="311" y="1249"/>
                    <a:pt x="546" y="1358"/>
                  </a:cubicBezTo>
                  <a:cubicBezTo>
                    <a:pt x="703" y="1430"/>
                    <a:pt x="839" y="1467"/>
                    <a:pt x="954" y="1467"/>
                  </a:cubicBezTo>
                  <a:cubicBezTo>
                    <a:pt x="1128" y="1467"/>
                    <a:pt x="1254" y="1383"/>
                    <a:pt x="1330" y="1215"/>
                  </a:cubicBezTo>
                  <a:cubicBezTo>
                    <a:pt x="1369" y="1132"/>
                    <a:pt x="1380" y="1056"/>
                    <a:pt x="1364" y="983"/>
                  </a:cubicBezTo>
                  <a:cubicBezTo>
                    <a:pt x="1350" y="911"/>
                    <a:pt x="1317" y="852"/>
                    <a:pt x="1270" y="804"/>
                  </a:cubicBezTo>
                  <a:cubicBezTo>
                    <a:pt x="1222" y="758"/>
                    <a:pt x="1172" y="716"/>
                    <a:pt x="1121" y="678"/>
                  </a:cubicBezTo>
                  <a:cubicBezTo>
                    <a:pt x="1070" y="641"/>
                    <a:pt x="1027" y="606"/>
                    <a:pt x="991" y="578"/>
                  </a:cubicBezTo>
                  <a:cubicBezTo>
                    <a:pt x="955" y="548"/>
                    <a:pt x="944" y="522"/>
                    <a:pt x="953" y="501"/>
                  </a:cubicBezTo>
                  <a:cubicBezTo>
                    <a:pt x="962" y="483"/>
                    <a:pt x="977" y="474"/>
                    <a:pt x="999" y="474"/>
                  </a:cubicBezTo>
                  <a:cubicBezTo>
                    <a:pt x="1017" y="474"/>
                    <a:pt x="1039" y="480"/>
                    <a:pt x="1066" y="493"/>
                  </a:cubicBezTo>
                  <a:cubicBezTo>
                    <a:pt x="1102" y="510"/>
                    <a:pt x="1154" y="549"/>
                    <a:pt x="1221" y="610"/>
                  </a:cubicBezTo>
                  <a:cubicBezTo>
                    <a:pt x="1287" y="672"/>
                    <a:pt x="1332" y="706"/>
                    <a:pt x="1355" y="717"/>
                  </a:cubicBezTo>
                  <a:cubicBezTo>
                    <a:pt x="1359" y="719"/>
                    <a:pt x="1364" y="720"/>
                    <a:pt x="1369" y="720"/>
                  </a:cubicBezTo>
                  <a:cubicBezTo>
                    <a:pt x="1396" y="720"/>
                    <a:pt x="1439" y="697"/>
                    <a:pt x="1500" y="653"/>
                  </a:cubicBezTo>
                  <a:cubicBezTo>
                    <a:pt x="1572" y="599"/>
                    <a:pt x="1622" y="543"/>
                    <a:pt x="1647" y="489"/>
                  </a:cubicBezTo>
                  <a:cubicBezTo>
                    <a:pt x="1659" y="463"/>
                    <a:pt x="1650" y="431"/>
                    <a:pt x="1618" y="390"/>
                  </a:cubicBezTo>
                  <a:cubicBezTo>
                    <a:pt x="1601" y="367"/>
                    <a:pt x="1575" y="341"/>
                    <a:pt x="1542" y="314"/>
                  </a:cubicBezTo>
                  <a:cubicBezTo>
                    <a:pt x="1509" y="286"/>
                    <a:pt x="1461" y="254"/>
                    <a:pt x="1398" y="217"/>
                  </a:cubicBezTo>
                  <a:cubicBezTo>
                    <a:pt x="1335" y="182"/>
                    <a:pt x="1255" y="140"/>
                    <a:pt x="1158" y="95"/>
                  </a:cubicBezTo>
                  <a:cubicBezTo>
                    <a:pt x="1060" y="51"/>
                    <a:pt x="966" y="22"/>
                    <a:pt x="876" y="10"/>
                  </a:cubicBezTo>
                  <a:cubicBezTo>
                    <a:pt x="833" y="3"/>
                    <a:pt x="795" y="0"/>
                    <a:pt x="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69"/>
            <p:cNvSpPr/>
            <p:nvPr/>
          </p:nvSpPr>
          <p:spPr>
            <a:xfrm>
              <a:off x="2024700" y="3775050"/>
              <a:ext cx="44850" cy="51300"/>
            </a:xfrm>
            <a:custGeom>
              <a:avLst/>
              <a:gdLst/>
              <a:ahLst/>
              <a:cxnLst/>
              <a:rect l="l" t="t" r="r" b="b"/>
              <a:pathLst>
                <a:path w="1794" h="2052" extrusionOk="0">
                  <a:moveTo>
                    <a:pt x="1036" y="1"/>
                  </a:moveTo>
                  <a:cubicBezTo>
                    <a:pt x="1007" y="1"/>
                    <a:pt x="988" y="8"/>
                    <a:pt x="977" y="22"/>
                  </a:cubicBezTo>
                  <a:lnTo>
                    <a:pt x="13" y="1325"/>
                  </a:lnTo>
                  <a:cubicBezTo>
                    <a:pt x="1" y="1341"/>
                    <a:pt x="4" y="1361"/>
                    <a:pt x="21" y="1384"/>
                  </a:cubicBezTo>
                  <a:cubicBezTo>
                    <a:pt x="37" y="1409"/>
                    <a:pt x="85" y="1450"/>
                    <a:pt x="162" y="1505"/>
                  </a:cubicBezTo>
                  <a:cubicBezTo>
                    <a:pt x="237" y="1562"/>
                    <a:pt x="314" y="1614"/>
                    <a:pt x="390" y="1657"/>
                  </a:cubicBezTo>
                  <a:cubicBezTo>
                    <a:pt x="448" y="1690"/>
                    <a:pt x="487" y="1707"/>
                    <a:pt x="507" y="1707"/>
                  </a:cubicBezTo>
                  <a:cubicBezTo>
                    <a:pt x="514" y="1707"/>
                    <a:pt x="518" y="1705"/>
                    <a:pt x="521" y="1701"/>
                  </a:cubicBezTo>
                  <a:lnTo>
                    <a:pt x="660" y="1515"/>
                  </a:lnTo>
                  <a:lnTo>
                    <a:pt x="752" y="1493"/>
                  </a:lnTo>
                  <a:lnTo>
                    <a:pt x="752" y="1493"/>
                  </a:lnTo>
                  <a:cubicBezTo>
                    <a:pt x="699" y="1622"/>
                    <a:pt x="666" y="1724"/>
                    <a:pt x="651" y="1798"/>
                  </a:cubicBezTo>
                  <a:cubicBezTo>
                    <a:pt x="635" y="1872"/>
                    <a:pt x="639" y="1916"/>
                    <a:pt x="661" y="1933"/>
                  </a:cubicBezTo>
                  <a:cubicBezTo>
                    <a:pt x="709" y="1967"/>
                    <a:pt x="809" y="2000"/>
                    <a:pt x="962" y="2030"/>
                  </a:cubicBezTo>
                  <a:cubicBezTo>
                    <a:pt x="1031" y="2044"/>
                    <a:pt x="1088" y="2051"/>
                    <a:pt x="1132" y="2051"/>
                  </a:cubicBezTo>
                  <a:cubicBezTo>
                    <a:pt x="1185" y="2051"/>
                    <a:pt x="1220" y="2041"/>
                    <a:pt x="1235" y="2020"/>
                  </a:cubicBezTo>
                  <a:cubicBezTo>
                    <a:pt x="1265" y="1979"/>
                    <a:pt x="1270" y="1785"/>
                    <a:pt x="1249" y="1438"/>
                  </a:cubicBezTo>
                  <a:cubicBezTo>
                    <a:pt x="1342" y="1424"/>
                    <a:pt x="1446" y="1394"/>
                    <a:pt x="1560" y="1346"/>
                  </a:cubicBezTo>
                  <a:cubicBezTo>
                    <a:pt x="1673" y="1298"/>
                    <a:pt x="1741" y="1258"/>
                    <a:pt x="1763" y="1228"/>
                  </a:cubicBezTo>
                  <a:cubicBezTo>
                    <a:pt x="1793" y="1186"/>
                    <a:pt x="1770" y="1111"/>
                    <a:pt x="1692" y="1000"/>
                  </a:cubicBezTo>
                  <a:cubicBezTo>
                    <a:pt x="1614" y="890"/>
                    <a:pt x="1539" y="809"/>
                    <a:pt x="1466" y="754"/>
                  </a:cubicBezTo>
                  <a:cubicBezTo>
                    <a:pt x="1464" y="752"/>
                    <a:pt x="1460" y="752"/>
                    <a:pt x="1456" y="752"/>
                  </a:cubicBezTo>
                  <a:cubicBezTo>
                    <a:pt x="1411" y="752"/>
                    <a:pt x="1264" y="864"/>
                    <a:pt x="1014" y="1086"/>
                  </a:cubicBezTo>
                  <a:lnTo>
                    <a:pt x="988" y="1068"/>
                  </a:lnTo>
                  <a:lnTo>
                    <a:pt x="1509" y="364"/>
                  </a:lnTo>
                  <a:cubicBezTo>
                    <a:pt x="1551" y="306"/>
                    <a:pt x="1516" y="236"/>
                    <a:pt x="1400" y="149"/>
                  </a:cubicBezTo>
                  <a:cubicBezTo>
                    <a:pt x="1319" y="89"/>
                    <a:pt x="1234" y="46"/>
                    <a:pt x="1142" y="20"/>
                  </a:cubicBezTo>
                  <a:cubicBezTo>
                    <a:pt x="1099" y="7"/>
                    <a:pt x="1063" y="1"/>
                    <a:pt x="10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69"/>
            <p:cNvSpPr/>
            <p:nvPr/>
          </p:nvSpPr>
          <p:spPr>
            <a:xfrm>
              <a:off x="1783475" y="3831275"/>
              <a:ext cx="278350" cy="277950"/>
            </a:xfrm>
            <a:custGeom>
              <a:avLst/>
              <a:gdLst/>
              <a:ahLst/>
              <a:cxnLst/>
              <a:rect l="l" t="t" r="r" b="b"/>
              <a:pathLst>
                <a:path w="11134" h="11118" extrusionOk="0">
                  <a:moveTo>
                    <a:pt x="2490" y="0"/>
                  </a:moveTo>
                  <a:cubicBezTo>
                    <a:pt x="978" y="1123"/>
                    <a:pt x="0" y="2923"/>
                    <a:pt x="0" y="4951"/>
                  </a:cubicBezTo>
                  <a:cubicBezTo>
                    <a:pt x="0" y="8357"/>
                    <a:pt x="2762" y="11117"/>
                    <a:pt x="6166" y="11117"/>
                  </a:cubicBezTo>
                  <a:cubicBezTo>
                    <a:pt x="7373" y="11117"/>
                    <a:pt x="8499" y="10769"/>
                    <a:pt x="9450" y="10170"/>
                  </a:cubicBezTo>
                  <a:lnTo>
                    <a:pt x="10988" y="11002"/>
                  </a:lnTo>
                  <a:cubicBezTo>
                    <a:pt x="11001" y="11009"/>
                    <a:pt x="11015" y="11012"/>
                    <a:pt x="11029" y="11012"/>
                  </a:cubicBezTo>
                  <a:cubicBezTo>
                    <a:pt x="11086" y="11012"/>
                    <a:pt x="11133" y="10954"/>
                    <a:pt x="11107" y="10892"/>
                  </a:cubicBezTo>
                  <a:lnTo>
                    <a:pt x="10475" y="9358"/>
                  </a:lnTo>
                  <a:cubicBezTo>
                    <a:pt x="10695" y="9144"/>
                    <a:pt x="10898" y="8913"/>
                    <a:pt x="11084" y="8669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000000">
                <a:alpha val="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69"/>
            <p:cNvSpPr/>
            <p:nvPr/>
          </p:nvSpPr>
          <p:spPr>
            <a:xfrm>
              <a:off x="1716000" y="3921150"/>
              <a:ext cx="59175" cy="66600"/>
            </a:xfrm>
            <a:custGeom>
              <a:avLst/>
              <a:gdLst/>
              <a:ahLst/>
              <a:cxnLst/>
              <a:rect l="l" t="t" r="r" b="b"/>
              <a:pathLst>
                <a:path w="2367" h="2664" extrusionOk="0">
                  <a:moveTo>
                    <a:pt x="1177" y="0"/>
                  </a:moveTo>
                  <a:cubicBezTo>
                    <a:pt x="1143" y="0"/>
                    <a:pt x="1108" y="21"/>
                    <a:pt x="1095" y="61"/>
                  </a:cubicBezTo>
                  <a:cubicBezTo>
                    <a:pt x="1011" y="311"/>
                    <a:pt x="896" y="548"/>
                    <a:pt x="736" y="756"/>
                  </a:cubicBezTo>
                  <a:cubicBezTo>
                    <a:pt x="562" y="979"/>
                    <a:pt x="333" y="1166"/>
                    <a:pt x="71" y="1273"/>
                  </a:cubicBezTo>
                  <a:cubicBezTo>
                    <a:pt x="0" y="1303"/>
                    <a:pt x="2" y="1403"/>
                    <a:pt x="73" y="1431"/>
                  </a:cubicBezTo>
                  <a:cubicBezTo>
                    <a:pt x="580" y="1637"/>
                    <a:pt x="900" y="2032"/>
                    <a:pt x="1117" y="2607"/>
                  </a:cubicBezTo>
                  <a:cubicBezTo>
                    <a:pt x="1131" y="2644"/>
                    <a:pt x="1165" y="2663"/>
                    <a:pt x="1199" y="2663"/>
                  </a:cubicBezTo>
                  <a:cubicBezTo>
                    <a:pt x="1231" y="2663"/>
                    <a:pt x="1262" y="2647"/>
                    <a:pt x="1278" y="2612"/>
                  </a:cubicBezTo>
                  <a:cubicBezTo>
                    <a:pt x="1485" y="2144"/>
                    <a:pt x="1825" y="1650"/>
                    <a:pt x="2300" y="1415"/>
                  </a:cubicBezTo>
                  <a:cubicBezTo>
                    <a:pt x="2367" y="1383"/>
                    <a:pt x="2364" y="1289"/>
                    <a:pt x="2298" y="1261"/>
                  </a:cubicBezTo>
                  <a:cubicBezTo>
                    <a:pt x="2009" y="1135"/>
                    <a:pt x="1710" y="926"/>
                    <a:pt x="1551" y="687"/>
                  </a:cubicBezTo>
                  <a:cubicBezTo>
                    <a:pt x="1415" y="483"/>
                    <a:pt x="1325" y="280"/>
                    <a:pt x="1259" y="61"/>
                  </a:cubicBezTo>
                  <a:cubicBezTo>
                    <a:pt x="1246" y="20"/>
                    <a:pt x="1212" y="0"/>
                    <a:pt x="117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69"/>
            <p:cNvSpPr/>
            <p:nvPr/>
          </p:nvSpPr>
          <p:spPr>
            <a:xfrm>
              <a:off x="2065500" y="3815550"/>
              <a:ext cx="47200" cy="53150"/>
            </a:xfrm>
            <a:custGeom>
              <a:avLst/>
              <a:gdLst/>
              <a:ahLst/>
              <a:cxnLst/>
              <a:rect l="l" t="t" r="r" b="b"/>
              <a:pathLst>
                <a:path w="1888" h="2126" extrusionOk="0">
                  <a:moveTo>
                    <a:pt x="941" y="0"/>
                  </a:moveTo>
                  <a:cubicBezTo>
                    <a:pt x="913" y="0"/>
                    <a:pt x="885" y="16"/>
                    <a:pt x="875" y="49"/>
                  </a:cubicBezTo>
                  <a:cubicBezTo>
                    <a:pt x="808" y="248"/>
                    <a:pt x="715" y="438"/>
                    <a:pt x="587" y="603"/>
                  </a:cubicBezTo>
                  <a:cubicBezTo>
                    <a:pt x="447" y="782"/>
                    <a:pt x="265" y="930"/>
                    <a:pt x="57" y="1015"/>
                  </a:cubicBezTo>
                  <a:cubicBezTo>
                    <a:pt x="0" y="1040"/>
                    <a:pt x="2" y="1120"/>
                    <a:pt x="58" y="1142"/>
                  </a:cubicBezTo>
                  <a:cubicBezTo>
                    <a:pt x="463" y="1306"/>
                    <a:pt x="719" y="1621"/>
                    <a:pt x="891" y="2079"/>
                  </a:cubicBezTo>
                  <a:cubicBezTo>
                    <a:pt x="903" y="2110"/>
                    <a:pt x="929" y="2125"/>
                    <a:pt x="956" y="2125"/>
                  </a:cubicBezTo>
                  <a:cubicBezTo>
                    <a:pt x="981" y="2125"/>
                    <a:pt x="1007" y="2111"/>
                    <a:pt x="1020" y="2083"/>
                  </a:cubicBezTo>
                  <a:cubicBezTo>
                    <a:pt x="1187" y="1710"/>
                    <a:pt x="1456" y="1315"/>
                    <a:pt x="1837" y="1128"/>
                  </a:cubicBezTo>
                  <a:cubicBezTo>
                    <a:pt x="1888" y="1102"/>
                    <a:pt x="1888" y="1028"/>
                    <a:pt x="1834" y="1005"/>
                  </a:cubicBezTo>
                  <a:cubicBezTo>
                    <a:pt x="1604" y="905"/>
                    <a:pt x="1366" y="738"/>
                    <a:pt x="1239" y="547"/>
                  </a:cubicBezTo>
                  <a:cubicBezTo>
                    <a:pt x="1130" y="385"/>
                    <a:pt x="1059" y="224"/>
                    <a:pt x="1006" y="49"/>
                  </a:cubicBezTo>
                  <a:cubicBezTo>
                    <a:pt x="996" y="16"/>
                    <a:pt x="968" y="0"/>
                    <a:pt x="94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69"/>
            <p:cNvSpPr/>
            <p:nvPr/>
          </p:nvSpPr>
          <p:spPr>
            <a:xfrm>
              <a:off x="1895950" y="4089350"/>
              <a:ext cx="47225" cy="53125"/>
            </a:xfrm>
            <a:custGeom>
              <a:avLst/>
              <a:gdLst/>
              <a:ahLst/>
              <a:cxnLst/>
              <a:rect l="l" t="t" r="r" b="b"/>
              <a:pathLst>
                <a:path w="1889" h="2125" extrusionOk="0">
                  <a:moveTo>
                    <a:pt x="940" y="0"/>
                  </a:moveTo>
                  <a:cubicBezTo>
                    <a:pt x="913" y="0"/>
                    <a:pt x="884" y="16"/>
                    <a:pt x="874" y="49"/>
                  </a:cubicBezTo>
                  <a:cubicBezTo>
                    <a:pt x="809" y="248"/>
                    <a:pt x="715" y="438"/>
                    <a:pt x="588" y="603"/>
                  </a:cubicBezTo>
                  <a:cubicBezTo>
                    <a:pt x="448" y="782"/>
                    <a:pt x="266" y="930"/>
                    <a:pt x="57" y="1015"/>
                  </a:cubicBezTo>
                  <a:cubicBezTo>
                    <a:pt x="1" y="1040"/>
                    <a:pt x="2" y="1120"/>
                    <a:pt x="59" y="1142"/>
                  </a:cubicBezTo>
                  <a:cubicBezTo>
                    <a:pt x="464" y="1306"/>
                    <a:pt x="719" y="1621"/>
                    <a:pt x="892" y="2079"/>
                  </a:cubicBezTo>
                  <a:cubicBezTo>
                    <a:pt x="903" y="2109"/>
                    <a:pt x="930" y="2124"/>
                    <a:pt x="957" y="2124"/>
                  </a:cubicBezTo>
                  <a:cubicBezTo>
                    <a:pt x="982" y="2124"/>
                    <a:pt x="1007" y="2111"/>
                    <a:pt x="1020" y="2083"/>
                  </a:cubicBezTo>
                  <a:cubicBezTo>
                    <a:pt x="1187" y="1710"/>
                    <a:pt x="1457" y="1315"/>
                    <a:pt x="1837" y="1129"/>
                  </a:cubicBezTo>
                  <a:cubicBezTo>
                    <a:pt x="1888" y="1103"/>
                    <a:pt x="1888" y="1029"/>
                    <a:pt x="1834" y="1005"/>
                  </a:cubicBezTo>
                  <a:cubicBezTo>
                    <a:pt x="1604" y="905"/>
                    <a:pt x="1366" y="738"/>
                    <a:pt x="1239" y="547"/>
                  </a:cubicBezTo>
                  <a:cubicBezTo>
                    <a:pt x="1131" y="385"/>
                    <a:pt x="1058" y="224"/>
                    <a:pt x="1005" y="49"/>
                  </a:cubicBezTo>
                  <a:cubicBezTo>
                    <a:pt x="996" y="16"/>
                    <a:pt x="968" y="0"/>
                    <a:pt x="94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0" name="Google Shape;3270;p69"/>
          <p:cNvGrpSpPr/>
          <p:nvPr/>
        </p:nvGrpSpPr>
        <p:grpSpPr>
          <a:xfrm>
            <a:off x="7362050" y="4217190"/>
            <a:ext cx="380623" cy="505928"/>
            <a:chOff x="5382225" y="1510350"/>
            <a:chExt cx="54075" cy="71875"/>
          </a:xfrm>
        </p:grpSpPr>
        <p:sp>
          <p:nvSpPr>
            <p:cNvPr id="3271" name="Google Shape;3271;p69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69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3" name="Google Shape;3273;p69"/>
          <p:cNvGrpSpPr/>
          <p:nvPr/>
        </p:nvGrpSpPr>
        <p:grpSpPr>
          <a:xfrm rot="-3377073" flipH="1">
            <a:off x="4089327" y="-1197289"/>
            <a:ext cx="2424412" cy="3707334"/>
            <a:chOff x="5599725" y="2500025"/>
            <a:chExt cx="586675" cy="897125"/>
          </a:xfrm>
        </p:grpSpPr>
        <p:sp>
          <p:nvSpPr>
            <p:cNvPr id="3274" name="Google Shape;3274;p69"/>
            <p:cNvSpPr/>
            <p:nvPr/>
          </p:nvSpPr>
          <p:spPr>
            <a:xfrm>
              <a:off x="5647000" y="2500025"/>
              <a:ext cx="277375" cy="483425"/>
            </a:xfrm>
            <a:custGeom>
              <a:avLst/>
              <a:gdLst/>
              <a:ahLst/>
              <a:cxnLst/>
              <a:rect l="l" t="t" r="r" b="b"/>
              <a:pathLst>
                <a:path w="11095" h="19337" extrusionOk="0">
                  <a:moveTo>
                    <a:pt x="6252" y="1"/>
                  </a:moveTo>
                  <a:lnTo>
                    <a:pt x="6252" y="649"/>
                  </a:lnTo>
                  <a:lnTo>
                    <a:pt x="9268" y="649"/>
                  </a:lnTo>
                  <a:cubicBezTo>
                    <a:pt x="9641" y="649"/>
                    <a:pt x="9936" y="781"/>
                    <a:pt x="10146" y="1047"/>
                  </a:cubicBezTo>
                  <a:cubicBezTo>
                    <a:pt x="10340" y="1289"/>
                    <a:pt x="10446" y="1626"/>
                    <a:pt x="10446" y="1995"/>
                  </a:cubicBezTo>
                  <a:cubicBezTo>
                    <a:pt x="10446" y="2699"/>
                    <a:pt x="10041" y="3414"/>
                    <a:pt x="9268" y="3414"/>
                  </a:cubicBezTo>
                  <a:lnTo>
                    <a:pt x="3201" y="3414"/>
                  </a:lnTo>
                  <a:cubicBezTo>
                    <a:pt x="2306" y="3414"/>
                    <a:pt x="1550" y="3666"/>
                    <a:pt x="1016" y="4142"/>
                  </a:cubicBezTo>
                  <a:cubicBezTo>
                    <a:pt x="528" y="4578"/>
                    <a:pt x="259" y="5171"/>
                    <a:pt x="259" y="5810"/>
                  </a:cubicBezTo>
                  <a:cubicBezTo>
                    <a:pt x="259" y="7029"/>
                    <a:pt x="1270" y="8261"/>
                    <a:pt x="3201" y="8261"/>
                  </a:cubicBezTo>
                  <a:lnTo>
                    <a:pt x="8179" y="8261"/>
                  </a:lnTo>
                  <a:cubicBezTo>
                    <a:pt x="9645" y="8261"/>
                    <a:pt x="10302" y="9428"/>
                    <a:pt x="10302" y="10587"/>
                  </a:cubicBezTo>
                  <a:cubicBezTo>
                    <a:pt x="10302" y="11742"/>
                    <a:pt x="9638" y="12985"/>
                    <a:pt x="8179" y="12985"/>
                  </a:cubicBezTo>
                  <a:lnTo>
                    <a:pt x="3143" y="12985"/>
                  </a:lnTo>
                  <a:cubicBezTo>
                    <a:pt x="2171" y="12985"/>
                    <a:pt x="1358" y="13270"/>
                    <a:pt x="790" y="13806"/>
                  </a:cubicBezTo>
                  <a:cubicBezTo>
                    <a:pt x="281" y="14287"/>
                    <a:pt x="1" y="14941"/>
                    <a:pt x="1" y="15649"/>
                  </a:cubicBezTo>
                  <a:cubicBezTo>
                    <a:pt x="1" y="16929"/>
                    <a:pt x="996" y="18288"/>
                    <a:pt x="2839" y="18288"/>
                  </a:cubicBezTo>
                  <a:cubicBezTo>
                    <a:pt x="4275" y="18288"/>
                    <a:pt x="4775" y="19296"/>
                    <a:pt x="4795" y="19337"/>
                  </a:cubicBezTo>
                  <a:lnTo>
                    <a:pt x="5384" y="19066"/>
                  </a:lnTo>
                  <a:cubicBezTo>
                    <a:pt x="5358" y="19009"/>
                    <a:pt x="4704" y="17643"/>
                    <a:pt x="2839" y="17643"/>
                  </a:cubicBezTo>
                  <a:cubicBezTo>
                    <a:pt x="1402" y="17643"/>
                    <a:pt x="650" y="16641"/>
                    <a:pt x="650" y="15652"/>
                  </a:cubicBezTo>
                  <a:cubicBezTo>
                    <a:pt x="650" y="15125"/>
                    <a:pt x="859" y="14639"/>
                    <a:pt x="1237" y="14282"/>
                  </a:cubicBezTo>
                  <a:cubicBezTo>
                    <a:pt x="1682" y="13861"/>
                    <a:pt x="2342" y="13638"/>
                    <a:pt x="3145" y="13638"/>
                  </a:cubicBezTo>
                  <a:lnTo>
                    <a:pt x="8181" y="13638"/>
                  </a:lnTo>
                  <a:cubicBezTo>
                    <a:pt x="9999" y="13638"/>
                    <a:pt x="10951" y="12105"/>
                    <a:pt x="10951" y="10590"/>
                  </a:cubicBezTo>
                  <a:cubicBezTo>
                    <a:pt x="10951" y="9156"/>
                    <a:pt x="10085" y="7614"/>
                    <a:pt x="8181" y="7614"/>
                  </a:cubicBezTo>
                  <a:lnTo>
                    <a:pt x="3202" y="7614"/>
                  </a:lnTo>
                  <a:cubicBezTo>
                    <a:pt x="1626" y="7614"/>
                    <a:pt x="908" y="6680"/>
                    <a:pt x="908" y="5814"/>
                  </a:cubicBezTo>
                  <a:cubicBezTo>
                    <a:pt x="908" y="5361"/>
                    <a:pt x="1100" y="4940"/>
                    <a:pt x="1449" y="4629"/>
                  </a:cubicBezTo>
                  <a:cubicBezTo>
                    <a:pt x="1861" y="4259"/>
                    <a:pt x="2468" y="4064"/>
                    <a:pt x="3201" y="4064"/>
                  </a:cubicBezTo>
                  <a:lnTo>
                    <a:pt x="9268" y="4064"/>
                  </a:lnTo>
                  <a:cubicBezTo>
                    <a:pt x="10467" y="4064"/>
                    <a:pt x="11095" y="3022"/>
                    <a:pt x="11095" y="1996"/>
                  </a:cubicBezTo>
                  <a:cubicBezTo>
                    <a:pt x="11095" y="1480"/>
                    <a:pt x="10938" y="1000"/>
                    <a:pt x="10654" y="643"/>
                  </a:cubicBezTo>
                  <a:cubicBezTo>
                    <a:pt x="10320" y="223"/>
                    <a:pt x="9840" y="1"/>
                    <a:pt x="9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69"/>
            <p:cNvSpPr/>
            <p:nvPr/>
          </p:nvSpPr>
          <p:spPr>
            <a:xfrm>
              <a:off x="5659425" y="2910000"/>
              <a:ext cx="104575" cy="52575"/>
            </a:xfrm>
            <a:custGeom>
              <a:avLst/>
              <a:gdLst/>
              <a:ahLst/>
              <a:cxnLst/>
              <a:rect l="l" t="t" r="r" b="b"/>
              <a:pathLst>
                <a:path w="4183" h="2103" extrusionOk="0">
                  <a:moveTo>
                    <a:pt x="95" y="1"/>
                  </a:moveTo>
                  <a:cubicBezTo>
                    <a:pt x="83" y="1"/>
                    <a:pt x="70" y="4"/>
                    <a:pt x="57" y="10"/>
                  </a:cubicBezTo>
                  <a:cubicBezTo>
                    <a:pt x="16" y="31"/>
                    <a:pt x="1" y="79"/>
                    <a:pt x="22" y="119"/>
                  </a:cubicBezTo>
                  <a:cubicBezTo>
                    <a:pt x="461" y="976"/>
                    <a:pt x="1201" y="1479"/>
                    <a:pt x="2055" y="1502"/>
                  </a:cubicBezTo>
                  <a:cubicBezTo>
                    <a:pt x="2083" y="1501"/>
                    <a:pt x="2111" y="1501"/>
                    <a:pt x="2138" y="1501"/>
                  </a:cubicBezTo>
                  <a:cubicBezTo>
                    <a:pt x="3385" y="1501"/>
                    <a:pt x="3902" y="1941"/>
                    <a:pt x="4034" y="2077"/>
                  </a:cubicBezTo>
                  <a:cubicBezTo>
                    <a:pt x="4050" y="2094"/>
                    <a:pt x="4071" y="2102"/>
                    <a:pt x="4092" y="2102"/>
                  </a:cubicBezTo>
                  <a:cubicBezTo>
                    <a:pt x="4113" y="2102"/>
                    <a:pt x="4133" y="2094"/>
                    <a:pt x="4149" y="2080"/>
                  </a:cubicBezTo>
                  <a:cubicBezTo>
                    <a:pt x="4181" y="2050"/>
                    <a:pt x="4182" y="1997"/>
                    <a:pt x="4151" y="1966"/>
                  </a:cubicBezTo>
                  <a:cubicBezTo>
                    <a:pt x="4008" y="1817"/>
                    <a:pt x="3447" y="1339"/>
                    <a:pt x="2140" y="1339"/>
                  </a:cubicBezTo>
                  <a:cubicBezTo>
                    <a:pt x="2113" y="1339"/>
                    <a:pt x="2085" y="1339"/>
                    <a:pt x="2056" y="1340"/>
                  </a:cubicBezTo>
                  <a:cubicBezTo>
                    <a:pt x="1256" y="1319"/>
                    <a:pt x="583" y="860"/>
                    <a:pt x="167" y="46"/>
                  </a:cubicBezTo>
                  <a:cubicBezTo>
                    <a:pt x="153" y="17"/>
                    <a:pt x="125" y="1"/>
                    <a:pt x="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6" name="Google Shape;3276;p69"/>
            <p:cNvSpPr/>
            <p:nvPr/>
          </p:nvSpPr>
          <p:spPr>
            <a:xfrm>
              <a:off x="5646400" y="2968575"/>
              <a:ext cx="146400" cy="199150"/>
            </a:xfrm>
            <a:custGeom>
              <a:avLst/>
              <a:gdLst/>
              <a:ahLst/>
              <a:cxnLst/>
              <a:rect l="l" t="t" r="r" b="b"/>
              <a:pathLst>
                <a:path w="5856" h="7966" extrusionOk="0">
                  <a:moveTo>
                    <a:pt x="5256" y="0"/>
                  </a:moveTo>
                  <a:lnTo>
                    <a:pt x="4609" y="287"/>
                  </a:lnTo>
                  <a:lnTo>
                    <a:pt x="4687" y="384"/>
                  </a:lnTo>
                  <a:cubicBezTo>
                    <a:pt x="4978" y="817"/>
                    <a:pt x="5141" y="1936"/>
                    <a:pt x="4734" y="2702"/>
                  </a:cubicBezTo>
                  <a:cubicBezTo>
                    <a:pt x="4474" y="3189"/>
                    <a:pt x="4031" y="3436"/>
                    <a:pt x="3427" y="3436"/>
                  </a:cubicBezTo>
                  <a:cubicBezTo>
                    <a:pt x="3387" y="3435"/>
                    <a:pt x="3347" y="3435"/>
                    <a:pt x="3308" y="3435"/>
                  </a:cubicBezTo>
                  <a:cubicBezTo>
                    <a:pt x="2275" y="3435"/>
                    <a:pt x="1361" y="3868"/>
                    <a:pt x="787" y="4627"/>
                  </a:cubicBezTo>
                  <a:cubicBezTo>
                    <a:pt x="135" y="5492"/>
                    <a:pt x="1" y="6678"/>
                    <a:pt x="409" y="7966"/>
                  </a:cubicBezTo>
                  <a:lnTo>
                    <a:pt x="1063" y="7757"/>
                  </a:lnTo>
                  <a:cubicBezTo>
                    <a:pt x="724" y="6687"/>
                    <a:pt x="820" y="5724"/>
                    <a:pt x="1336" y="5041"/>
                  </a:cubicBezTo>
                  <a:cubicBezTo>
                    <a:pt x="1779" y="4453"/>
                    <a:pt x="2494" y="4120"/>
                    <a:pt x="3322" y="4120"/>
                  </a:cubicBezTo>
                  <a:cubicBezTo>
                    <a:pt x="3354" y="4120"/>
                    <a:pt x="3385" y="4120"/>
                    <a:pt x="3417" y="4121"/>
                  </a:cubicBezTo>
                  <a:cubicBezTo>
                    <a:pt x="4524" y="4121"/>
                    <a:pt x="5073" y="3526"/>
                    <a:pt x="5340" y="3025"/>
                  </a:cubicBezTo>
                  <a:cubicBezTo>
                    <a:pt x="5855" y="2055"/>
                    <a:pt x="5712" y="679"/>
                    <a:pt x="5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7" name="Google Shape;3277;p69"/>
            <p:cNvSpPr/>
            <p:nvPr/>
          </p:nvSpPr>
          <p:spPr>
            <a:xfrm>
              <a:off x="5756375" y="2842750"/>
              <a:ext cx="227225" cy="146550"/>
            </a:xfrm>
            <a:custGeom>
              <a:avLst/>
              <a:gdLst/>
              <a:ahLst/>
              <a:cxnLst/>
              <a:rect l="l" t="t" r="r" b="b"/>
              <a:pathLst>
                <a:path w="9089" h="5862" extrusionOk="0">
                  <a:moveTo>
                    <a:pt x="8964" y="0"/>
                  </a:moveTo>
                  <a:cubicBezTo>
                    <a:pt x="6470" y="0"/>
                    <a:pt x="4782" y="1377"/>
                    <a:pt x="4322" y="3786"/>
                  </a:cubicBezTo>
                  <a:cubicBezTo>
                    <a:pt x="4011" y="4733"/>
                    <a:pt x="3128" y="5027"/>
                    <a:pt x="2627" y="5120"/>
                  </a:cubicBezTo>
                  <a:cubicBezTo>
                    <a:pt x="2425" y="5157"/>
                    <a:pt x="2221" y="5173"/>
                    <a:pt x="2025" y="5173"/>
                  </a:cubicBezTo>
                  <a:cubicBezTo>
                    <a:pt x="1328" y="5173"/>
                    <a:pt x="714" y="4964"/>
                    <a:pt x="510" y="4706"/>
                  </a:cubicBezTo>
                  <a:lnTo>
                    <a:pt x="0" y="5109"/>
                  </a:lnTo>
                  <a:cubicBezTo>
                    <a:pt x="361" y="5565"/>
                    <a:pt x="1140" y="5861"/>
                    <a:pt x="2010" y="5861"/>
                  </a:cubicBezTo>
                  <a:cubicBezTo>
                    <a:pt x="2255" y="5861"/>
                    <a:pt x="2503" y="5840"/>
                    <a:pt x="2751" y="5794"/>
                  </a:cubicBezTo>
                  <a:cubicBezTo>
                    <a:pt x="3883" y="5587"/>
                    <a:pt x="4675" y="4941"/>
                    <a:pt x="4982" y="3974"/>
                  </a:cubicBezTo>
                  <a:lnTo>
                    <a:pt x="4992" y="3933"/>
                  </a:lnTo>
                  <a:cubicBezTo>
                    <a:pt x="5386" y="1832"/>
                    <a:pt x="6801" y="687"/>
                    <a:pt x="8984" y="687"/>
                  </a:cubicBezTo>
                  <a:cubicBezTo>
                    <a:pt x="9015" y="687"/>
                    <a:pt x="9046" y="687"/>
                    <a:pt x="9077" y="687"/>
                  </a:cubicBezTo>
                  <a:lnTo>
                    <a:pt x="9088" y="1"/>
                  </a:lnTo>
                  <a:cubicBezTo>
                    <a:pt x="9047" y="1"/>
                    <a:pt x="9005" y="0"/>
                    <a:pt x="89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69"/>
            <p:cNvSpPr/>
            <p:nvPr/>
          </p:nvSpPr>
          <p:spPr>
            <a:xfrm>
              <a:off x="5604150" y="3140500"/>
              <a:ext cx="130075" cy="252275"/>
            </a:xfrm>
            <a:custGeom>
              <a:avLst/>
              <a:gdLst/>
              <a:ahLst/>
              <a:cxnLst/>
              <a:rect l="l" t="t" r="r" b="b"/>
              <a:pathLst>
                <a:path w="5203" h="10091" extrusionOk="0">
                  <a:moveTo>
                    <a:pt x="2112" y="1"/>
                  </a:moveTo>
                  <a:cubicBezTo>
                    <a:pt x="1704" y="1"/>
                    <a:pt x="1340" y="289"/>
                    <a:pt x="1257" y="704"/>
                  </a:cubicBezTo>
                  <a:lnTo>
                    <a:pt x="82" y="6597"/>
                  </a:lnTo>
                  <a:lnTo>
                    <a:pt x="84" y="6597"/>
                  </a:lnTo>
                  <a:cubicBezTo>
                    <a:pt x="0" y="7065"/>
                    <a:pt x="305" y="7517"/>
                    <a:pt x="773" y="7610"/>
                  </a:cubicBezTo>
                  <a:cubicBezTo>
                    <a:pt x="829" y="7621"/>
                    <a:pt x="885" y="7626"/>
                    <a:pt x="941" y="7626"/>
                  </a:cubicBezTo>
                  <a:cubicBezTo>
                    <a:pt x="966" y="7626"/>
                    <a:pt x="991" y="7625"/>
                    <a:pt x="1016" y="7623"/>
                  </a:cubicBezTo>
                  <a:cubicBezTo>
                    <a:pt x="1185" y="8563"/>
                    <a:pt x="1741" y="9602"/>
                    <a:pt x="2984" y="10048"/>
                  </a:cubicBezTo>
                  <a:cubicBezTo>
                    <a:pt x="3069" y="10076"/>
                    <a:pt x="3161" y="10091"/>
                    <a:pt x="3257" y="10091"/>
                  </a:cubicBezTo>
                  <a:cubicBezTo>
                    <a:pt x="3657" y="10091"/>
                    <a:pt x="4104" y="9834"/>
                    <a:pt x="4220" y="9244"/>
                  </a:cubicBezTo>
                  <a:cubicBezTo>
                    <a:pt x="4366" y="8514"/>
                    <a:pt x="4638" y="7149"/>
                    <a:pt x="4638" y="7149"/>
                  </a:cubicBezTo>
                  <a:cubicBezTo>
                    <a:pt x="4638" y="7149"/>
                    <a:pt x="4910" y="5783"/>
                    <a:pt x="5056" y="5053"/>
                  </a:cubicBezTo>
                  <a:cubicBezTo>
                    <a:pt x="5203" y="4325"/>
                    <a:pt x="4684" y="3871"/>
                    <a:pt x="4221" y="3837"/>
                  </a:cubicBezTo>
                  <a:cubicBezTo>
                    <a:pt x="4168" y="3834"/>
                    <a:pt x="4116" y="3833"/>
                    <a:pt x="4064" y="3833"/>
                  </a:cubicBezTo>
                  <a:cubicBezTo>
                    <a:pt x="3350" y="3833"/>
                    <a:pt x="2762" y="4073"/>
                    <a:pt x="2296" y="4425"/>
                  </a:cubicBezTo>
                  <a:lnTo>
                    <a:pt x="2969" y="1045"/>
                  </a:lnTo>
                  <a:cubicBezTo>
                    <a:pt x="3064" y="572"/>
                    <a:pt x="2756" y="112"/>
                    <a:pt x="2284" y="18"/>
                  </a:cubicBezTo>
                  <a:cubicBezTo>
                    <a:pt x="2226" y="6"/>
                    <a:pt x="2169" y="1"/>
                    <a:pt x="21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69"/>
            <p:cNvSpPr/>
            <p:nvPr/>
          </p:nvSpPr>
          <p:spPr>
            <a:xfrm>
              <a:off x="5604175" y="3140500"/>
              <a:ext cx="76600" cy="194275"/>
            </a:xfrm>
            <a:custGeom>
              <a:avLst/>
              <a:gdLst/>
              <a:ahLst/>
              <a:cxnLst/>
              <a:rect l="l" t="t" r="r" b="b"/>
              <a:pathLst>
                <a:path w="3064" h="7771" extrusionOk="0">
                  <a:moveTo>
                    <a:pt x="2112" y="1"/>
                  </a:moveTo>
                  <a:cubicBezTo>
                    <a:pt x="1704" y="1"/>
                    <a:pt x="1340" y="289"/>
                    <a:pt x="1257" y="704"/>
                  </a:cubicBezTo>
                  <a:lnTo>
                    <a:pt x="82" y="6597"/>
                  </a:lnTo>
                  <a:lnTo>
                    <a:pt x="84" y="6597"/>
                  </a:lnTo>
                  <a:cubicBezTo>
                    <a:pt x="0" y="7065"/>
                    <a:pt x="305" y="7517"/>
                    <a:pt x="773" y="7610"/>
                  </a:cubicBezTo>
                  <a:cubicBezTo>
                    <a:pt x="829" y="7621"/>
                    <a:pt x="886" y="7626"/>
                    <a:pt x="941" y="7626"/>
                  </a:cubicBezTo>
                  <a:cubicBezTo>
                    <a:pt x="966" y="7626"/>
                    <a:pt x="991" y="7625"/>
                    <a:pt x="1016" y="7623"/>
                  </a:cubicBezTo>
                  <a:cubicBezTo>
                    <a:pt x="1026" y="7671"/>
                    <a:pt x="1036" y="7722"/>
                    <a:pt x="1047" y="7770"/>
                  </a:cubicBezTo>
                  <a:cubicBezTo>
                    <a:pt x="1096" y="7740"/>
                    <a:pt x="1148" y="7707"/>
                    <a:pt x="1201" y="7670"/>
                  </a:cubicBezTo>
                  <a:cubicBezTo>
                    <a:pt x="981" y="6524"/>
                    <a:pt x="1801" y="4999"/>
                    <a:pt x="2505" y="4486"/>
                  </a:cubicBezTo>
                  <a:lnTo>
                    <a:pt x="2670" y="4184"/>
                  </a:lnTo>
                  <a:lnTo>
                    <a:pt x="2670" y="4184"/>
                  </a:lnTo>
                  <a:cubicBezTo>
                    <a:pt x="2538" y="4255"/>
                    <a:pt x="2413" y="4336"/>
                    <a:pt x="2296" y="4425"/>
                  </a:cubicBezTo>
                  <a:lnTo>
                    <a:pt x="2969" y="1045"/>
                  </a:lnTo>
                  <a:cubicBezTo>
                    <a:pt x="3064" y="572"/>
                    <a:pt x="2757" y="112"/>
                    <a:pt x="2284" y="18"/>
                  </a:cubicBezTo>
                  <a:cubicBezTo>
                    <a:pt x="2226" y="6"/>
                    <a:pt x="2169" y="1"/>
                    <a:pt x="2112" y="1"/>
                  </a:cubicBezTo>
                  <a:close/>
                </a:path>
              </a:pathLst>
            </a:custGeom>
            <a:solidFill>
              <a:srgbClr val="9EA2E0">
                <a:alpha val="4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69"/>
            <p:cNvSpPr/>
            <p:nvPr/>
          </p:nvSpPr>
          <p:spPr>
            <a:xfrm>
              <a:off x="5658125" y="3146875"/>
              <a:ext cx="17925" cy="72425"/>
            </a:xfrm>
            <a:custGeom>
              <a:avLst/>
              <a:gdLst/>
              <a:ahLst/>
              <a:cxnLst/>
              <a:rect l="l" t="t" r="r" b="b"/>
              <a:pathLst>
                <a:path w="717" h="2897" extrusionOk="0">
                  <a:moveTo>
                    <a:pt x="220" y="0"/>
                  </a:moveTo>
                  <a:cubicBezTo>
                    <a:pt x="166" y="0"/>
                    <a:pt x="118" y="37"/>
                    <a:pt x="107" y="92"/>
                  </a:cubicBezTo>
                  <a:cubicBezTo>
                    <a:pt x="96" y="154"/>
                    <a:pt x="136" y="214"/>
                    <a:pt x="197" y="226"/>
                  </a:cubicBezTo>
                  <a:cubicBezTo>
                    <a:pt x="399" y="266"/>
                    <a:pt x="460" y="520"/>
                    <a:pt x="415" y="739"/>
                  </a:cubicBezTo>
                  <a:lnTo>
                    <a:pt x="13" y="2760"/>
                  </a:lnTo>
                  <a:cubicBezTo>
                    <a:pt x="1" y="2822"/>
                    <a:pt x="41" y="2882"/>
                    <a:pt x="102" y="2895"/>
                  </a:cubicBezTo>
                  <a:cubicBezTo>
                    <a:pt x="109" y="2896"/>
                    <a:pt x="116" y="2897"/>
                    <a:pt x="123" y="2897"/>
                  </a:cubicBezTo>
                  <a:cubicBezTo>
                    <a:pt x="178" y="2897"/>
                    <a:pt x="226" y="2859"/>
                    <a:pt x="237" y="2805"/>
                  </a:cubicBezTo>
                  <a:lnTo>
                    <a:pt x="639" y="783"/>
                  </a:lnTo>
                  <a:cubicBezTo>
                    <a:pt x="716" y="399"/>
                    <a:pt x="546" y="65"/>
                    <a:pt x="242" y="2"/>
                  </a:cubicBezTo>
                  <a:cubicBezTo>
                    <a:pt x="235" y="1"/>
                    <a:pt x="227" y="0"/>
                    <a:pt x="220" y="0"/>
                  </a:cubicBezTo>
                  <a:close/>
                </a:path>
              </a:pathLst>
            </a:custGeom>
            <a:solidFill>
              <a:srgbClr val="27C1E6">
                <a:alpha val="3019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69"/>
            <p:cNvSpPr/>
            <p:nvPr/>
          </p:nvSpPr>
          <p:spPr>
            <a:xfrm>
              <a:off x="5608250" y="3253400"/>
              <a:ext cx="17950" cy="72500"/>
            </a:xfrm>
            <a:custGeom>
              <a:avLst/>
              <a:gdLst/>
              <a:ahLst/>
              <a:cxnLst/>
              <a:rect l="l" t="t" r="r" b="b"/>
              <a:pathLst>
                <a:path w="718" h="2900" extrusionOk="0">
                  <a:moveTo>
                    <a:pt x="594" y="0"/>
                  </a:moveTo>
                  <a:cubicBezTo>
                    <a:pt x="540" y="0"/>
                    <a:pt x="492" y="37"/>
                    <a:pt x="481" y="92"/>
                  </a:cubicBezTo>
                  <a:lnTo>
                    <a:pt x="84" y="2083"/>
                  </a:lnTo>
                  <a:cubicBezTo>
                    <a:pt x="0" y="2506"/>
                    <a:pt x="312" y="2848"/>
                    <a:pt x="564" y="2898"/>
                  </a:cubicBezTo>
                  <a:cubicBezTo>
                    <a:pt x="571" y="2899"/>
                    <a:pt x="579" y="2900"/>
                    <a:pt x="586" y="2900"/>
                  </a:cubicBezTo>
                  <a:cubicBezTo>
                    <a:pt x="640" y="2900"/>
                    <a:pt x="688" y="2863"/>
                    <a:pt x="699" y="2808"/>
                  </a:cubicBezTo>
                  <a:cubicBezTo>
                    <a:pt x="710" y="2746"/>
                    <a:pt x="670" y="2686"/>
                    <a:pt x="609" y="2675"/>
                  </a:cubicBezTo>
                  <a:cubicBezTo>
                    <a:pt x="474" y="2648"/>
                    <a:pt x="253" y="2414"/>
                    <a:pt x="310" y="2130"/>
                  </a:cubicBezTo>
                  <a:lnTo>
                    <a:pt x="706" y="137"/>
                  </a:lnTo>
                  <a:cubicBezTo>
                    <a:pt x="718" y="76"/>
                    <a:pt x="678" y="15"/>
                    <a:pt x="616" y="2"/>
                  </a:cubicBezTo>
                  <a:cubicBezTo>
                    <a:pt x="608" y="1"/>
                    <a:pt x="601" y="0"/>
                    <a:pt x="5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69"/>
            <p:cNvSpPr/>
            <p:nvPr/>
          </p:nvSpPr>
          <p:spPr>
            <a:xfrm>
              <a:off x="5686725" y="3244800"/>
              <a:ext cx="46000" cy="106800"/>
            </a:xfrm>
            <a:custGeom>
              <a:avLst/>
              <a:gdLst/>
              <a:ahLst/>
              <a:cxnLst/>
              <a:rect l="l" t="t" r="r" b="b"/>
              <a:pathLst>
                <a:path w="1840" h="4272" extrusionOk="0">
                  <a:moveTo>
                    <a:pt x="1516" y="0"/>
                  </a:moveTo>
                  <a:cubicBezTo>
                    <a:pt x="540" y="973"/>
                    <a:pt x="1" y="2994"/>
                    <a:pt x="108" y="4272"/>
                  </a:cubicBezTo>
                  <a:lnTo>
                    <a:pt x="564" y="4234"/>
                  </a:lnTo>
                  <a:cubicBezTo>
                    <a:pt x="469" y="3083"/>
                    <a:pt x="968" y="1194"/>
                    <a:pt x="1840" y="324"/>
                  </a:cubicBezTo>
                  <a:lnTo>
                    <a:pt x="1516" y="0"/>
                  </a:lnTo>
                  <a:close/>
                </a:path>
              </a:pathLst>
            </a:custGeom>
            <a:solidFill>
              <a:srgbClr val="9EA2E0">
                <a:alpha val="4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69"/>
            <p:cNvSpPr/>
            <p:nvPr/>
          </p:nvSpPr>
          <p:spPr>
            <a:xfrm>
              <a:off x="5636925" y="3243375"/>
              <a:ext cx="33175" cy="40500"/>
            </a:xfrm>
            <a:custGeom>
              <a:avLst/>
              <a:gdLst/>
              <a:ahLst/>
              <a:cxnLst/>
              <a:rect l="l" t="t" r="r" b="b"/>
              <a:pathLst>
                <a:path w="1327" h="1620" extrusionOk="0">
                  <a:moveTo>
                    <a:pt x="1137" y="1"/>
                  </a:moveTo>
                  <a:cubicBezTo>
                    <a:pt x="1094" y="1"/>
                    <a:pt x="1051" y="17"/>
                    <a:pt x="1017" y="49"/>
                  </a:cubicBezTo>
                  <a:lnTo>
                    <a:pt x="948" y="116"/>
                  </a:lnTo>
                  <a:cubicBezTo>
                    <a:pt x="685" y="369"/>
                    <a:pt x="326" y="714"/>
                    <a:pt x="39" y="1379"/>
                  </a:cubicBezTo>
                  <a:cubicBezTo>
                    <a:pt x="1" y="1467"/>
                    <a:pt x="42" y="1567"/>
                    <a:pt x="128" y="1605"/>
                  </a:cubicBezTo>
                  <a:cubicBezTo>
                    <a:pt x="151" y="1615"/>
                    <a:pt x="175" y="1620"/>
                    <a:pt x="197" y="1620"/>
                  </a:cubicBezTo>
                  <a:cubicBezTo>
                    <a:pt x="264" y="1620"/>
                    <a:pt x="327" y="1582"/>
                    <a:pt x="354" y="1515"/>
                  </a:cubicBezTo>
                  <a:cubicBezTo>
                    <a:pt x="615" y="914"/>
                    <a:pt x="932" y="610"/>
                    <a:pt x="1186" y="364"/>
                  </a:cubicBezTo>
                  <a:lnTo>
                    <a:pt x="1257" y="296"/>
                  </a:lnTo>
                  <a:cubicBezTo>
                    <a:pt x="1326" y="230"/>
                    <a:pt x="1327" y="121"/>
                    <a:pt x="1261" y="53"/>
                  </a:cubicBezTo>
                  <a:cubicBezTo>
                    <a:pt x="1227" y="18"/>
                    <a:pt x="1182" y="1"/>
                    <a:pt x="11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69"/>
            <p:cNvSpPr/>
            <p:nvPr/>
          </p:nvSpPr>
          <p:spPr>
            <a:xfrm>
              <a:off x="5599725" y="3136250"/>
              <a:ext cx="137350" cy="260900"/>
            </a:xfrm>
            <a:custGeom>
              <a:avLst/>
              <a:gdLst/>
              <a:ahLst/>
              <a:cxnLst/>
              <a:rect l="l" t="t" r="r" b="b"/>
              <a:pathLst>
                <a:path w="5494" h="10436" extrusionOk="0">
                  <a:moveTo>
                    <a:pt x="2290" y="342"/>
                  </a:moveTo>
                  <a:cubicBezTo>
                    <a:pt x="2335" y="342"/>
                    <a:pt x="2381" y="346"/>
                    <a:pt x="2426" y="355"/>
                  </a:cubicBezTo>
                  <a:cubicBezTo>
                    <a:pt x="2807" y="430"/>
                    <a:pt x="3052" y="801"/>
                    <a:pt x="2978" y="1180"/>
                  </a:cubicBezTo>
                  <a:lnTo>
                    <a:pt x="2304" y="4559"/>
                  </a:lnTo>
                  <a:cubicBezTo>
                    <a:pt x="2291" y="4629"/>
                    <a:pt x="2321" y="4700"/>
                    <a:pt x="2382" y="4738"/>
                  </a:cubicBezTo>
                  <a:cubicBezTo>
                    <a:pt x="2410" y="4756"/>
                    <a:pt x="2443" y="4765"/>
                    <a:pt x="2475" y="4765"/>
                  </a:cubicBezTo>
                  <a:cubicBezTo>
                    <a:pt x="2511" y="4765"/>
                    <a:pt x="2547" y="4753"/>
                    <a:pt x="2577" y="4730"/>
                  </a:cubicBezTo>
                  <a:cubicBezTo>
                    <a:pt x="3065" y="4359"/>
                    <a:pt x="3624" y="4172"/>
                    <a:pt x="4238" y="4172"/>
                  </a:cubicBezTo>
                  <a:cubicBezTo>
                    <a:pt x="4288" y="4172"/>
                    <a:pt x="4338" y="4174"/>
                    <a:pt x="4388" y="4176"/>
                  </a:cubicBezTo>
                  <a:cubicBezTo>
                    <a:pt x="4411" y="4178"/>
                    <a:pt x="4437" y="4181"/>
                    <a:pt x="4463" y="4187"/>
                  </a:cubicBezTo>
                  <a:cubicBezTo>
                    <a:pt x="4650" y="4225"/>
                    <a:pt x="4824" y="4338"/>
                    <a:pt x="4939" y="4499"/>
                  </a:cubicBezTo>
                  <a:cubicBezTo>
                    <a:pt x="5073" y="4688"/>
                    <a:pt x="5118" y="4926"/>
                    <a:pt x="5065" y="5189"/>
                  </a:cubicBezTo>
                  <a:lnTo>
                    <a:pt x="4230" y="9381"/>
                  </a:lnTo>
                  <a:cubicBezTo>
                    <a:pt x="4134" y="9861"/>
                    <a:pt x="3773" y="10089"/>
                    <a:pt x="3435" y="10089"/>
                  </a:cubicBezTo>
                  <a:cubicBezTo>
                    <a:pt x="3386" y="10089"/>
                    <a:pt x="3337" y="10084"/>
                    <a:pt x="3290" y="10075"/>
                  </a:cubicBezTo>
                  <a:cubicBezTo>
                    <a:pt x="3264" y="10070"/>
                    <a:pt x="3240" y="10062"/>
                    <a:pt x="3214" y="10055"/>
                  </a:cubicBezTo>
                  <a:cubicBezTo>
                    <a:pt x="1874" y="9574"/>
                    <a:pt x="1478" y="8413"/>
                    <a:pt x="1363" y="7763"/>
                  </a:cubicBezTo>
                  <a:cubicBezTo>
                    <a:pt x="1348" y="7681"/>
                    <a:pt x="1276" y="7621"/>
                    <a:pt x="1194" y="7621"/>
                  </a:cubicBezTo>
                  <a:cubicBezTo>
                    <a:pt x="1189" y="7621"/>
                    <a:pt x="1184" y="7621"/>
                    <a:pt x="1180" y="7622"/>
                  </a:cubicBezTo>
                  <a:cubicBezTo>
                    <a:pt x="1158" y="7624"/>
                    <a:pt x="1136" y="7625"/>
                    <a:pt x="1115" y="7625"/>
                  </a:cubicBezTo>
                  <a:cubicBezTo>
                    <a:pt x="1070" y="7625"/>
                    <a:pt x="1026" y="7620"/>
                    <a:pt x="984" y="7611"/>
                  </a:cubicBezTo>
                  <a:cubicBezTo>
                    <a:pt x="612" y="7536"/>
                    <a:pt x="363" y="7172"/>
                    <a:pt x="431" y="6798"/>
                  </a:cubicBezTo>
                  <a:cubicBezTo>
                    <a:pt x="432" y="6794"/>
                    <a:pt x="432" y="6789"/>
                    <a:pt x="431" y="6783"/>
                  </a:cubicBezTo>
                  <a:lnTo>
                    <a:pt x="1602" y="906"/>
                  </a:lnTo>
                  <a:cubicBezTo>
                    <a:pt x="1668" y="571"/>
                    <a:pt x="1962" y="342"/>
                    <a:pt x="2290" y="342"/>
                  </a:cubicBezTo>
                  <a:close/>
                  <a:moveTo>
                    <a:pt x="2292" y="0"/>
                  </a:moveTo>
                  <a:cubicBezTo>
                    <a:pt x="1804" y="0"/>
                    <a:pt x="1366" y="345"/>
                    <a:pt x="1267" y="841"/>
                  </a:cubicBezTo>
                  <a:lnTo>
                    <a:pt x="93" y="6736"/>
                  </a:lnTo>
                  <a:cubicBezTo>
                    <a:pt x="91" y="6742"/>
                    <a:pt x="90" y="6750"/>
                    <a:pt x="90" y="6757"/>
                  </a:cubicBezTo>
                  <a:cubicBezTo>
                    <a:pt x="0" y="7308"/>
                    <a:pt x="367" y="7841"/>
                    <a:pt x="917" y="7951"/>
                  </a:cubicBezTo>
                  <a:cubicBezTo>
                    <a:pt x="962" y="7958"/>
                    <a:pt x="1006" y="7966"/>
                    <a:pt x="1052" y="7968"/>
                  </a:cubicBezTo>
                  <a:cubicBezTo>
                    <a:pt x="1304" y="9126"/>
                    <a:pt x="2046" y="10002"/>
                    <a:pt x="3103" y="10381"/>
                  </a:cubicBezTo>
                  <a:cubicBezTo>
                    <a:pt x="3145" y="10396"/>
                    <a:pt x="3184" y="10406"/>
                    <a:pt x="3225" y="10414"/>
                  </a:cubicBezTo>
                  <a:cubicBezTo>
                    <a:pt x="3295" y="10428"/>
                    <a:pt x="3367" y="10435"/>
                    <a:pt x="3440" y="10435"/>
                  </a:cubicBezTo>
                  <a:cubicBezTo>
                    <a:pt x="3923" y="10435"/>
                    <a:pt x="4434" y="10119"/>
                    <a:pt x="4567" y="9450"/>
                  </a:cubicBezTo>
                  <a:lnTo>
                    <a:pt x="5403" y="5259"/>
                  </a:lnTo>
                  <a:cubicBezTo>
                    <a:pt x="5493" y="4805"/>
                    <a:pt x="5353" y="4488"/>
                    <a:pt x="5220" y="4301"/>
                  </a:cubicBezTo>
                  <a:cubicBezTo>
                    <a:pt x="5054" y="4070"/>
                    <a:pt x="4804" y="3907"/>
                    <a:pt x="4533" y="3853"/>
                  </a:cubicBezTo>
                  <a:cubicBezTo>
                    <a:pt x="4492" y="3844"/>
                    <a:pt x="4451" y="3838"/>
                    <a:pt x="4412" y="3836"/>
                  </a:cubicBezTo>
                  <a:cubicBezTo>
                    <a:pt x="4353" y="3833"/>
                    <a:pt x="4296" y="3832"/>
                    <a:pt x="4238" y="3832"/>
                  </a:cubicBezTo>
                  <a:cubicBezTo>
                    <a:pt x="3690" y="3832"/>
                    <a:pt x="3183" y="3964"/>
                    <a:pt x="2723" y="4225"/>
                  </a:cubicBezTo>
                  <a:lnTo>
                    <a:pt x="3315" y="1249"/>
                  </a:lnTo>
                  <a:cubicBezTo>
                    <a:pt x="3429" y="684"/>
                    <a:pt x="3061" y="133"/>
                    <a:pt x="2495" y="20"/>
                  </a:cubicBezTo>
                  <a:cubicBezTo>
                    <a:pt x="2427" y="7"/>
                    <a:pt x="2359" y="0"/>
                    <a:pt x="22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69"/>
            <p:cNvSpPr/>
            <p:nvPr/>
          </p:nvSpPr>
          <p:spPr>
            <a:xfrm>
              <a:off x="5676225" y="3237450"/>
              <a:ext cx="50350" cy="117325"/>
            </a:xfrm>
            <a:custGeom>
              <a:avLst/>
              <a:gdLst/>
              <a:ahLst/>
              <a:cxnLst/>
              <a:rect l="l" t="t" r="r" b="b"/>
              <a:pathLst>
                <a:path w="2014" h="4693" extrusionOk="0">
                  <a:moveTo>
                    <a:pt x="1762" y="0"/>
                  </a:moveTo>
                  <a:cubicBezTo>
                    <a:pt x="1704" y="0"/>
                    <a:pt x="1646" y="23"/>
                    <a:pt x="1601" y="68"/>
                  </a:cubicBezTo>
                  <a:cubicBezTo>
                    <a:pt x="616" y="1051"/>
                    <a:pt x="1" y="3210"/>
                    <a:pt x="107" y="4483"/>
                  </a:cubicBezTo>
                  <a:cubicBezTo>
                    <a:pt x="117" y="4602"/>
                    <a:pt x="217" y="4693"/>
                    <a:pt x="335" y="4693"/>
                  </a:cubicBezTo>
                  <a:cubicBezTo>
                    <a:pt x="341" y="4693"/>
                    <a:pt x="348" y="4692"/>
                    <a:pt x="354" y="4692"/>
                  </a:cubicBezTo>
                  <a:cubicBezTo>
                    <a:pt x="481" y="4681"/>
                    <a:pt x="574" y="4571"/>
                    <a:pt x="564" y="4445"/>
                  </a:cubicBezTo>
                  <a:cubicBezTo>
                    <a:pt x="467" y="3296"/>
                    <a:pt x="1040" y="1276"/>
                    <a:pt x="1924" y="392"/>
                  </a:cubicBezTo>
                  <a:cubicBezTo>
                    <a:pt x="2013" y="303"/>
                    <a:pt x="2013" y="157"/>
                    <a:pt x="1924" y="68"/>
                  </a:cubicBezTo>
                  <a:cubicBezTo>
                    <a:pt x="1891" y="34"/>
                    <a:pt x="1851" y="12"/>
                    <a:pt x="1807" y="5"/>
                  </a:cubicBezTo>
                  <a:cubicBezTo>
                    <a:pt x="1792" y="2"/>
                    <a:pt x="1777" y="0"/>
                    <a:pt x="1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69"/>
            <p:cNvSpPr/>
            <p:nvPr/>
          </p:nvSpPr>
          <p:spPr>
            <a:xfrm>
              <a:off x="5926875" y="2809325"/>
              <a:ext cx="255750" cy="124025"/>
            </a:xfrm>
            <a:custGeom>
              <a:avLst/>
              <a:gdLst/>
              <a:ahLst/>
              <a:cxnLst/>
              <a:rect l="l" t="t" r="r" b="b"/>
              <a:pathLst>
                <a:path w="10230" h="4961" extrusionOk="0">
                  <a:moveTo>
                    <a:pt x="6850" y="0"/>
                  </a:moveTo>
                  <a:cubicBezTo>
                    <a:pt x="6806" y="0"/>
                    <a:pt x="6761" y="4"/>
                    <a:pt x="6715" y="11"/>
                  </a:cubicBezTo>
                  <a:lnTo>
                    <a:pt x="6715" y="9"/>
                  </a:lnTo>
                  <a:lnTo>
                    <a:pt x="794" y="1036"/>
                  </a:lnTo>
                  <a:cubicBezTo>
                    <a:pt x="319" y="1118"/>
                    <a:pt x="1" y="1570"/>
                    <a:pt x="84" y="2044"/>
                  </a:cubicBezTo>
                  <a:cubicBezTo>
                    <a:pt x="158" y="2470"/>
                    <a:pt x="527" y="2769"/>
                    <a:pt x="944" y="2769"/>
                  </a:cubicBezTo>
                  <a:cubicBezTo>
                    <a:pt x="993" y="2769"/>
                    <a:pt x="1042" y="2765"/>
                    <a:pt x="1092" y="2757"/>
                  </a:cubicBezTo>
                  <a:lnTo>
                    <a:pt x="4488" y="2167"/>
                  </a:lnTo>
                  <a:lnTo>
                    <a:pt x="4488" y="2167"/>
                  </a:lnTo>
                  <a:cubicBezTo>
                    <a:pt x="4099" y="2657"/>
                    <a:pt x="3833" y="3291"/>
                    <a:pt x="3853" y="4077"/>
                  </a:cubicBezTo>
                  <a:cubicBezTo>
                    <a:pt x="3872" y="4491"/>
                    <a:pt x="4229" y="4961"/>
                    <a:pt x="4832" y="4961"/>
                  </a:cubicBezTo>
                  <a:cubicBezTo>
                    <a:pt x="4901" y="4961"/>
                    <a:pt x="4973" y="4955"/>
                    <a:pt x="5048" y="4942"/>
                  </a:cubicBezTo>
                  <a:cubicBezTo>
                    <a:pt x="5781" y="4814"/>
                    <a:pt x="7154" y="4577"/>
                    <a:pt x="7154" y="4577"/>
                  </a:cubicBezTo>
                  <a:cubicBezTo>
                    <a:pt x="7154" y="4577"/>
                    <a:pt x="8527" y="4338"/>
                    <a:pt x="9259" y="4211"/>
                  </a:cubicBezTo>
                  <a:cubicBezTo>
                    <a:pt x="9992" y="4085"/>
                    <a:pt x="10229" y="3438"/>
                    <a:pt x="10094" y="2994"/>
                  </a:cubicBezTo>
                  <a:cubicBezTo>
                    <a:pt x="9680" y="1741"/>
                    <a:pt x="8654" y="1158"/>
                    <a:pt x="7719" y="968"/>
                  </a:cubicBezTo>
                  <a:cubicBezTo>
                    <a:pt x="7727" y="889"/>
                    <a:pt x="7725" y="807"/>
                    <a:pt x="7712" y="724"/>
                  </a:cubicBezTo>
                  <a:cubicBezTo>
                    <a:pt x="7637" y="299"/>
                    <a:pt x="7268" y="0"/>
                    <a:pt x="68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7" name="Google Shape;3287;p69"/>
            <p:cNvSpPr/>
            <p:nvPr/>
          </p:nvSpPr>
          <p:spPr>
            <a:xfrm>
              <a:off x="5926875" y="2809325"/>
              <a:ext cx="196650" cy="69250"/>
            </a:xfrm>
            <a:custGeom>
              <a:avLst/>
              <a:gdLst/>
              <a:ahLst/>
              <a:cxnLst/>
              <a:rect l="l" t="t" r="r" b="b"/>
              <a:pathLst>
                <a:path w="7866" h="2770" extrusionOk="0">
                  <a:moveTo>
                    <a:pt x="6850" y="0"/>
                  </a:moveTo>
                  <a:cubicBezTo>
                    <a:pt x="6806" y="0"/>
                    <a:pt x="6761" y="4"/>
                    <a:pt x="6715" y="11"/>
                  </a:cubicBezTo>
                  <a:lnTo>
                    <a:pt x="6715" y="9"/>
                  </a:lnTo>
                  <a:lnTo>
                    <a:pt x="794" y="1036"/>
                  </a:lnTo>
                  <a:cubicBezTo>
                    <a:pt x="319" y="1118"/>
                    <a:pt x="1" y="1570"/>
                    <a:pt x="84" y="2044"/>
                  </a:cubicBezTo>
                  <a:cubicBezTo>
                    <a:pt x="158" y="2470"/>
                    <a:pt x="527" y="2769"/>
                    <a:pt x="944" y="2769"/>
                  </a:cubicBezTo>
                  <a:cubicBezTo>
                    <a:pt x="993" y="2769"/>
                    <a:pt x="1042" y="2765"/>
                    <a:pt x="1092" y="2757"/>
                  </a:cubicBezTo>
                  <a:lnTo>
                    <a:pt x="4488" y="2167"/>
                  </a:lnTo>
                  <a:lnTo>
                    <a:pt x="4488" y="2167"/>
                  </a:lnTo>
                  <a:cubicBezTo>
                    <a:pt x="4398" y="2281"/>
                    <a:pt x="4313" y="2405"/>
                    <a:pt x="4238" y="2537"/>
                  </a:cubicBezTo>
                  <a:lnTo>
                    <a:pt x="4545" y="2379"/>
                  </a:lnTo>
                  <a:cubicBezTo>
                    <a:pt x="5007" y="1778"/>
                    <a:pt x="6237" y="1106"/>
                    <a:pt x="7301" y="1106"/>
                  </a:cubicBezTo>
                  <a:cubicBezTo>
                    <a:pt x="7459" y="1106"/>
                    <a:pt x="7613" y="1121"/>
                    <a:pt x="7761" y="1153"/>
                  </a:cubicBezTo>
                  <a:cubicBezTo>
                    <a:pt x="7799" y="1102"/>
                    <a:pt x="7834" y="1052"/>
                    <a:pt x="7865" y="1002"/>
                  </a:cubicBezTo>
                  <a:cubicBezTo>
                    <a:pt x="7817" y="990"/>
                    <a:pt x="7767" y="979"/>
                    <a:pt x="7719" y="968"/>
                  </a:cubicBezTo>
                  <a:cubicBezTo>
                    <a:pt x="7727" y="889"/>
                    <a:pt x="7725" y="807"/>
                    <a:pt x="7712" y="724"/>
                  </a:cubicBezTo>
                  <a:cubicBezTo>
                    <a:pt x="7637" y="299"/>
                    <a:pt x="7268" y="0"/>
                    <a:pt x="6850" y="0"/>
                  </a:cubicBezTo>
                  <a:close/>
                </a:path>
              </a:pathLst>
            </a:custGeom>
            <a:solidFill>
              <a:srgbClr val="9EA2E0">
                <a:alpha val="4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8" name="Google Shape;3288;p69"/>
            <p:cNvSpPr/>
            <p:nvPr/>
          </p:nvSpPr>
          <p:spPr>
            <a:xfrm>
              <a:off x="5934650" y="2859450"/>
              <a:ext cx="72975" cy="14900"/>
            </a:xfrm>
            <a:custGeom>
              <a:avLst/>
              <a:gdLst/>
              <a:ahLst/>
              <a:cxnLst/>
              <a:rect l="l" t="t" r="r" b="b"/>
              <a:pathLst>
                <a:path w="2919" h="596" extrusionOk="0">
                  <a:moveTo>
                    <a:pt x="2794" y="1"/>
                  </a:moveTo>
                  <a:cubicBezTo>
                    <a:pt x="2787" y="1"/>
                    <a:pt x="2781" y="1"/>
                    <a:pt x="2775" y="2"/>
                  </a:cubicBezTo>
                  <a:lnTo>
                    <a:pt x="744" y="355"/>
                  </a:lnTo>
                  <a:cubicBezTo>
                    <a:pt x="705" y="362"/>
                    <a:pt x="665" y="365"/>
                    <a:pt x="626" y="365"/>
                  </a:cubicBezTo>
                  <a:cubicBezTo>
                    <a:pt x="442" y="365"/>
                    <a:pt x="266" y="290"/>
                    <a:pt x="237" y="123"/>
                  </a:cubicBezTo>
                  <a:cubicBezTo>
                    <a:pt x="227" y="68"/>
                    <a:pt x="178" y="29"/>
                    <a:pt x="124" y="29"/>
                  </a:cubicBezTo>
                  <a:cubicBezTo>
                    <a:pt x="117" y="29"/>
                    <a:pt x="111" y="30"/>
                    <a:pt x="104" y="31"/>
                  </a:cubicBezTo>
                  <a:cubicBezTo>
                    <a:pt x="42" y="42"/>
                    <a:pt x="0" y="101"/>
                    <a:pt x="11" y="163"/>
                  </a:cubicBezTo>
                  <a:cubicBezTo>
                    <a:pt x="56" y="426"/>
                    <a:pt x="308" y="595"/>
                    <a:pt x="624" y="595"/>
                  </a:cubicBezTo>
                  <a:cubicBezTo>
                    <a:pt x="676" y="595"/>
                    <a:pt x="729" y="591"/>
                    <a:pt x="784" y="581"/>
                  </a:cubicBezTo>
                  <a:lnTo>
                    <a:pt x="2815" y="229"/>
                  </a:lnTo>
                  <a:cubicBezTo>
                    <a:pt x="2877" y="217"/>
                    <a:pt x="2919" y="158"/>
                    <a:pt x="2908" y="96"/>
                  </a:cubicBezTo>
                  <a:cubicBezTo>
                    <a:pt x="2897" y="40"/>
                    <a:pt x="2848" y="1"/>
                    <a:pt x="2794" y="1"/>
                  </a:cubicBezTo>
                  <a:close/>
                </a:path>
              </a:pathLst>
            </a:custGeom>
            <a:solidFill>
              <a:srgbClr val="27C1E6">
                <a:alpha val="3019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69"/>
            <p:cNvSpPr/>
            <p:nvPr/>
          </p:nvSpPr>
          <p:spPr>
            <a:xfrm>
              <a:off x="6042125" y="2813400"/>
              <a:ext cx="72975" cy="16125"/>
            </a:xfrm>
            <a:custGeom>
              <a:avLst/>
              <a:gdLst/>
              <a:ahLst/>
              <a:cxnLst/>
              <a:rect l="l" t="t" r="r" b="b"/>
              <a:pathLst>
                <a:path w="2919" h="645" extrusionOk="0">
                  <a:moveTo>
                    <a:pt x="2228" y="0"/>
                  </a:moveTo>
                  <a:cubicBezTo>
                    <a:pt x="2188" y="0"/>
                    <a:pt x="2147" y="3"/>
                    <a:pt x="2105" y="11"/>
                  </a:cubicBezTo>
                  <a:lnTo>
                    <a:pt x="104" y="358"/>
                  </a:lnTo>
                  <a:cubicBezTo>
                    <a:pt x="42" y="369"/>
                    <a:pt x="0" y="428"/>
                    <a:pt x="11" y="490"/>
                  </a:cubicBezTo>
                  <a:cubicBezTo>
                    <a:pt x="21" y="546"/>
                    <a:pt x="70" y="586"/>
                    <a:pt x="124" y="586"/>
                  </a:cubicBezTo>
                  <a:cubicBezTo>
                    <a:pt x="130" y="586"/>
                    <a:pt x="136" y="585"/>
                    <a:pt x="142" y="584"/>
                  </a:cubicBezTo>
                  <a:lnTo>
                    <a:pt x="2144" y="237"/>
                  </a:lnTo>
                  <a:cubicBezTo>
                    <a:pt x="2172" y="232"/>
                    <a:pt x="2199" y="230"/>
                    <a:pt x="2226" y="230"/>
                  </a:cubicBezTo>
                  <a:cubicBezTo>
                    <a:pt x="2473" y="230"/>
                    <a:pt x="2660" y="427"/>
                    <a:pt x="2682" y="549"/>
                  </a:cubicBezTo>
                  <a:cubicBezTo>
                    <a:pt x="2692" y="605"/>
                    <a:pt x="2741" y="645"/>
                    <a:pt x="2795" y="645"/>
                  </a:cubicBezTo>
                  <a:cubicBezTo>
                    <a:pt x="2802" y="645"/>
                    <a:pt x="2808" y="644"/>
                    <a:pt x="2814" y="643"/>
                  </a:cubicBezTo>
                  <a:cubicBezTo>
                    <a:pt x="2877" y="631"/>
                    <a:pt x="2918" y="571"/>
                    <a:pt x="2908" y="510"/>
                  </a:cubicBezTo>
                  <a:cubicBezTo>
                    <a:pt x="2867" y="283"/>
                    <a:pt x="2592" y="0"/>
                    <a:pt x="22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0" name="Google Shape;3290;p69"/>
            <p:cNvSpPr/>
            <p:nvPr/>
          </p:nvSpPr>
          <p:spPr>
            <a:xfrm>
              <a:off x="6031225" y="2893275"/>
              <a:ext cx="107675" cy="41425"/>
            </a:xfrm>
            <a:custGeom>
              <a:avLst/>
              <a:gdLst/>
              <a:ahLst/>
              <a:cxnLst/>
              <a:rect l="l" t="t" r="r" b="b"/>
              <a:pathLst>
                <a:path w="4307" h="1657" extrusionOk="0">
                  <a:moveTo>
                    <a:pt x="3849" y="1"/>
                  </a:moveTo>
                  <a:cubicBezTo>
                    <a:pt x="2586" y="1"/>
                    <a:pt x="885" y="481"/>
                    <a:pt x="0" y="1325"/>
                  </a:cubicBezTo>
                  <a:lnTo>
                    <a:pt x="316" y="1656"/>
                  </a:lnTo>
                  <a:cubicBezTo>
                    <a:pt x="1110" y="900"/>
                    <a:pt x="2702" y="458"/>
                    <a:pt x="3851" y="458"/>
                  </a:cubicBezTo>
                  <a:cubicBezTo>
                    <a:pt x="3994" y="458"/>
                    <a:pt x="4130" y="465"/>
                    <a:pt x="4256" y="479"/>
                  </a:cubicBezTo>
                  <a:lnTo>
                    <a:pt x="4307" y="25"/>
                  </a:lnTo>
                  <a:cubicBezTo>
                    <a:pt x="4163" y="9"/>
                    <a:pt x="4009" y="1"/>
                    <a:pt x="3849" y="1"/>
                  </a:cubicBezTo>
                  <a:close/>
                </a:path>
              </a:pathLst>
            </a:custGeom>
            <a:solidFill>
              <a:srgbClr val="9EA2E0">
                <a:alpha val="4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1" name="Google Shape;3291;p69"/>
            <p:cNvSpPr/>
            <p:nvPr/>
          </p:nvSpPr>
          <p:spPr>
            <a:xfrm>
              <a:off x="5922275" y="2805050"/>
              <a:ext cx="264125" cy="132725"/>
            </a:xfrm>
            <a:custGeom>
              <a:avLst/>
              <a:gdLst/>
              <a:ahLst/>
              <a:cxnLst/>
              <a:rect l="l" t="t" r="r" b="b"/>
              <a:pathLst>
                <a:path w="10565" h="5309" extrusionOk="0">
                  <a:moveTo>
                    <a:pt x="7037" y="339"/>
                  </a:moveTo>
                  <a:cubicBezTo>
                    <a:pt x="7372" y="339"/>
                    <a:pt x="7671" y="583"/>
                    <a:pt x="7729" y="921"/>
                  </a:cubicBezTo>
                  <a:cubicBezTo>
                    <a:pt x="7740" y="984"/>
                    <a:pt x="7741" y="1051"/>
                    <a:pt x="7735" y="1117"/>
                  </a:cubicBezTo>
                  <a:cubicBezTo>
                    <a:pt x="7725" y="1205"/>
                    <a:pt x="7785" y="1285"/>
                    <a:pt x="7871" y="1304"/>
                  </a:cubicBezTo>
                  <a:cubicBezTo>
                    <a:pt x="8518" y="1436"/>
                    <a:pt x="9669" y="1861"/>
                    <a:pt x="10116" y="3213"/>
                  </a:cubicBezTo>
                  <a:cubicBezTo>
                    <a:pt x="10124" y="3237"/>
                    <a:pt x="10131" y="3263"/>
                    <a:pt x="10134" y="3289"/>
                  </a:cubicBezTo>
                  <a:cubicBezTo>
                    <a:pt x="10200" y="3665"/>
                    <a:pt x="9970" y="4115"/>
                    <a:pt x="9417" y="4212"/>
                  </a:cubicBezTo>
                  <a:lnTo>
                    <a:pt x="5205" y="4943"/>
                  </a:lnTo>
                  <a:cubicBezTo>
                    <a:pt x="5142" y="4954"/>
                    <a:pt x="5081" y="4960"/>
                    <a:pt x="5021" y="4960"/>
                  </a:cubicBezTo>
                  <a:cubicBezTo>
                    <a:pt x="4831" y="4960"/>
                    <a:pt x="4660" y="4906"/>
                    <a:pt x="4519" y="4799"/>
                  </a:cubicBezTo>
                  <a:cubicBezTo>
                    <a:pt x="4362" y="4681"/>
                    <a:pt x="4252" y="4505"/>
                    <a:pt x="4220" y="4317"/>
                  </a:cubicBezTo>
                  <a:cubicBezTo>
                    <a:pt x="4214" y="4291"/>
                    <a:pt x="4211" y="4265"/>
                    <a:pt x="4210" y="4242"/>
                  </a:cubicBezTo>
                  <a:cubicBezTo>
                    <a:pt x="4194" y="3568"/>
                    <a:pt x="4395" y="2963"/>
                    <a:pt x="4809" y="2445"/>
                  </a:cubicBezTo>
                  <a:cubicBezTo>
                    <a:pt x="4853" y="2389"/>
                    <a:pt x="4858" y="2311"/>
                    <a:pt x="4821" y="2250"/>
                  </a:cubicBezTo>
                  <a:cubicBezTo>
                    <a:pt x="4790" y="2196"/>
                    <a:pt x="4733" y="2166"/>
                    <a:pt x="4673" y="2166"/>
                  </a:cubicBezTo>
                  <a:cubicBezTo>
                    <a:pt x="4664" y="2166"/>
                    <a:pt x="4654" y="2166"/>
                    <a:pt x="4645" y="2168"/>
                  </a:cubicBezTo>
                  <a:lnTo>
                    <a:pt x="1249" y="2757"/>
                  </a:lnTo>
                  <a:cubicBezTo>
                    <a:pt x="1208" y="2764"/>
                    <a:pt x="1168" y="2768"/>
                    <a:pt x="1128" y="2768"/>
                  </a:cubicBezTo>
                  <a:cubicBezTo>
                    <a:pt x="795" y="2768"/>
                    <a:pt x="498" y="2527"/>
                    <a:pt x="439" y="2187"/>
                  </a:cubicBezTo>
                  <a:cubicBezTo>
                    <a:pt x="373" y="1806"/>
                    <a:pt x="628" y="1442"/>
                    <a:pt x="1010" y="1377"/>
                  </a:cubicBezTo>
                  <a:lnTo>
                    <a:pt x="6914" y="352"/>
                  </a:lnTo>
                  <a:cubicBezTo>
                    <a:pt x="6918" y="352"/>
                    <a:pt x="6923" y="352"/>
                    <a:pt x="6930" y="348"/>
                  </a:cubicBezTo>
                  <a:cubicBezTo>
                    <a:pt x="6966" y="342"/>
                    <a:pt x="7002" y="339"/>
                    <a:pt x="7037" y="339"/>
                  </a:cubicBezTo>
                  <a:close/>
                  <a:moveTo>
                    <a:pt x="7033" y="1"/>
                  </a:moveTo>
                  <a:cubicBezTo>
                    <a:pt x="6987" y="1"/>
                    <a:pt x="6940" y="4"/>
                    <a:pt x="6893" y="10"/>
                  </a:cubicBezTo>
                  <a:cubicBezTo>
                    <a:pt x="6887" y="10"/>
                    <a:pt x="6878" y="11"/>
                    <a:pt x="6872" y="13"/>
                  </a:cubicBezTo>
                  <a:lnTo>
                    <a:pt x="950" y="1040"/>
                  </a:lnTo>
                  <a:cubicBezTo>
                    <a:pt x="382" y="1137"/>
                    <a:pt x="1" y="1679"/>
                    <a:pt x="100" y="2247"/>
                  </a:cubicBezTo>
                  <a:cubicBezTo>
                    <a:pt x="187" y="2755"/>
                    <a:pt x="632" y="3115"/>
                    <a:pt x="1132" y="3115"/>
                  </a:cubicBezTo>
                  <a:cubicBezTo>
                    <a:pt x="1190" y="3115"/>
                    <a:pt x="1249" y="3110"/>
                    <a:pt x="1308" y="3100"/>
                  </a:cubicBezTo>
                  <a:lnTo>
                    <a:pt x="4299" y="2581"/>
                  </a:lnTo>
                  <a:lnTo>
                    <a:pt x="4299" y="2581"/>
                  </a:lnTo>
                  <a:cubicBezTo>
                    <a:pt x="3998" y="3082"/>
                    <a:pt x="3852" y="3645"/>
                    <a:pt x="3867" y="4259"/>
                  </a:cubicBezTo>
                  <a:cubicBezTo>
                    <a:pt x="3868" y="4298"/>
                    <a:pt x="3873" y="4339"/>
                    <a:pt x="3880" y="4380"/>
                  </a:cubicBezTo>
                  <a:cubicBezTo>
                    <a:pt x="3927" y="4654"/>
                    <a:pt x="4085" y="4908"/>
                    <a:pt x="4311" y="5078"/>
                  </a:cubicBezTo>
                  <a:cubicBezTo>
                    <a:pt x="4460" y="5190"/>
                    <a:pt x="4693" y="5308"/>
                    <a:pt x="5016" y="5308"/>
                  </a:cubicBezTo>
                  <a:cubicBezTo>
                    <a:pt x="5093" y="5308"/>
                    <a:pt x="5176" y="5302"/>
                    <a:pt x="5263" y="5286"/>
                  </a:cubicBezTo>
                  <a:lnTo>
                    <a:pt x="9475" y="4555"/>
                  </a:lnTo>
                  <a:cubicBezTo>
                    <a:pt x="10247" y="4420"/>
                    <a:pt x="10565" y="3776"/>
                    <a:pt x="10471" y="3236"/>
                  </a:cubicBezTo>
                  <a:cubicBezTo>
                    <a:pt x="10465" y="3195"/>
                    <a:pt x="10455" y="3156"/>
                    <a:pt x="10443" y="3114"/>
                  </a:cubicBezTo>
                  <a:cubicBezTo>
                    <a:pt x="10090" y="2047"/>
                    <a:pt x="9233" y="1284"/>
                    <a:pt x="8081" y="1004"/>
                  </a:cubicBezTo>
                  <a:cubicBezTo>
                    <a:pt x="8078" y="958"/>
                    <a:pt x="8074" y="912"/>
                    <a:pt x="8066" y="868"/>
                  </a:cubicBezTo>
                  <a:cubicBezTo>
                    <a:pt x="7978" y="362"/>
                    <a:pt x="7532" y="1"/>
                    <a:pt x="70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p69"/>
            <p:cNvSpPr/>
            <p:nvPr/>
          </p:nvSpPr>
          <p:spPr>
            <a:xfrm>
              <a:off x="6023725" y="2882750"/>
              <a:ext cx="118725" cy="45000"/>
            </a:xfrm>
            <a:custGeom>
              <a:avLst/>
              <a:gdLst/>
              <a:ahLst/>
              <a:cxnLst/>
              <a:rect l="l" t="t" r="r" b="b"/>
              <a:pathLst>
                <a:path w="4749" h="1800" extrusionOk="0">
                  <a:moveTo>
                    <a:pt x="4122" y="1"/>
                  </a:moveTo>
                  <a:cubicBezTo>
                    <a:pt x="2835" y="1"/>
                    <a:pt x="987" y="541"/>
                    <a:pt x="82" y="1405"/>
                  </a:cubicBezTo>
                  <a:cubicBezTo>
                    <a:pt x="25" y="1461"/>
                    <a:pt x="1" y="1538"/>
                    <a:pt x="14" y="1610"/>
                  </a:cubicBezTo>
                  <a:cubicBezTo>
                    <a:pt x="22" y="1653"/>
                    <a:pt x="42" y="1695"/>
                    <a:pt x="73" y="1728"/>
                  </a:cubicBezTo>
                  <a:cubicBezTo>
                    <a:pt x="118" y="1776"/>
                    <a:pt x="178" y="1800"/>
                    <a:pt x="238" y="1800"/>
                  </a:cubicBezTo>
                  <a:cubicBezTo>
                    <a:pt x="295" y="1800"/>
                    <a:pt x="352" y="1779"/>
                    <a:pt x="396" y="1736"/>
                  </a:cubicBezTo>
                  <a:cubicBezTo>
                    <a:pt x="1211" y="959"/>
                    <a:pt x="2945" y="458"/>
                    <a:pt x="4119" y="458"/>
                  </a:cubicBezTo>
                  <a:cubicBezTo>
                    <a:pt x="4247" y="458"/>
                    <a:pt x="4369" y="464"/>
                    <a:pt x="4481" y="476"/>
                  </a:cubicBezTo>
                  <a:cubicBezTo>
                    <a:pt x="4490" y="477"/>
                    <a:pt x="4499" y="478"/>
                    <a:pt x="4508" y="478"/>
                  </a:cubicBezTo>
                  <a:cubicBezTo>
                    <a:pt x="4623" y="478"/>
                    <a:pt x="4722" y="391"/>
                    <a:pt x="4734" y="274"/>
                  </a:cubicBezTo>
                  <a:cubicBezTo>
                    <a:pt x="4749" y="148"/>
                    <a:pt x="4658" y="35"/>
                    <a:pt x="4532" y="22"/>
                  </a:cubicBezTo>
                  <a:cubicBezTo>
                    <a:pt x="4404" y="8"/>
                    <a:pt x="4266" y="1"/>
                    <a:pt x="41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3" name="Google Shape;3293;p69"/>
          <p:cNvSpPr/>
          <p:nvPr/>
        </p:nvSpPr>
        <p:spPr>
          <a:xfrm>
            <a:off x="8273587" y="1272701"/>
            <a:ext cx="150402" cy="177598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4" name="Google Shape;3294;p69"/>
          <p:cNvSpPr/>
          <p:nvPr/>
        </p:nvSpPr>
        <p:spPr>
          <a:xfrm>
            <a:off x="7742675" y="740176"/>
            <a:ext cx="150402" cy="177598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5" name="Google Shape;3295;p69"/>
          <p:cNvSpPr/>
          <p:nvPr/>
        </p:nvSpPr>
        <p:spPr>
          <a:xfrm>
            <a:off x="2858550" y="405268"/>
            <a:ext cx="228226" cy="269460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6" name="Google Shape;3296;p69"/>
          <p:cNvSpPr/>
          <p:nvPr/>
        </p:nvSpPr>
        <p:spPr>
          <a:xfrm>
            <a:off x="3777625" y="960289"/>
            <a:ext cx="150402" cy="177598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7" name="Google Shape;3297;p69"/>
          <p:cNvSpPr/>
          <p:nvPr/>
        </p:nvSpPr>
        <p:spPr>
          <a:xfrm>
            <a:off x="7592275" y="2144214"/>
            <a:ext cx="150402" cy="177598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8" name="Google Shape;3298;p69"/>
          <p:cNvPicPr preferRelativeResize="0"/>
          <p:nvPr/>
        </p:nvPicPr>
        <p:blipFill rotWithShape="1">
          <a:blip r:embed="rId3">
            <a:alphaModFix/>
          </a:blip>
          <a:srcRect l="11064" r="7878"/>
          <a:stretch/>
        </p:blipFill>
        <p:spPr>
          <a:xfrm>
            <a:off x="4965000" y="2011075"/>
            <a:ext cx="2928067" cy="203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9" name="Google Shape;3299;p69"/>
          <p:cNvPicPr preferRelativeResize="0"/>
          <p:nvPr/>
        </p:nvPicPr>
        <p:blipFill rotWithShape="1">
          <a:blip r:embed="rId4">
            <a:alphaModFix/>
          </a:blip>
          <a:srcRect t="16061" b="5739"/>
          <a:stretch/>
        </p:blipFill>
        <p:spPr>
          <a:xfrm>
            <a:off x="1545500" y="1962311"/>
            <a:ext cx="2304524" cy="2402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3"/>
        </a:solidFill>
        <a:effectLst/>
      </p:bgPr>
    </p:bg>
    <p:spTree>
      <p:nvGrpSpPr>
        <p:cNvPr id="1" name="Shape 3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4" name="Google Shape;3304;p70"/>
          <p:cNvSpPr/>
          <p:nvPr/>
        </p:nvSpPr>
        <p:spPr>
          <a:xfrm>
            <a:off x="4197625" y="3915769"/>
            <a:ext cx="150423" cy="177603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5" name="Google Shape;3305;p70"/>
          <p:cNvSpPr txBox="1">
            <a:spLocks noGrp="1"/>
          </p:cNvSpPr>
          <p:nvPr>
            <p:ph type="title"/>
          </p:nvPr>
        </p:nvSpPr>
        <p:spPr>
          <a:xfrm>
            <a:off x="720000" y="740175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/>
              <a:t>Laboratori</a:t>
            </a:r>
            <a:endParaRPr/>
          </a:p>
        </p:txBody>
      </p:sp>
      <p:grpSp>
        <p:nvGrpSpPr>
          <p:cNvPr id="3306" name="Google Shape;3306;p70"/>
          <p:cNvGrpSpPr/>
          <p:nvPr/>
        </p:nvGrpSpPr>
        <p:grpSpPr>
          <a:xfrm rot="987501">
            <a:off x="242254" y="1608101"/>
            <a:ext cx="1249289" cy="1249760"/>
            <a:chOff x="1702250" y="3731250"/>
            <a:chExt cx="426750" cy="426925"/>
          </a:xfrm>
        </p:grpSpPr>
        <p:sp>
          <p:nvSpPr>
            <p:cNvPr id="3307" name="Google Shape;3307;p70"/>
            <p:cNvSpPr/>
            <p:nvPr/>
          </p:nvSpPr>
          <p:spPr>
            <a:xfrm>
              <a:off x="1702250" y="3731250"/>
              <a:ext cx="426750" cy="426925"/>
            </a:xfrm>
            <a:custGeom>
              <a:avLst/>
              <a:gdLst/>
              <a:ahLst/>
              <a:cxnLst/>
              <a:rect l="l" t="t" r="r" b="b"/>
              <a:pathLst>
                <a:path w="17070" h="17077" extrusionOk="0">
                  <a:moveTo>
                    <a:pt x="14752" y="3623"/>
                  </a:moveTo>
                  <a:cubicBezTo>
                    <a:pt x="14711" y="3696"/>
                    <a:pt x="14670" y="3761"/>
                    <a:pt x="14613" y="3820"/>
                  </a:cubicBezTo>
                  <a:cubicBezTo>
                    <a:pt x="14617" y="3780"/>
                    <a:pt x="14619" y="3735"/>
                    <a:pt x="14619" y="3686"/>
                  </a:cubicBezTo>
                  <a:cubicBezTo>
                    <a:pt x="14669" y="3663"/>
                    <a:pt x="14712" y="3641"/>
                    <a:pt x="14752" y="3623"/>
                  </a:cubicBezTo>
                  <a:close/>
                  <a:moveTo>
                    <a:pt x="9688" y="0"/>
                  </a:moveTo>
                  <a:cubicBezTo>
                    <a:pt x="9238" y="0"/>
                    <a:pt x="8755" y="241"/>
                    <a:pt x="8771" y="610"/>
                  </a:cubicBezTo>
                  <a:cubicBezTo>
                    <a:pt x="8734" y="650"/>
                    <a:pt x="8704" y="696"/>
                    <a:pt x="8677" y="746"/>
                  </a:cubicBezTo>
                  <a:cubicBezTo>
                    <a:pt x="8611" y="653"/>
                    <a:pt x="8537" y="594"/>
                    <a:pt x="8464" y="557"/>
                  </a:cubicBezTo>
                  <a:cubicBezTo>
                    <a:pt x="8395" y="258"/>
                    <a:pt x="8133" y="135"/>
                    <a:pt x="7840" y="135"/>
                  </a:cubicBezTo>
                  <a:cubicBezTo>
                    <a:pt x="7374" y="135"/>
                    <a:pt x="6827" y="445"/>
                    <a:pt x="6844" y="851"/>
                  </a:cubicBezTo>
                  <a:cubicBezTo>
                    <a:pt x="6815" y="848"/>
                    <a:pt x="6786" y="847"/>
                    <a:pt x="6757" y="847"/>
                  </a:cubicBezTo>
                  <a:cubicBezTo>
                    <a:pt x="6519" y="847"/>
                    <a:pt x="6266" y="947"/>
                    <a:pt x="6085" y="1106"/>
                  </a:cubicBezTo>
                  <a:cubicBezTo>
                    <a:pt x="5776" y="1138"/>
                    <a:pt x="5448" y="1349"/>
                    <a:pt x="5279" y="1605"/>
                  </a:cubicBezTo>
                  <a:cubicBezTo>
                    <a:pt x="5273" y="1605"/>
                    <a:pt x="5267" y="1604"/>
                    <a:pt x="5260" y="1604"/>
                  </a:cubicBezTo>
                  <a:cubicBezTo>
                    <a:pt x="4773" y="1604"/>
                    <a:pt x="4164" y="2037"/>
                    <a:pt x="3982" y="2509"/>
                  </a:cubicBezTo>
                  <a:cubicBezTo>
                    <a:pt x="3487" y="2542"/>
                    <a:pt x="3412" y="2762"/>
                    <a:pt x="3170" y="3079"/>
                  </a:cubicBezTo>
                  <a:cubicBezTo>
                    <a:pt x="2907" y="3204"/>
                    <a:pt x="2676" y="3484"/>
                    <a:pt x="2625" y="3781"/>
                  </a:cubicBezTo>
                  <a:cubicBezTo>
                    <a:pt x="2355" y="3857"/>
                    <a:pt x="2139" y="4169"/>
                    <a:pt x="2080" y="4458"/>
                  </a:cubicBezTo>
                  <a:cubicBezTo>
                    <a:pt x="1915" y="4591"/>
                    <a:pt x="1792" y="4840"/>
                    <a:pt x="1745" y="5046"/>
                  </a:cubicBezTo>
                  <a:cubicBezTo>
                    <a:pt x="1732" y="5045"/>
                    <a:pt x="1720" y="5045"/>
                    <a:pt x="1708" y="5045"/>
                  </a:cubicBezTo>
                  <a:cubicBezTo>
                    <a:pt x="1244" y="5045"/>
                    <a:pt x="998" y="5613"/>
                    <a:pt x="1007" y="6035"/>
                  </a:cubicBezTo>
                  <a:cubicBezTo>
                    <a:pt x="597" y="6402"/>
                    <a:pt x="640" y="7440"/>
                    <a:pt x="1152" y="7502"/>
                  </a:cubicBezTo>
                  <a:cubicBezTo>
                    <a:pt x="914" y="8533"/>
                    <a:pt x="63" y="8349"/>
                    <a:pt x="0" y="9066"/>
                  </a:cubicBezTo>
                  <a:cubicBezTo>
                    <a:pt x="67" y="9783"/>
                    <a:pt x="930" y="9620"/>
                    <a:pt x="1131" y="10501"/>
                  </a:cubicBezTo>
                  <a:cubicBezTo>
                    <a:pt x="1217" y="10757"/>
                    <a:pt x="1457" y="10887"/>
                    <a:pt x="1697" y="10887"/>
                  </a:cubicBezTo>
                  <a:cubicBezTo>
                    <a:pt x="1925" y="10887"/>
                    <a:pt x="2152" y="10770"/>
                    <a:pt x="2248" y="10534"/>
                  </a:cubicBezTo>
                  <a:cubicBezTo>
                    <a:pt x="2334" y="10342"/>
                    <a:pt x="2493" y="10041"/>
                    <a:pt x="2724" y="9813"/>
                  </a:cubicBezTo>
                  <a:cubicBezTo>
                    <a:pt x="3012" y="12387"/>
                    <a:pt x="4770" y="14566"/>
                    <a:pt x="7209" y="15394"/>
                  </a:cubicBezTo>
                  <a:cubicBezTo>
                    <a:pt x="7083" y="16115"/>
                    <a:pt x="7957" y="16012"/>
                    <a:pt x="8104" y="16702"/>
                  </a:cubicBezTo>
                  <a:cubicBezTo>
                    <a:pt x="8187" y="16950"/>
                    <a:pt x="8421" y="17077"/>
                    <a:pt x="8654" y="17077"/>
                  </a:cubicBezTo>
                  <a:cubicBezTo>
                    <a:pt x="8875" y="17077"/>
                    <a:pt x="9096" y="16963"/>
                    <a:pt x="9189" y="16733"/>
                  </a:cubicBezTo>
                  <a:cubicBezTo>
                    <a:pt x="9383" y="16173"/>
                    <a:pt x="9774" y="16133"/>
                    <a:pt x="10030" y="15762"/>
                  </a:cubicBezTo>
                  <a:cubicBezTo>
                    <a:pt x="11035" y="15735"/>
                    <a:pt x="12025" y="15480"/>
                    <a:pt x="12917" y="15019"/>
                  </a:cubicBezTo>
                  <a:cubicBezTo>
                    <a:pt x="13153" y="15111"/>
                    <a:pt x="13925" y="15648"/>
                    <a:pt x="14236" y="15648"/>
                  </a:cubicBezTo>
                  <a:cubicBezTo>
                    <a:pt x="14252" y="15648"/>
                    <a:pt x="14266" y="15646"/>
                    <a:pt x="14280" y="15643"/>
                  </a:cubicBezTo>
                  <a:cubicBezTo>
                    <a:pt x="14378" y="15649"/>
                    <a:pt x="14488" y="15659"/>
                    <a:pt x="14598" y="15659"/>
                  </a:cubicBezTo>
                  <a:cubicBezTo>
                    <a:pt x="14840" y="15659"/>
                    <a:pt x="15084" y="15614"/>
                    <a:pt x="15213" y="15392"/>
                  </a:cubicBezTo>
                  <a:cubicBezTo>
                    <a:pt x="15552" y="15008"/>
                    <a:pt x="14859" y="13988"/>
                    <a:pt x="14768" y="13606"/>
                  </a:cubicBezTo>
                  <a:cubicBezTo>
                    <a:pt x="16659" y="11633"/>
                    <a:pt x="17070" y="8395"/>
                    <a:pt x="15783" y="6013"/>
                  </a:cubicBezTo>
                  <a:cubicBezTo>
                    <a:pt x="16058" y="5744"/>
                    <a:pt x="16227" y="5177"/>
                    <a:pt x="16542" y="5081"/>
                  </a:cubicBezTo>
                  <a:cubicBezTo>
                    <a:pt x="16979" y="4883"/>
                    <a:pt x="16965" y="4198"/>
                    <a:pt x="16514" y="4019"/>
                  </a:cubicBezTo>
                  <a:cubicBezTo>
                    <a:pt x="15957" y="3831"/>
                    <a:pt x="15984" y="2962"/>
                    <a:pt x="15457" y="2962"/>
                  </a:cubicBezTo>
                  <a:cubicBezTo>
                    <a:pt x="15367" y="2962"/>
                    <a:pt x="15261" y="2987"/>
                    <a:pt x="15134" y="3045"/>
                  </a:cubicBezTo>
                  <a:cubicBezTo>
                    <a:pt x="15148" y="2879"/>
                    <a:pt x="14992" y="2583"/>
                    <a:pt x="14839" y="2420"/>
                  </a:cubicBezTo>
                  <a:cubicBezTo>
                    <a:pt x="15064" y="1889"/>
                    <a:pt x="14437" y="1358"/>
                    <a:pt x="13898" y="1358"/>
                  </a:cubicBezTo>
                  <a:cubicBezTo>
                    <a:pt x="13745" y="1358"/>
                    <a:pt x="13598" y="1402"/>
                    <a:pt x="13481" y="1501"/>
                  </a:cubicBezTo>
                  <a:cubicBezTo>
                    <a:pt x="13188" y="1285"/>
                    <a:pt x="12779" y="1075"/>
                    <a:pt x="12389" y="1075"/>
                  </a:cubicBezTo>
                  <a:cubicBezTo>
                    <a:pt x="12284" y="1075"/>
                    <a:pt x="12180" y="1090"/>
                    <a:pt x="12080" y="1125"/>
                  </a:cubicBezTo>
                  <a:cubicBezTo>
                    <a:pt x="11833" y="756"/>
                    <a:pt x="11347" y="592"/>
                    <a:pt x="10890" y="592"/>
                  </a:cubicBezTo>
                  <a:cubicBezTo>
                    <a:pt x="10751" y="592"/>
                    <a:pt x="10614" y="607"/>
                    <a:pt x="10488" y="637"/>
                  </a:cubicBezTo>
                  <a:cubicBezTo>
                    <a:pt x="10471" y="619"/>
                    <a:pt x="10455" y="601"/>
                    <a:pt x="10436" y="585"/>
                  </a:cubicBezTo>
                  <a:cubicBezTo>
                    <a:pt x="10424" y="172"/>
                    <a:pt x="10067" y="0"/>
                    <a:pt x="96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8" name="Google Shape;3308;p70"/>
            <p:cNvSpPr/>
            <p:nvPr/>
          </p:nvSpPr>
          <p:spPr>
            <a:xfrm>
              <a:off x="1795600" y="3801225"/>
              <a:ext cx="308350" cy="308375"/>
            </a:xfrm>
            <a:custGeom>
              <a:avLst/>
              <a:gdLst/>
              <a:ahLst/>
              <a:cxnLst/>
              <a:rect l="l" t="t" r="r" b="b"/>
              <a:pathLst>
                <a:path w="12334" h="12335" extrusionOk="0">
                  <a:moveTo>
                    <a:pt x="6166" y="1"/>
                  </a:moveTo>
                  <a:cubicBezTo>
                    <a:pt x="2762" y="1"/>
                    <a:pt x="0" y="2761"/>
                    <a:pt x="0" y="6168"/>
                  </a:cubicBezTo>
                  <a:cubicBezTo>
                    <a:pt x="0" y="9574"/>
                    <a:pt x="2761" y="12334"/>
                    <a:pt x="6166" y="12334"/>
                  </a:cubicBezTo>
                  <a:cubicBezTo>
                    <a:pt x="7374" y="12334"/>
                    <a:pt x="8500" y="11986"/>
                    <a:pt x="9450" y="11386"/>
                  </a:cubicBezTo>
                  <a:lnTo>
                    <a:pt x="10446" y="11925"/>
                  </a:lnTo>
                  <a:lnTo>
                    <a:pt x="10548" y="12209"/>
                  </a:lnTo>
                  <a:lnTo>
                    <a:pt x="11021" y="12229"/>
                  </a:lnTo>
                  <a:lnTo>
                    <a:pt x="11022" y="12228"/>
                  </a:lnTo>
                  <a:cubicBezTo>
                    <a:pt x="11024" y="12228"/>
                    <a:pt x="11026" y="12228"/>
                    <a:pt x="11027" y="12228"/>
                  </a:cubicBezTo>
                  <a:cubicBezTo>
                    <a:pt x="11085" y="12228"/>
                    <a:pt x="11132" y="12171"/>
                    <a:pt x="11107" y="12109"/>
                  </a:cubicBezTo>
                  <a:lnTo>
                    <a:pt x="10478" y="10574"/>
                  </a:lnTo>
                  <a:cubicBezTo>
                    <a:pt x="11621" y="9456"/>
                    <a:pt x="12333" y="7894"/>
                    <a:pt x="12333" y="6168"/>
                  </a:cubicBezTo>
                  <a:cubicBezTo>
                    <a:pt x="12333" y="2762"/>
                    <a:pt x="9573" y="1"/>
                    <a:pt x="6166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9" name="Google Shape;3309;p70"/>
            <p:cNvSpPr/>
            <p:nvPr/>
          </p:nvSpPr>
          <p:spPr>
            <a:xfrm>
              <a:off x="1783500" y="3800925"/>
              <a:ext cx="308350" cy="308300"/>
            </a:xfrm>
            <a:custGeom>
              <a:avLst/>
              <a:gdLst/>
              <a:ahLst/>
              <a:cxnLst/>
              <a:rect l="l" t="t" r="r" b="b"/>
              <a:pathLst>
                <a:path w="12334" h="12332" extrusionOk="0">
                  <a:moveTo>
                    <a:pt x="6166" y="0"/>
                  </a:moveTo>
                  <a:cubicBezTo>
                    <a:pt x="4788" y="0"/>
                    <a:pt x="3517" y="452"/>
                    <a:pt x="2491" y="1214"/>
                  </a:cubicBezTo>
                  <a:cubicBezTo>
                    <a:pt x="978" y="2337"/>
                    <a:pt x="0" y="4137"/>
                    <a:pt x="0" y="6165"/>
                  </a:cubicBezTo>
                  <a:cubicBezTo>
                    <a:pt x="0" y="9571"/>
                    <a:pt x="2762" y="12331"/>
                    <a:pt x="6166" y="12331"/>
                  </a:cubicBezTo>
                  <a:cubicBezTo>
                    <a:pt x="7374" y="12331"/>
                    <a:pt x="8500" y="11983"/>
                    <a:pt x="9451" y="11384"/>
                  </a:cubicBezTo>
                  <a:lnTo>
                    <a:pt x="10988" y="12216"/>
                  </a:lnTo>
                  <a:cubicBezTo>
                    <a:pt x="11001" y="12223"/>
                    <a:pt x="11015" y="12226"/>
                    <a:pt x="11028" y="12226"/>
                  </a:cubicBezTo>
                  <a:cubicBezTo>
                    <a:pt x="11085" y="12226"/>
                    <a:pt x="11133" y="12168"/>
                    <a:pt x="11109" y="12106"/>
                  </a:cubicBezTo>
                  <a:lnTo>
                    <a:pt x="10478" y="10573"/>
                  </a:lnTo>
                  <a:cubicBezTo>
                    <a:pt x="10697" y="10359"/>
                    <a:pt x="10899" y="10128"/>
                    <a:pt x="11085" y="9884"/>
                  </a:cubicBezTo>
                  <a:cubicBezTo>
                    <a:pt x="11868" y="8850"/>
                    <a:pt x="12333" y="7564"/>
                    <a:pt x="12333" y="6166"/>
                  </a:cubicBezTo>
                  <a:cubicBezTo>
                    <a:pt x="12333" y="2761"/>
                    <a:pt x="9573" y="0"/>
                    <a:pt x="6166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0" name="Google Shape;3310;p70"/>
            <p:cNvSpPr/>
            <p:nvPr/>
          </p:nvSpPr>
          <p:spPr>
            <a:xfrm>
              <a:off x="2034325" y="3872200"/>
              <a:ext cx="45250" cy="60650"/>
            </a:xfrm>
            <a:custGeom>
              <a:avLst/>
              <a:gdLst/>
              <a:ahLst/>
              <a:cxnLst/>
              <a:rect l="l" t="t" r="r" b="b"/>
              <a:pathLst>
                <a:path w="1810" h="2426" extrusionOk="0">
                  <a:moveTo>
                    <a:pt x="827" y="0"/>
                  </a:moveTo>
                  <a:cubicBezTo>
                    <a:pt x="797" y="0"/>
                    <a:pt x="767" y="5"/>
                    <a:pt x="737" y="16"/>
                  </a:cubicBezTo>
                  <a:lnTo>
                    <a:pt x="204" y="211"/>
                  </a:lnTo>
                  <a:cubicBezTo>
                    <a:pt x="71" y="259"/>
                    <a:pt x="1" y="404"/>
                    <a:pt x="49" y="537"/>
                  </a:cubicBezTo>
                  <a:lnTo>
                    <a:pt x="636" y="2250"/>
                  </a:lnTo>
                  <a:cubicBezTo>
                    <a:pt x="674" y="2357"/>
                    <a:pt x="772" y="2426"/>
                    <a:pt x="880" y="2426"/>
                  </a:cubicBezTo>
                  <a:cubicBezTo>
                    <a:pt x="902" y="2426"/>
                    <a:pt x="924" y="2423"/>
                    <a:pt x="946" y="2417"/>
                  </a:cubicBezTo>
                  <a:lnTo>
                    <a:pt x="1599" y="2248"/>
                  </a:lnTo>
                  <a:cubicBezTo>
                    <a:pt x="1729" y="2214"/>
                    <a:pt x="1809" y="2084"/>
                    <a:pt x="1788" y="1952"/>
                  </a:cubicBezTo>
                  <a:cubicBezTo>
                    <a:pt x="1670" y="1225"/>
                    <a:pt x="1251" y="463"/>
                    <a:pt x="1047" y="125"/>
                  </a:cubicBezTo>
                  <a:cubicBezTo>
                    <a:pt x="999" y="45"/>
                    <a:pt x="915" y="0"/>
                    <a:pt x="8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1" name="Google Shape;3311;p70"/>
            <p:cNvSpPr/>
            <p:nvPr/>
          </p:nvSpPr>
          <p:spPr>
            <a:xfrm>
              <a:off x="2051850" y="3946350"/>
              <a:ext cx="28825" cy="33450"/>
            </a:xfrm>
            <a:custGeom>
              <a:avLst/>
              <a:gdLst/>
              <a:ahLst/>
              <a:cxnLst/>
              <a:rect l="l" t="t" r="r" b="b"/>
              <a:pathLst>
                <a:path w="1153" h="1338" extrusionOk="0">
                  <a:moveTo>
                    <a:pt x="799" y="1"/>
                  </a:moveTo>
                  <a:cubicBezTo>
                    <a:pt x="789" y="1"/>
                    <a:pt x="779" y="1"/>
                    <a:pt x="769" y="2"/>
                  </a:cubicBezTo>
                  <a:lnTo>
                    <a:pt x="371" y="37"/>
                  </a:lnTo>
                  <a:cubicBezTo>
                    <a:pt x="202" y="51"/>
                    <a:pt x="70" y="186"/>
                    <a:pt x="55" y="354"/>
                  </a:cubicBezTo>
                  <a:lnTo>
                    <a:pt x="13" y="895"/>
                  </a:lnTo>
                  <a:cubicBezTo>
                    <a:pt x="0" y="1071"/>
                    <a:pt x="122" y="1229"/>
                    <a:pt x="297" y="1260"/>
                  </a:cubicBezTo>
                  <a:lnTo>
                    <a:pt x="697" y="1332"/>
                  </a:lnTo>
                  <a:cubicBezTo>
                    <a:pt x="717" y="1336"/>
                    <a:pt x="738" y="1337"/>
                    <a:pt x="758" y="1337"/>
                  </a:cubicBezTo>
                  <a:cubicBezTo>
                    <a:pt x="917" y="1337"/>
                    <a:pt x="1059" y="1228"/>
                    <a:pt x="1094" y="1069"/>
                  </a:cubicBezTo>
                  <a:cubicBezTo>
                    <a:pt x="1148" y="824"/>
                    <a:pt x="1152" y="546"/>
                    <a:pt x="1143" y="331"/>
                  </a:cubicBezTo>
                  <a:cubicBezTo>
                    <a:pt x="1135" y="145"/>
                    <a:pt x="982" y="1"/>
                    <a:pt x="7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p70"/>
            <p:cNvSpPr/>
            <p:nvPr/>
          </p:nvSpPr>
          <p:spPr>
            <a:xfrm>
              <a:off x="1907775" y="3850075"/>
              <a:ext cx="60475" cy="152000"/>
            </a:xfrm>
            <a:custGeom>
              <a:avLst/>
              <a:gdLst/>
              <a:ahLst/>
              <a:cxnLst/>
              <a:rect l="l" t="t" r="r" b="b"/>
              <a:pathLst>
                <a:path w="2419" h="6080" extrusionOk="0">
                  <a:moveTo>
                    <a:pt x="95" y="1"/>
                  </a:moveTo>
                  <a:cubicBezTo>
                    <a:pt x="41" y="1"/>
                    <a:pt x="0" y="49"/>
                    <a:pt x="11" y="103"/>
                  </a:cubicBezTo>
                  <a:lnTo>
                    <a:pt x="1084" y="6009"/>
                  </a:lnTo>
                  <a:cubicBezTo>
                    <a:pt x="1092" y="6056"/>
                    <a:pt x="1130" y="6080"/>
                    <a:pt x="1169" y="6080"/>
                  </a:cubicBezTo>
                  <a:cubicBezTo>
                    <a:pt x="1206" y="6080"/>
                    <a:pt x="1244" y="6056"/>
                    <a:pt x="1253" y="6010"/>
                  </a:cubicBezTo>
                  <a:lnTo>
                    <a:pt x="2408" y="103"/>
                  </a:lnTo>
                  <a:cubicBezTo>
                    <a:pt x="2419" y="50"/>
                    <a:pt x="2378" y="1"/>
                    <a:pt x="2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70"/>
            <p:cNvSpPr/>
            <p:nvPr/>
          </p:nvSpPr>
          <p:spPr>
            <a:xfrm>
              <a:off x="1920025" y="4015950"/>
              <a:ext cx="36000" cy="36025"/>
            </a:xfrm>
            <a:custGeom>
              <a:avLst/>
              <a:gdLst/>
              <a:ahLst/>
              <a:cxnLst/>
              <a:rect l="l" t="t" r="r" b="b"/>
              <a:pathLst>
                <a:path w="1440" h="1441" extrusionOk="0">
                  <a:moveTo>
                    <a:pt x="720" y="1"/>
                  </a:moveTo>
                  <a:cubicBezTo>
                    <a:pt x="322" y="1"/>
                    <a:pt x="0" y="323"/>
                    <a:pt x="0" y="721"/>
                  </a:cubicBezTo>
                  <a:cubicBezTo>
                    <a:pt x="0" y="1117"/>
                    <a:pt x="322" y="1440"/>
                    <a:pt x="720" y="1440"/>
                  </a:cubicBezTo>
                  <a:cubicBezTo>
                    <a:pt x="1118" y="1440"/>
                    <a:pt x="1440" y="1117"/>
                    <a:pt x="1440" y="721"/>
                  </a:cubicBezTo>
                  <a:cubicBezTo>
                    <a:pt x="1440" y="323"/>
                    <a:pt x="1118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70"/>
            <p:cNvSpPr/>
            <p:nvPr/>
          </p:nvSpPr>
          <p:spPr>
            <a:xfrm>
              <a:off x="1734425" y="3867400"/>
              <a:ext cx="46100" cy="44525"/>
            </a:xfrm>
            <a:custGeom>
              <a:avLst/>
              <a:gdLst/>
              <a:ahLst/>
              <a:cxnLst/>
              <a:rect l="l" t="t" r="r" b="b"/>
              <a:pathLst>
                <a:path w="1844" h="1781" extrusionOk="0">
                  <a:moveTo>
                    <a:pt x="510" y="1"/>
                  </a:moveTo>
                  <a:cubicBezTo>
                    <a:pt x="496" y="1"/>
                    <a:pt x="479" y="3"/>
                    <a:pt x="460" y="8"/>
                  </a:cubicBezTo>
                  <a:cubicBezTo>
                    <a:pt x="418" y="20"/>
                    <a:pt x="380" y="73"/>
                    <a:pt x="347" y="166"/>
                  </a:cubicBezTo>
                  <a:cubicBezTo>
                    <a:pt x="309" y="275"/>
                    <a:pt x="289" y="376"/>
                    <a:pt x="289" y="469"/>
                  </a:cubicBezTo>
                  <a:cubicBezTo>
                    <a:pt x="289" y="565"/>
                    <a:pt x="307" y="617"/>
                    <a:pt x="344" y="630"/>
                  </a:cubicBezTo>
                  <a:lnTo>
                    <a:pt x="975" y="855"/>
                  </a:lnTo>
                  <a:cubicBezTo>
                    <a:pt x="1147" y="915"/>
                    <a:pt x="1256" y="961"/>
                    <a:pt x="1304" y="991"/>
                  </a:cubicBezTo>
                  <a:cubicBezTo>
                    <a:pt x="1352" y="1020"/>
                    <a:pt x="1369" y="1056"/>
                    <a:pt x="1354" y="1097"/>
                  </a:cubicBezTo>
                  <a:cubicBezTo>
                    <a:pt x="1342" y="1133"/>
                    <a:pt x="1313" y="1150"/>
                    <a:pt x="1268" y="1150"/>
                  </a:cubicBezTo>
                  <a:cubicBezTo>
                    <a:pt x="1261" y="1150"/>
                    <a:pt x="1253" y="1149"/>
                    <a:pt x="1246" y="1149"/>
                  </a:cubicBezTo>
                  <a:cubicBezTo>
                    <a:pt x="1188" y="1141"/>
                    <a:pt x="1074" y="1109"/>
                    <a:pt x="909" y="1050"/>
                  </a:cubicBezTo>
                  <a:lnTo>
                    <a:pt x="251" y="815"/>
                  </a:lnTo>
                  <a:cubicBezTo>
                    <a:pt x="243" y="812"/>
                    <a:pt x="234" y="811"/>
                    <a:pt x="223" y="811"/>
                  </a:cubicBezTo>
                  <a:cubicBezTo>
                    <a:pt x="208" y="811"/>
                    <a:pt x="191" y="814"/>
                    <a:pt x="172" y="819"/>
                  </a:cubicBezTo>
                  <a:cubicBezTo>
                    <a:pt x="128" y="834"/>
                    <a:pt x="91" y="886"/>
                    <a:pt x="60" y="973"/>
                  </a:cubicBezTo>
                  <a:cubicBezTo>
                    <a:pt x="21" y="1082"/>
                    <a:pt x="1" y="1185"/>
                    <a:pt x="1" y="1278"/>
                  </a:cubicBezTo>
                  <a:cubicBezTo>
                    <a:pt x="1" y="1372"/>
                    <a:pt x="20" y="1425"/>
                    <a:pt x="57" y="1439"/>
                  </a:cubicBezTo>
                  <a:lnTo>
                    <a:pt x="865" y="1727"/>
                  </a:lnTo>
                  <a:cubicBezTo>
                    <a:pt x="964" y="1763"/>
                    <a:pt x="1056" y="1780"/>
                    <a:pt x="1140" y="1780"/>
                  </a:cubicBezTo>
                  <a:cubicBezTo>
                    <a:pt x="1238" y="1780"/>
                    <a:pt x="1326" y="1757"/>
                    <a:pt x="1405" y="1711"/>
                  </a:cubicBezTo>
                  <a:cubicBezTo>
                    <a:pt x="1554" y="1624"/>
                    <a:pt x="1670" y="1466"/>
                    <a:pt x="1752" y="1236"/>
                  </a:cubicBezTo>
                  <a:cubicBezTo>
                    <a:pt x="1835" y="1008"/>
                    <a:pt x="1843" y="813"/>
                    <a:pt x="1782" y="654"/>
                  </a:cubicBezTo>
                  <a:cubicBezTo>
                    <a:pt x="1720" y="494"/>
                    <a:pt x="1583" y="377"/>
                    <a:pt x="1372" y="303"/>
                  </a:cubicBezTo>
                  <a:lnTo>
                    <a:pt x="538" y="5"/>
                  </a:lnTo>
                  <a:cubicBezTo>
                    <a:pt x="530" y="2"/>
                    <a:pt x="521" y="1"/>
                    <a:pt x="5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70"/>
            <p:cNvSpPr/>
            <p:nvPr/>
          </p:nvSpPr>
          <p:spPr>
            <a:xfrm>
              <a:off x="1759075" y="3834950"/>
              <a:ext cx="33950" cy="42925"/>
            </a:xfrm>
            <a:custGeom>
              <a:avLst/>
              <a:gdLst/>
              <a:ahLst/>
              <a:cxnLst/>
              <a:rect l="l" t="t" r="r" b="b"/>
              <a:pathLst>
                <a:path w="1358" h="1717" extrusionOk="0">
                  <a:moveTo>
                    <a:pt x="607" y="0"/>
                  </a:moveTo>
                  <a:cubicBezTo>
                    <a:pt x="592" y="0"/>
                    <a:pt x="576" y="3"/>
                    <a:pt x="560" y="9"/>
                  </a:cubicBezTo>
                  <a:cubicBezTo>
                    <a:pt x="519" y="24"/>
                    <a:pt x="477" y="67"/>
                    <a:pt x="434" y="136"/>
                  </a:cubicBezTo>
                  <a:cubicBezTo>
                    <a:pt x="389" y="207"/>
                    <a:pt x="365" y="288"/>
                    <a:pt x="355" y="380"/>
                  </a:cubicBezTo>
                  <a:cubicBezTo>
                    <a:pt x="346" y="472"/>
                    <a:pt x="362" y="543"/>
                    <a:pt x="399" y="593"/>
                  </a:cubicBezTo>
                  <a:lnTo>
                    <a:pt x="391" y="608"/>
                  </a:lnTo>
                  <a:lnTo>
                    <a:pt x="287" y="571"/>
                  </a:lnTo>
                  <a:cubicBezTo>
                    <a:pt x="277" y="567"/>
                    <a:pt x="266" y="565"/>
                    <a:pt x="256" y="565"/>
                  </a:cubicBezTo>
                  <a:cubicBezTo>
                    <a:pt x="211" y="565"/>
                    <a:pt x="168" y="601"/>
                    <a:pt x="124" y="672"/>
                  </a:cubicBezTo>
                  <a:cubicBezTo>
                    <a:pt x="69" y="759"/>
                    <a:pt x="34" y="849"/>
                    <a:pt x="17" y="940"/>
                  </a:cubicBezTo>
                  <a:cubicBezTo>
                    <a:pt x="1" y="1032"/>
                    <a:pt x="5" y="1085"/>
                    <a:pt x="30" y="1101"/>
                  </a:cubicBezTo>
                  <a:lnTo>
                    <a:pt x="1010" y="1711"/>
                  </a:lnTo>
                  <a:cubicBezTo>
                    <a:pt x="1016" y="1715"/>
                    <a:pt x="1022" y="1717"/>
                    <a:pt x="1029" y="1717"/>
                  </a:cubicBezTo>
                  <a:cubicBezTo>
                    <a:pt x="1041" y="1717"/>
                    <a:pt x="1054" y="1710"/>
                    <a:pt x="1069" y="1698"/>
                  </a:cubicBezTo>
                  <a:cubicBezTo>
                    <a:pt x="1092" y="1680"/>
                    <a:pt x="1128" y="1629"/>
                    <a:pt x="1177" y="1549"/>
                  </a:cubicBezTo>
                  <a:cubicBezTo>
                    <a:pt x="1226" y="1469"/>
                    <a:pt x="1271" y="1389"/>
                    <a:pt x="1308" y="1308"/>
                  </a:cubicBezTo>
                  <a:cubicBezTo>
                    <a:pt x="1346" y="1228"/>
                    <a:pt x="1358" y="1184"/>
                    <a:pt x="1344" y="1175"/>
                  </a:cubicBezTo>
                  <a:lnTo>
                    <a:pt x="765" y="813"/>
                  </a:lnTo>
                  <a:cubicBezTo>
                    <a:pt x="739" y="797"/>
                    <a:pt x="725" y="780"/>
                    <a:pt x="720" y="759"/>
                  </a:cubicBezTo>
                  <a:cubicBezTo>
                    <a:pt x="714" y="740"/>
                    <a:pt x="725" y="708"/>
                    <a:pt x="753" y="661"/>
                  </a:cubicBezTo>
                  <a:cubicBezTo>
                    <a:pt x="782" y="615"/>
                    <a:pt x="829" y="564"/>
                    <a:pt x="892" y="507"/>
                  </a:cubicBezTo>
                  <a:cubicBezTo>
                    <a:pt x="955" y="449"/>
                    <a:pt x="992" y="413"/>
                    <a:pt x="999" y="399"/>
                  </a:cubicBezTo>
                  <a:cubicBezTo>
                    <a:pt x="1020" y="367"/>
                    <a:pt x="1005" y="320"/>
                    <a:pt x="955" y="260"/>
                  </a:cubicBezTo>
                  <a:cubicBezTo>
                    <a:pt x="903" y="199"/>
                    <a:pt x="853" y="151"/>
                    <a:pt x="802" y="112"/>
                  </a:cubicBezTo>
                  <a:cubicBezTo>
                    <a:pt x="751" y="72"/>
                    <a:pt x="709" y="42"/>
                    <a:pt x="673" y="20"/>
                  </a:cubicBezTo>
                  <a:cubicBezTo>
                    <a:pt x="652" y="7"/>
                    <a:pt x="630" y="0"/>
                    <a:pt x="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70"/>
            <p:cNvSpPr/>
            <p:nvPr/>
          </p:nvSpPr>
          <p:spPr>
            <a:xfrm>
              <a:off x="1781600" y="3803950"/>
              <a:ext cx="45975" cy="49325"/>
            </a:xfrm>
            <a:custGeom>
              <a:avLst/>
              <a:gdLst/>
              <a:ahLst/>
              <a:cxnLst/>
              <a:rect l="l" t="t" r="r" b="b"/>
              <a:pathLst>
                <a:path w="1839" h="1973" extrusionOk="0">
                  <a:moveTo>
                    <a:pt x="601" y="643"/>
                  </a:moveTo>
                  <a:cubicBezTo>
                    <a:pt x="613" y="643"/>
                    <a:pt x="625" y="648"/>
                    <a:pt x="638" y="657"/>
                  </a:cubicBezTo>
                  <a:lnTo>
                    <a:pt x="986" y="989"/>
                  </a:lnTo>
                  <a:cubicBezTo>
                    <a:pt x="998" y="1000"/>
                    <a:pt x="1005" y="1012"/>
                    <a:pt x="1006" y="1030"/>
                  </a:cubicBezTo>
                  <a:cubicBezTo>
                    <a:pt x="1007" y="1047"/>
                    <a:pt x="1002" y="1062"/>
                    <a:pt x="990" y="1073"/>
                  </a:cubicBezTo>
                  <a:cubicBezTo>
                    <a:pt x="983" y="1081"/>
                    <a:pt x="973" y="1085"/>
                    <a:pt x="961" y="1085"/>
                  </a:cubicBezTo>
                  <a:cubicBezTo>
                    <a:pt x="943" y="1085"/>
                    <a:pt x="919" y="1077"/>
                    <a:pt x="889" y="1062"/>
                  </a:cubicBezTo>
                  <a:cubicBezTo>
                    <a:pt x="840" y="1035"/>
                    <a:pt x="782" y="990"/>
                    <a:pt x="717" y="927"/>
                  </a:cubicBezTo>
                  <a:cubicBezTo>
                    <a:pt x="576" y="791"/>
                    <a:pt x="526" y="704"/>
                    <a:pt x="566" y="660"/>
                  </a:cubicBezTo>
                  <a:cubicBezTo>
                    <a:pt x="577" y="649"/>
                    <a:pt x="589" y="643"/>
                    <a:pt x="601" y="643"/>
                  </a:cubicBezTo>
                  <a:close/>
                  <a:moveTo>
                    <a:pt x="815" y="0"/>
                  </a:moveTo>
                  <a:cubicBezTo>
                    <a:pt x="778" y="0"/>
                    <a:pt x="727" y="34"/>
                    <a:pt x="661" y="103"/>
                  </a:cubicBezTo>
                  <a:cubicBezTo>
                    <a:pt x="502" y="271"/>
                    <a:pt x="440" y="382"/>
                    <a:pt x="477" y="439"/>
                  </a:cubicBezTo>
                  <a:lnTo>
                    <a:pt x="528" y="517"/>
                  </a:lnTo>
                  <a:lnTo>
                    <a:pt x="516" y="529"/>
                  </a:lnTo>
                  <a:lnTo>
                    <a:pt x="498" y="517"/>
                  </a:lnTo>
                  <a:cubicBezTo>
                    <a:pt x="472" y="499"/>
                    <a:pt x="432" y="491"/>
                    <a:pt x="376" y="491"/>
                  </a:cubicBezTo>
                  <a:cubicBezTo>
                    <a:pt x="372" y="491"/>
                    <a:pt x="368" y="491"/>
                    <a:pt x="364" y="491"/>
                  </a:cubicBezTo>
                  <a:cubicBezTo>
                    <a:pt x="334" y="493"/>
                    <a:pt x="298" y="505"/>
                    <a:pt x="258" y="526"/>
                  </a:cubicBezTo>
                  <a:cubicBezTo>
                    <a:pt x="217" y="548"/>
                    <a:pt x="174" y="582"/>
                    <a:pt x="128" y="631"/>
                  </a:cubicBezTo>
                  <a:cubicBezTo>
                    <a:pt x="81" y="680"/>
                    <a:pt x="49" y="733"/>
                    <a:pt x="28" y="796"/>
                  </a:cubicBezTo>
                  <a:cubicBezTo>
                    <a:pt x="7" y="858"/>
                    <a:pt x="0" y="911"/>
                    <a:pt x="8" y="960"/>
                  </a:cubicBezTo>
                  <a:cubicBezTo>
                    <a:pt x="25" y="1083"/>
                    <a:pt x="98" y="1206"/>
                    <a:pt x="230" y="1331"/>
                  </a:cubicBezTo>
                  <a:cubicBezTo>
                    <a:pt x="344" y="1439"/>
                    <a:pt x="443" y="1516"/>
                    <a:pt x="528" y="1560"/>
                  </a:cubicBezTo>
                  <a:cubicBezTo>
                    <a:pt x="584" y="1590"/>
                    <a:pt x="634" y="1606"/>
                    <a:pt x="680" y="1609"/>
                  </a:cubicBezTo>
                  <a:cubicBezTo>
                    <a:pt x="684" y="1609"/>
                    <a:pt x="688" y="1609"/>
                    <a:pt x="692" y="1609"/>
                  </a:cubicBezTo>
                  <a:cubicBezTo>
                    <a:pt x="733" y="1609"/>
                    <a:pt x="779" y="1599"/>
                    <a:pt x="828" y="1579"/>
                  </a:cubicBezTo>
                  <a:cubicBezTo>
                    <a:pt x="882" y="1557"/>
                    <a:pt x="935" y="1517"/>
                    <a:pt x="989" y="1463"/>
                  </a:cubicBezTo>
                  <a:cubicBezTo>
                    <a:pt x="1043" y="1406"/>
                    <a:pt x="1084" y="1349"/>
                    <a:pt x="1111" y="1290"/>
                  </a:cubicBezTo>
                  <a:cubicBezTo>
                    <a:pt x="1139" y="1231"/>
                    <a:pt x="1153" y="1192"/>
                    <a:pt x="1155" y="1173"/>
                  </a:cubicBezTo>
                  <a:cubicBezTo>
                    <a:pt x="1159" y="1154"/>
                    <a:pt x="1159" y="1140"/>
                    <a:pt x="1158" y="1130"/>
                  </a:cubicBezTo>
                  <a:lnTo>
                    <a:pt x="1170" y="1116"/>
                  </a:lnTo>
                  <a:lnTo>
                    <a:pt x="1269" y="1210"/>
                  </a:lnTo>
                  <a:cubicBezTo>
                    <a:pt x="1298" y="1237"/>
                    <a:pt x="1311" y="1268"/>
                    <a:pt x="1304" y="1302"/>
                  </a:cubicBezTo>
                  <a:cubicBezTo>
                    <a:pt x="1301" y="1333"/>
                    <a:pt x="1272" y="1375"/>
                    <a:pt x="1222" y="1429"/>
                  </a:cubicBezTo>
                  <a:cubicBezTo>
                    <a:pt x="1171" y="1481"/>
                    <a:pt x="1092" y="1541"/>
                    <a:pt x="988" y="1606"/>
                  </a:cubicBezTo>
                  <a:cubicBezTo>
                    <a:pt x="956" y="1625"/>
                    <a:pt x="936" y="1637"/>
                    <a:pt x="932" y="1641"/>
                  </a:cubicBezTo>
                  <a:cubicBezTo>
                    <a:pt x="915" y="1661"/>
                    <a:pt x="927" y="1712"/>
                    <a:pt x="970" y="1795"/>
                  </a:cubicBezTo>
                  <a:cubicBezTo>
                    <a:pt x="1013" y="1879"/>
                    <a:pt x="1048" y="1933"/>
                    <a:pt x="1076" y="1959"/>
                  </a:cubicBezTo>
                  <a:cubicBezTo>
                    <a:pt x="1085" y="1968"/>
                    <a:pt x="1098" y="1972"/>
                    <a:pt x="1116" y="1972"/>
                  </a:cubicBezTo>
                  <a:cubicBezTo>
                    <a:pt x="1130" y="1972"/>
                    <a:pt x="1146" y="1969"/>
                    <a:pt x="1165" y="1963"/>
                  </a:cubicBezTo>
                  <a:cubicBezTo>
                    <a:pt x="1261" y="1932"/>
                    <a:pt x="1395" y="1828"/>
                    <a:pt x="1565" y="1649"/>
                  </a:cubicBezTo>
                  <a:cubicBezTo>
                    <a:pt x="1726" y="1480"/>
                    <a:pt x="1812" y="1321"/>
                    <a:pt x="1825" y="1166"/>
                  </a:cubicBezTo>
                  <a:cubicBezTo>
                    <a:pt x="1838" y="1012"/>
                    <a:pt x="1777" y="873"/>
                    <a:pt x="1645" y="745"/>
                  </a:cubicBezTo>
                  <a:lnTo>
                    <a:pt x="935" y="69"/>
                  </a:lnTo>
                  <a:cubicBezTo>
                    <a:pt x="911" y="45"/>
                    <a:pt x="892" y="31"/>
                    <a:pt x="878" y="21"/>
                  </a:cubicBezTo>
                  <a:cubicBezTo>
                    <a:pt x="865" y="12"/>
                    <a:pt x="847" y="5"/>
                    <a:pt x="824" y="1"/>
                  </a:cubicBezTo>
                  <a:cubicBezTo>
                    <a:pt x="821" y="1"/>
                    <a:pt x="818" y="0"/>
                    <a:pt x="8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70"/>
            <p:cNvSpPr/>
            <p:nvPr/>
          </p:nvSpPr>
          <p:spPr>
            <a:xfrm>
              <a:off x="1813350" y="3781375"/>
              <a:ext cx="40500" cy="38150"/>
            </a:xfrm>
            <a:custGeom>
              <a:avLst/>
              <a:gdLst/>
              <a:ahLst/>
              <a:cxnLst/>
              <a:rect l="l" t="t" r="r" b="b"/>
              <a:pathLst>
                <a:path w="1620" h="1526" extrusionOk="0">
                  <a:moveTo>
                    <a:pt x="609" y="473"/>
                  </a:moveTo>
                  <a:cubicBezTo>
                    <a:pt x="641" y="473"/>
                    <a:pt x="677" y="501"/>
                    <a:pt x="716" y="558"/>
                  </a:cubicBezTo>
                  <a:cubicBezTo>
                    <a:pt x="745" y="600"/>
                    <a:pt x="758" y="645"/>
                    <a:pt x="753" y="692"/>
                  </a:cubicBezTo>
                  <a:cubicBezTo>
                    <a:pt x="750" y="736"/>
                    <a:pt x="729" y="773"/>
                    <a:pt x="692" y="798"/>
                  </a:cubicBezTo>
                  <a:lnTo>
                    <a:pt x="605" y="671"/>
                  </a:lnTo>
                  <a:cubicBezTo>
                    <a:pt x="541" y="576"/>
                    <a:pt x="531" y="514"/>
                    <a:pt x="577" y="483"/>
                  </a:cubicBezTo>
                  <a:cubicBezTo>
                    <a:pt x="587" y="476"/>
                    <a:pt x="598" y="473"/>
                    <a:pt x="609" y="473"/>
                  </a:cubicBezTo>
                  <a:close/>
                  <a:moveTo>
                    <a:pt x="869" y="0"/>
                  </a:moveTo>
                  <a:cubicBezTo>
                    <a:pt x="749" y="0"/>
                    <a:pt x="609" y="55"/>
                    <a:pt x="447" y="166"/>
                  </a:cubicBezTo>
                  <a:cubicBezTo>
                    <a:pt x="344" y="235"/>
                    <a:pt x="263" y="305"/>
                    <a:pt x="200" y="373"/>
                  </a:cubicBezTo>
                  <a:cubicBezTo>
                    <a:pt x="138" y="441"/>
                    <a:pt x="92" y="519"/>
                    <a:pt x="62" y="605"/>
                  </a:cubicBezTo>
                  <a:cubicBezTo>
                    <a:pt x="0" y="778"/>
                    <a:pt x="49" y="982"/>
                    <a:pt x="210" y="1216"/>
                  </a:cubicBezTo>
                  <a:cubicBezTo>
                    <a:pt x="252" y="1277"/>
                    <a:pt x="297" y="1331"/>
                    <a:pt x="348" y="1379"/>
                  </a:cubicBezTo>
                  <a:cubicBezTo>
                    <a:pt x="384" y="1411"/>
                    <a:pt x="421" y="1438"/>
                    <a:pt x="458" y="1460"/>
                  </a:cubicBezTo>
                  <a:cubicBezTo>
                    <a:pt x="495" y="1481"/>
                    <a:pt x="541" y="1498"/>
                    <a:pt x="596" y="1510"/>
                  </a:cubicBezTo>
                  <a:cubicBezTo>
                    <a:pt x="637" y="1520"/>
                    <a:pt x="679" y="1526"/>
                    <a:pt x="721" y="1526"/>
                  </a:cubicBezTo>
                  <a:cubicBezTo>
                    <a:pt x="735" y="1526"/>
                    <a:pt x="750" y="1525"/>
                    <a:pt x="765" y="1524"/>
                  </a:cubicBezTo>
                  <a:cubicBezTo>
                    <a:pt x="824" y="1520"/>
                    <a:pt x="890" y="1503"/>
                    <a:pt x="968" y="1472"/>
                  </a:cubicBezTo>
                  <a:cubicBezTo>
                    <a:pt x="1045" y="1442"/>
                    <a:pt x="1132" y="1393"/>
                    <a:pt x="1231" y="1326"/>
                  </a:cubicBezTo>
                  <a:cubicBezTo>
                    <a:pt x="1330" y="1259"/>
                    <a:pt x="1421" y="1178"/>
                    <a:pt x="1508" y="1082"/>
                  </a:cubicBezTo>
                  <a:cubicBezTo>
                    <a:pt x="1594" y="985"/>
                    <a:pt x="1619" y="912"/>
                    <a:pt x="1585" y="862"/>
                  </a:cubicBezTo>
                  <a:cubicBezTo>
                    <a:pt x="1561" y="826"/>
                    <a:pt x="1504" y="785"/>
                    <a:pt x="1414" y="740"/>
                  </a:cubicBezTo>
                  <a:cubicBezTo>
                    <a:pt x="1347" y="706"/>
                    <a:pt x="1299" y="688"/>
                    <a:pt x="1268" y="688"/>
                  </a:cubicBezTo>
                  <a:cubicBezTo>
                    <a:pt x="1257" y="688"/>
                    <a:pt x="1248" y="690"/>
                    <a:pt x="1242" y="695"/>
                  </a:cubicBezTo>
                  <a:cubicBezTo>
                    <a:pt x="1237" y="698"/>
                    <a:pt x="1210" y="740"/>
                    <a:pt x="1156" y="823"/>
                  </a:cubicBezTo>
                  <a:cubicBezTo>
                    <a:pt x="1103" y="905"/>
                    <a:pt x="1052" y="962"/>
                    <a:pt x="1006" y="994"/>
                  </a:cubicBezTo>
                  <a:cubicBezTo>
                    <a:pt x="975" y="1015"/>
                    <a:pt x="945" y="1026"/>
                    <a:pt x="917" y="1026"/>
                  </a:cubicBezTo>
                  <a:cubicBezTo>
                    <a:pt x="874" y="1026"/>
                    <a:pt x="835" y="1000"/>
                    <a:pt x="801" y="949"/>
                  </a:cubicBezTo>
                  <a:lnTo>
                    <a:pt x="867" y="908"/>
                  </a:lnTo>
                  <a:cubicBezTo>
                    <a:pt x="1232" y="658"/>
                    <a:pt x="1334" y="412"/>
                    <a:pt x="1169" y="172"/>
                  </a:cubicBezTo>
                  <a:cubicBezTo>
                    <a:pt x="1091" y="58"/>
                    <a:pt x="991" y="0"/>
                    <a:pt x="8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70"/>
            <p:cNvSpPr/>
            <p:nvPr/>
          </p:nvSpPr>
          <p:spPr>
            <a:xfrm>
              <a:off x="1845825" y="3762350"/>
              <a:ext cx="43975" cy="41775"/>
            </a:xfrm>
            <a:custGeom>
              <a:avLst/>
              <a:gdLst/>
              <a:ahLst/>
              <a:cxnLst/>
              <a:rect l="l" t="t" r="r" b="b"/>
              <a:pathLst>
                <a:path w="1759" h="1671" extrusionOk="0">
                  <a:moveTo>
                    <a:pt x="1071" y="1"/>
                  </a:moveTo>
                  <a:cubicBezTo>
                    <a:pt x="1015" y="1"/>
                    <a:pt x="953" y="14"/>
                    <a:pt x="885" y="42"/>
                  </a:cubicBezTo>
                  <a:cubicBezTo>
                    <a:pt x="834" y="62"/>
                    <a:pt x="791" y="87"/>
                    <a:pt x="754" y="118"/>
                  </a:cubicBezTo>
                  <a:cubicBezTo>
                    <a:pt x="664" y="192"/>
                    <a:pt x="616" y="279"/>
                    <a:pt x="609" y="381"/>
                  </a:cubicBezTo>
                  <a:lnTo>
                    <a:pt x="593" y="387"/>
                  </a:lnTo>
                  <a:lnTo>
                    <a:pt x="535" y="299"/>
                  </a:lnTo>
                  <a:cubicBezTo>
                    <a:pt x="516" y="271"/>
                    <a:pt x="487" y="258"/>
                    <a:pt x="450" y="258"/>
                  </a:cubicBezTo>
                  <a:cubicBezTo>
                    <a:pt x="421" y="258"/>
                    <a:pt x="386" y="266"/>
                    <a:pt x="347" y="282"/>
                  </a:cubicBezTo>
                  <a:cubicBezTo>
                    <a:pt x="253" y="319"/>
                    <a:pt x="172" y="369"/>
                    <a:pt x="100" y="433"/>
                  </a:cubicBezTo>
                  <a:cubicBezTo>
                    <a:pt x="29" y="497"/>
                    <a:pt x="0" y="545"/>
                    <a:pt x="12" y="575"/>
                  </a:cubicBezTo>
                  <a:lnTo>
                    <a:pt x="443" y="1645"/>
                  </a:lnTo>
                  <a:cubicBezTo>
                    <a:pt x="451" y="1663"/>
                    <a:pt x="466" y="1671"/>
                    <a:pt x="490" y="1671"/>
                  </a:cubicBezTo>
                  <a:cubicBezTo>
                    <a:pt x="493" y="1671"/>
                    <a:pt x="496" y="1671"/>
                    <a:pt x="499" y="1670"/>
                  </a:cubicBezTo>
                  <a:cubicBezTo>
                    <a:pt x="528" y="1668"/>
                    <a:pt x="585" y="1649"/>
                    <a:pt x="674" y="1614"/>
                  </a:cubicBezTo>
                  <a:cubicBezTo>
                    <a:pt x="762" y="1579"/>
                    <a:pt x="844" y="1539"/>
                    <a:pt x="922" y="1497"/>
                  </a:cubicBezTo>
                  <a:cubicBezTo>
                    <a:pt x="1001" y="1455"/>
                    <a:pt x="1037" y="1426"/>
                    <a:pt x="1030" y="1410"/>
                  </a:cubicBezTo>
                  <a:lnTo>
                    <a:pt x="685" y="555"/>
                  </a:lnTo>
                  <a:cubicBezTo>
                    <a:pt x="670" y="515"/>
                    <a:pt x="682" y="488"/>
                    <a:pt x="722" y="472"/>
                  </a:cubicBezTo>
                  <a:cubicBezTo>
                    <a:pt x="730" y="469"/>
                    <a:pt x="738" y="467"/>
                    <a:pt x="745" y="467"/>
                  </a:cubicBezTo>
                  <a:cubicBezTo>
                    <a:pt x="763" y="467"/>
                    <a:pt x="779" y="476"/>
                    <a:pt x="794" y="492"/>
                  </a:cubicBezTo>
                  <a:cubicBezTo>
                    <a:pt x="804" y="507"/>
                    <a:pt x="816" y="523"/>
                    <a:pt x="829" y="541"/>
                  </a:cubicBezTo>
                  <a:cubicBezTo>
                    <a:pt x="842" y="560"/>
                    <a:pt x="862" y="601"/>
                    <a:pt x="888" y="666"/>
                  </a:cubicBezTo>
                  <a:lnTo>
                    <a:pt x="1167" y="1356"/>
                  </a:lnTo>
                  <a:cubicBezTo>
                    <a:pt x="1174" y="1372"/>
                    <a:pt x="1188" y="1382"/>
                    <a:pt x="1211" y="1382"/>
                  </a:cubicBezTo>
                  <a:cubicBezTo>
                    <a:pt x="1214" y="1382"/>
                    <a:pt x="1217" y="1382"/>
                    <a:pt x="1221" y="1381"/>
                  </a:cubicBezTo>
                  <a:cubicBezTo>
                    <a:pt x="1248" y="1379"/>
                    <a:pt x="1306" y="1360"/>
                    <a:pt x="1394" y="1324"/>
                  </a:cubicBezTo>
                  <a:cubicBezTo>
                    <a:pt x="1483" y="1290"/>
                    <a:pt x="1566" y="1250"/>
                    <a:pt x="1645" y="1208"/>
                  </a:cubicBezTo>
                  <a:cubicBezTo>
                    <a:pt x="1722" y="1164"/>
                    <a:pt x="1758" y="1135"/>
                    <a:pt x="1752" y="1119"/>
                  </a:cubicBezTo>
                  <a:lnTo>
                    <a:pt x="1483" y="451"/>
                  </a:lnTo>
                  <a:cubicBezTo>
                    <a:pt x="1404" y="254"/>
                    <a:pt x="1321" y="123"/>
                    <a:pt x="1236" y="55"/>
                  </a:cubicBezTo>
                  <a:cubicBezTo>
                    <a:pt x="1189" y="19"/>
                    <a:pt x="1134" y="1"/>
                    <a:pt x="10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70"/>
            <p:cNvSpPr/>
            <p:nvPr/>
          </p:nvSpPr>
          <p:spPr>
            <a:xfrm>
              <a:off x="1885400" y="3744350"/>
              <a:ext cx="30225" cy="44825"/>
            </a:xfrm>
            <a:custGeom>
              <a:avLst/>
              <a:gdLst/>
              <a:ahLst/>
              <a:cxnLst/>
              <a:rect l="l" t="t" r="r" b="b"/>
              <a:pathLst>
                <a:path w="1209" h="1793" extrusionOk="0">
                  <a:moveTo>
                    <a:pt x="575" y="0"/>
                  </a:moveTo>
                  <a:cubicBezTo>
                    <a:pt x="546" y="0"/>
                    <a:pt x="511" y="4"/>
                    <a:pt x="472" y="12"/>
                  </a:cubicBezTo>
                  <a:cubicBezTo>
                    <a:pt x="384" y="30"/>
                    <a:pt x="295" y="61"/>
                    <a:pt x="209" y="109"/>
                  </a:cubicBezTo>
                  <a:cubicBezTo>
                    <a:pt x="121" y="156"/>
                    <a:pt x="83" y="203"/>
                    <a:pt x="91" y="251"/>
                  </a:cubicBezTo>
                  <a:lnTo>
                    <a:pt x="145" y="528"/>
                  </a:lnTo>
                  <a:lnTo>
                    <a:pt x="72" y="543"/>
                  </a:lnTo>
                  <a:cubicBezTo>
                    <a:pt x="42" y="548"/>
                    <a:pt x="22" y="577"/>
                    <a:pt x="11" y="627"/>
                  </a:cubicBezTo>
                  <a:cubicBezTo>
                    <a:pt x="1" y="677"/>
                    <a:pt x="2" y="733"/>
                    <a:pt x="14" y="794"/>
                  </a:cubicBezTo>
                  <a:cubicBezTo>
                    <a:pt x="27" y="854"/>
                    <a:pt x="42" y="902"/>
                    <a:pt x="62" y="934"/>
                  </a:cubicBezTo>
                  <a:cubicBezTo>
                    <a:pt x="79" y="965"/>
                    <a:pt x="95" y="980"/>
                    <a:pt x="110" y="980"/>
                  </a:cubicBezTo>
                  <a:cubicBezTo>
                    <a:pt x="112" y="980"/>
                    <a:pt x="114" y="980"/>
                    <a:pt x="115" y="980"/>
                  </a:cubicBezTo>
                  <a:lnTo>
                    <a:pt x="230" y="958"/>
                  </a:lnTo>
                  <a:lnTo>
                    <a:pt x="300" y="1316"/>
                  </a:lnTo>
                  <a:cubicBezTo>
                    <a:pt x="346" y="1553"/>
                    <a:pt x="432" y="1699"/>
                    <a:pt x="558" y="1752"/>
                  </a:cubicBezTo>
                  <a:cubicBezTo>
                    <a:pt x="625" y="1778"/>
                    <a:pt x="690" y="1792"/>
                    <a:pt x="757" y="1792"/>
                  </a:cubicBezTo>
                  <a:cubicBezTo>
                    <a:pt x="763" y="1792"/>
                    <a:pt x="770" y="1792"/>
                    <a:pt x="776" y="1792"/>
                  </a:cubicBezTo>
                  <a:cubicBezTo>
                    <a:pt x="840" y="1792"/>
                    <a:pt x="915" y="1783"/>
                    <a:pt x="1004" y="1765"/>
                  </a:cubicBezTo>
                  <a:cubicBezTo>
                    <a:pt x="1101" y="1745"/>
                    <a:pt x="1162" y="1720"/>
                    <a:pt x="1184" y="1689"/>
                  </a:cubicBezTo>
                  <a:cubicBezTo>
                    <a:pt x="1206" y="1658"/>
                    <a:pt x="1209" y="1591"/>
                    <a:pt x="1189" y="1486"/>
                  </a:cubicBezTo>
                  <a:cubicBezTo>
                    <a:pt x="1179" y="1433"/>
                    <a:pt x="1168" y="1395"/>
                    <a:pt x="1157" y="1370"/>
                  </a:cubicBezTo>
                  <a:cubicBezTo>
                    <a:pt x="1148" y="1349"/>
                    <a:pt x="1134" y="1340"/>
                    <a:pt x="1114" y="1340"/>
                  </a:cubicBezTo>
                  <a:cubicBezTo>
                    <a:pt x="1110" y="1340"/>
                    <a:pt x="1105" y="1341"/>
                    <a:pt x="1100" y="1342"/>
                  </a:cubicBezTo>
                  <a:cubicBezTo>
                    <a:pt x="1091" y="1343"/>
                    <a:pt x="1082" y="1344"/>
                    <a:pt x="1072" y="1344"/>
                  </a:cubicBezTo>
                  <a:cubicBezTo>
                    <a:pt x="1051" y="1344"/>
                    <a:pt x="1028" y="1340"/>
                    <a:pt x="1001" y="1333"/>
                  </a:cubicBezTo>
                  <a:cubicBezTo>
                    <a:pt x="963" y="1323"/>
                    <a:pt x="940" y="1296"/>
                    <a:pt x="932" y="1255"/>
                  </a:cubicBezTo>
                  <a:lnTo>
                    <a:pt x="849" y="834"/>
                  </a:lnTo>
                  <a:lnTo>
                    <a:pt x="984" y="808"/>
                  </a:lnTo>
                  <a:cubicBezTo>
                    <a:pt x="1012" y="803"/>
                    <a:pt x="1031" y="775"/>
                    <a:pt x="1038" y="723"/>
                  </a:cubicBezTo>
                  <a:cubicBezTo>
                    <a:pt x="1048" y="671"/>
                    <a:pt x="1043" y="608"/>
                    <a:pt x="1030" y="534"/>
                  </a:cubicBezTo>
                  <a:cubicBezTo>
                    <a:pt x="1008" y="427"/>
                    <a:pt x="979" y="373"/>
                    <a:pt x="944" y="373"/>
                  </a:cubicBezTo>
                  <a:cubicBezTo>
                    <a:pt x="941" y="373"/>
                    <a:pt x="939" y="373"/>
                    <a:pt x="936" y="374"/>
                  </a:cubicBezTo>
                  <a:lnTo>
                    <a:pt x="767" y="406"/>
                  </a:lnTo>
                  <a:lnTo>
                    <a:pt x="700" y="74"/>
                  </a:lnTo>
                  <a:cubicBezTo>
                    <a:pt x="691" y="25"/>
                    <a:pt x="649" y="0"/>
                    <a:pt x="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70"/>
            <p:cNvSpPr/>
            <p:nvPr/>
          </p:nvSpPr>
          <p:spPr>
            <a:xfrm>
              <a:off x="1930675" y="3741125"/>
              <a:ext cx="26425" cy="45800"/>
            </a:xfrm>
            <a:custGeom>
              <a:avLst/>
              <a:gdLst/>
              <a:ahLst/>
              <a:cxnLst/>
              <a:rect l="l" t="t" r="r" b="b"/>
              <a:pathLst>
                <a:path w="1057" h="1832" extrusionOk="0">
                  <a:moveTo>
                    <a:pt x="605" y="1"/>
                  </a:moveTo>
                  <a:cubicBezTo>
                    <a:pt x="522" y="1"/>
                    <a:pt x="437" y="11"/>
                    <a:pt x="349" y="36"/>
                  </a:cubicBezTo>
                  <a:cubicBezTo>
                    <a:pt x="253" y="62"/>
                    <a:pt x="205" y="99"/>
                    <a:pt x="203" y="147"/>
                  </a:cubicBezTo>
                  <a:lnTo>
                    <a:pt x="193" y="430"/>
                  </a:lnTo>
                  <a:lnTo>
                    <a:pt x="117" y="427"/>
                  </a:lnTo>
                  <a:cubicBezTo>
                    <a:pt x="116" y="427"/>
                    <a:pt x="116" y="427"/>
                    <a:pt x="115" y="427"/>
                  </a:cubicBezTo>
                  <a:cubicBezTo>
                    <a:pt x="84" y="427"/>
                    <a:pt x="59" y="449"/>
                    <a:pt x="38" y="495"/>
                  </a:cubicBezTo>
                  <a:cubicBezTo>
                    <a:pt x="17" y="543"/>
                    <a:pt x="6" y="598"/>
                    <a:pt x="4" y="660"/>
                  </a:cubicBezTo>
                  <a:cubicBezTo>
                    <a:pt x="0" y="724"/>
                    <a:pt x="6" y="772"/>
                    <a:pt x="16" y="809"/>
                  </a:cubicBezTo>
                  <a:cubicBezTo>
                    <a:pt x="27" y="845"/>
                    <a:pt x="41" y="864"/>
                    <a:pt x="58" y="864"/>
                  </a:cubicBezTo>
                  <a:lnTo>
                    <a:pt x="175" y="868"/>
                  </a:lnTo>
                  <a:lnTo>
                    <a:pt x="161" y="1232"/>
                  </a:lnTo>
                  <a:cubicBezTo>
                    <a:pt x="152" y="1474"/>
                    <a:pt x="203" y="1636"/>
                    <a:pt x="314" y="1716"/>
                  </a:cubicBezTo>
                  <a:cubicBezTo>
                    <a:pt x="372" y="1757"/>
                    <a:pt x="433" y="1785"/>
                    <a:pt x="498" y="1802"/>
                  </a:cubicBezTo>
                  <a:cubicBezTo>
                    <a:pt x="562" y="1818"/>
                    <a:pt x="645" y="1826"/>
                    <a:pt x="745" y="1830"/>
                  </a:cubicBezTo>
                  <a:cubicBezTo>
                    <a:pt x="759" y="1831"/>
                    <a:pt x="772" y="1831"/>
                    <a:pt x="784" y="1831"/>
                  </a:cubicBezTo>
                  <a:cubicBezTo>
                    <a:pt x="862" y="1831"/>
                    <a:pt x="913" y="1820"/>
                    <a:pt x="938" y="1798"/>
                  </a:cubicBezTo>
                  <a:cubicBezTo>
                    <a:pt x="968" y="1773"/>
                    <a:pt x="984" y="1707"/>
                    <a:pt x="988" y="1603"/>
                  </a:cubicBezTo>
                  <a:cubicBezTo>
                    <a:pt x="989" y="1551"/>
                    <a:pt x="988" y="1510"/>
                    <a:pt x="983" y="1483"/>
                  </a:cubicBezTo>
                  <a:cubicBezTo>
                    <a:pt x="978" y="1456"/>
                    <a:pt x="962" y="1442"/>
                    <a:pt x="935" y="1441"/>
                  </a:cubicBezTo>
                  <a:cubicBezTo>
                    <a:pt x="908" y="1440"/>
                    <a:pt x="877" y="1431"/>
                    <a:pt x="841" y="1411"/>
                  </a:cubicBezTo>
                  <a:cubicBezTo>
                    <a:pt x="806" y="1392"/>
                    <a:pt x="789" y="1361"/>
                    <a:pt x="791" y="1319"/>
                  </a:cubicBezTo>
                  <a:lnTo>
                    <a:pt x="806" y="890"/>
                  </a:lnTo>
                  <a:lnTo>
                    <a:pt x="945" y="895"/>
                  </a:lnTo>
                  <a:cubicBezTo>
                    <a:pt x="946" y="895"/>
                    <a:pt x="947" y="895"/>
                    <a:pt x="949" y="895"/>
                  </a:cubicBezTo>
                  <a:cubicBezTo>
                    <a:pt x="975" y="895"/>
                    <a:pt x="999" y="871"/>
                    <a:pt x="1017" y="825"/>
                  </a:cubicBezTo>
                  <a:cubicBezTo>
                    <a:pt x="1037" y="777"/>
                    <a:pt x="1048" y="714"/>
                    <a:pt x="1051" y="637"/>
                  </a:cubicBezTo>
                  <a:cubicBezTo>
                    <a:pt x="1057" y="521"/>
                    <a:pt x="1038" y="462"/>
                    <a:pt x="998" y="461"/>
                  </a:cubicBezTo>
                  <a:lnTo>
                    <a:pt x="824" y="453"/>
                  </a:lnTo>
                  <a:lnTo>
                    <a:pt x="837" y="114"/>
                  </a:lnTo>
                  <a:cubicBezTo>
                    <a:pt x="840" y="45"/>
                    <a:pt x="769" y="6"/>
                    <a:pt x="627" y="1"/>
                  </a:cubicBezTo>
                  <a:cubicBezTo>
                    <a:pt x="620" y="1"/>
                    <a:pt x="613" y="1"/>
                    <a:pt x="6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70"/>
            <p:cNvSpPr/>
            <p:nvPr/>
          </p:nvSpPr>
          <p:spPr>
            <a:xfrm>
              <a:off x="1959050" y="3756075"/>
              <a:ext cx="37650" cy="37150"/>
            </a:xfrm>
            <a:custGeom>
              <a:avLst/>
              <a:gdLst/>
              <a:ahLst/>
              <a:cxnLst/>
              <a:rect l="l" t="t" r="r" b="b"/>
              <a:pathLst>
                <a:path w="1506" h="1486" extrusionOk="0">
                  <a:moveTo>
                    <a:pt x="795" y="754"/>
                  </a:moveTo>
                  <a:cubicBezTo>
                    <a:pt x="804" y="754"/>
                    <a:pt x="814" y="756"/>
                    <a:pt x="823" y="758"/>
                  </a:cubicBezTo>
                  <a:lnTo>
                    <a:pt x="763" y="1025"/>
                  </a:lnTo>
                  <a:cubicBezTo>
                    <a:pt x="761" y="1038"/>
                    <a:pt x="753" y="1047"/>
                    <a:pt x="737" y="1055"/>
                  </a:cubicBezTo>
                  <a:cubicBezTo>
                    <a:pt x="729" y="1059"/>
                    <a:pt x="719" y="1061"/>
                    <a:pt x="708" y="1061"/>
                  </a:cubicBezTo>
                  <a:cubicBezTo>
                    <a:pt x="701" y="1061"/>
                    <a:pt x="694" y="1060"/>
                    <a:pt x="687" y="1059"/>
                  </a:cubicBezTo>
                  <a:cubicBezTo>
                    <a:pt x="641" y="1048"/>
                    <a:pt x="631" y="994"/>
                    <a:pt x="653" y="894"/>
                  </a:cubicBezTo>
                  <a:cubicBezTo>
                    <a:pt x="663" y="849"/>
                    <a:pt x="684" y="815"/>
                    <a:pt x="716" y="786"/>
                  </a:cubicBezTo>
                  <a:cubicBezTo>
                    <a:pt x="740" y="765"/>
                    <a:pt x="767" y="754"/>
                    <a:pt x="795" y="754"/>
                  </a:cubicBezTo>
                  <a:close/>
                  <a:moveTo>
                    <a:pt x="676" y="1"/>
                  </a:moveTo>
                  <a:cubicBezTo>
                    <a:pt x="663" y="1"/>
                    <a:pt x="650" y="1"/>
                    <a:pt x="636" y="1"/>
                  </a:cubicBezTo>
                  <a:cubicBezTo>
                    <a:pt x="527" y="4"/>
                    <a:pt x="440" y="14"/>
                    <a:pt x="376" y="34"/>
                  </a:cubicBezTo>
                  <a:cubicBezTo>
                    <a:pt x="312" y="53"/>
                    <a:pt x="278" y="72"/>
                    <a:pt x="274" y="92"/>
                  </a:cubicBezTo>
                  <a:cubicBezTo>
                    <a:pt x="260" y="151"/>
                    <a:pt x="270" y="222"/>
                    <a:pt x="300" y="306"/>
                  </a:cubicBezTo>
                  <a:cubicBezTo>
                    <a:pt x="331" y="389"/>
                    <a:pt x="359" y="433"/>
                    <a:pt x="387" y="439"/>
                  </a:cubicBezTo>
                  <a:cubicBezTo>
                    <a:pt x="389" y="440"/>
                    <a:pt x="393" y="440"/>
                    <a:pt x="396" y="440"/>
                  </a:cubicBezTo>
                  <a:cubicBezTo>
                    <a:pt x="411" y="440"/>
                    <a:pt x="434" y="435"/>
                    <a:pt x="465" y="424"/>
                  </a:cubicBezTo>
                  <a:cubicBezTo>
                    <a:pt x="505" y="413"/>
                    <a:pt x="553" y="402"/>
                    <a:pt x="610" y="395"/>
                  </a:cubicBezTo>
                  <a:cubicBezTo>
                    <a:pt x="638" y="391"/>
                    <a:pt x="663" y="389"/>
                    <a:pt x="687" y="389"/>
                  </a:cubicBezTo>
                  <a:cubicBezTo>
                    <a:pt x="711" y="389"/>
                    <a:pt x="733" y="391"/>
                    <a:pt x="752" y="396"/>
                  </a:cubicBezTo>
                  <a:cubicBezTo>
                    <a:pt x="789" y="405"/>
                    <a:pt x="815" y="417"/>
                    <a:pt x="831" y="432"/>
                  </a:cubicBezTo>
                  <a:cubicBezTo>
                    <a:pt x="867" y="468"/>
                    <a:pt x="879" y="517"/>
                    <a:pt x="864" y="579"/>
                  </a:cubicBezTo>
                  <a:lnTo>
                    <a:pt x="790" y="562"/>
                  </a:lnTo>
                  <a:cubicBezTo>
                    <a:pt x="684" y="537"/>
                    <a:pt x="585" y="526"/>
                    <a:pt x="490" y="526"/>
                  </a:cubicBezTo>
                  <a:cubicBezTo>
                    <a:pt x="478" y="526"/>
                    <a:pt x="466" y="526"/>
                    <a:pt x="454" y="526"/>
                  </a:cubicBezTo>
                  <a:cubicBezTo>
                    <a:pt x="386" y="529"/>
                    <a:pt x="323" y="541"/>
                    <a:pt x="268" y="558"/>
                  </a:cubicBezTo>
                  <a:cubicBezTo>
                    <a:pt x="212" y="575"/>
                    <a:pt x="162" y="606"/>
                    <a:pt x="115" y="653"/>
                  </a:cubicBezTo>
                  <a:cubicBezTo>
                    <a:pt x="68" y="697"/>
                    <a:pt x="36" y="757"/>
                    <a:pt x="21" y="827"/>
                  </a:cubicBezTo>
                  <a:cubicBezTo>
                    <a:pt x="4" y="899"/>
                    <a:pt x="1" y="963"/>
                    <a:pt x="12" y="1022"/>
                  </a:cubicBezTo>
                  <a:cubicBezTo>
                    <a:pt x="23" y="1080"/>
                    <a:pt x="42" y="1127"/>
                    <a:pt x="68" y="1162"/>
                  </a:cubicBezTo>
                  <a:cubicBezTo>
                    <a:pt x="132" y="1244"/>
                    <a:pt x="233" y="1302"/>
                    <a:pt x="372" y="1333"/>
                  </a:cubicBezTo>
                  <a:cubicBezTo>
                    <a:pt x="412" y="1343"/>
                    <a:pt x="449" y="1347"/>
                    <a:pt x="484" y="1347"/>
                  </a:cubicBezTo>
                  <a:cubicBezTo>
                    <a:pt x="596" y="1347"/>
                    <a:pt x="679" y="1298"/>
                    <a:pt x="733" y="1201"/>
                  </a:cubicBezTo>
                  <a:lnTo>
                    <a:pt x="752" y="1205"/>
                  </a:lnTo>
                  <a:lnTo>
                    <a:pt x="739" y="1339"/>
                  </a:lnTo>
                  <a:cubicBezTo>
                    <a:pt x="739" y="1354"/>
                    <a:pt x="741" y="1367"/>
                    <a:pt x="743" y="1373"/>
                  </a:cubicBezTo>
                  <a:cubicBezTo>
                    <a:pt x="746" y="1380"/>
                    <a:pt x="759" y="1388"/>
                    <a:pt x="781" y="1398"/>
                  </a:cubicBezTo>
                  <a:cubicBezTo>
                    <a:pt x="804" y="1407"/>
                    <a:pt x="855" y="1422"/>
                    <a:pt x="936" y="1441"/>
                  </a:cubicBezTo>
                  <a:cubicBezTo>
                    <a:pt x="1016" y="1459"/>
                    <a:pt x="1097" y="1472"/>
                    <a:pt x="1181" y="1481"/>
                  </a:cubicBezTo>
                  <a:cubicBezTo>
                    <a:pt x="1211" y="1484"/>
                    <a:pt x="1235" y="1486"/>
                    <a:pt x="1255" y="1486"/>
                  </a:cubicBezTo>
                  <a:cubicBezTo>
                    <a:pt x="1291" y="1486"/>
                    <a:pt x="1310" y="1480"/>
                    <a:pt x="1313" y="1469"/>
                  </a:cubicBezTo>
                  <a:lnTo>
                    <a:pt x="1469" y="783"/>
                  </a:lnTo>
                  <a:cubicBezTo>
                    <a:pt x="1488" y="700"/>
                    <a:pt x="1499" y="631"/>
                    <a:pt x="1501" y="571"/>
                  </a:cubicBezTo>
                  <a:cubicBezTo>
                    <a:pt x="1505" y="521"/>
                    <a:pt x="1502" y="479"/>
                    <a:pt x="1493" y="444"/>
                  </a:cubicBezTo>
                  <a:cubicBezTo>
                    <a:pt x="1484" y="411"/>
                    <a:pt x="1468" y="371"/>
                    <a:pt x="1446" y="327"/>
                  </a:cubicBezTo>
                  <a:cubicBezTo>
                    <a:pt x="1423" y="281"/>
                    <a:pt x="1391" y="242"/>
                    <a:pt x="1352" y="210"/>
                  </a:cubicBezTo>
                  <a:cubicBezTo>
                    <a:pt x="1313" y="176"/>
                    <a:pt x="1259" y="143"/>
                    <a:pt x="1192" y="112"/>
                  </a:cubicBezTo>
                  <a:cubicBezTo>
                    <a:pt x="1125" y="80"/>
                    <a:pt x="1042" y="53"/>
                    <a:pt x="944" y="30"/>
                  </a:cubicBezTo>
                  <a:cubicBezTo>
                    <a:pt x="860" y="11"/>
                    <a:pt x="770" y="1"/>
                    <a:pt x="6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70"/>
            <p:cNvSpPr/>
            <p:nvPr/>
          </p:nvSpPr>
          <p:spPr>
            <a:xfrm>
              <a:off x="1994100" y="3768225"/>
              <a:ext cx="41500" cy="36675"/>
            </a:xfrm>
            <a:custGeom>
              <a:avLst/>
              <a:gdLst/>
              <a:ahLst/>
              <a:cxnLst/>
              <a:rect l="l" t="t" r="r" b="b"/>
              <a:pathLst>
                <a:path w="1660" h="1467" extrusionOk="0">
                  <a:moveTo>
                    <a:pt x="761" y="0"/>
                  </a:moveTo>
                  <a:cubicBezTo>
                    <a:pt x="724" y="0"/>
                    <a:pt x="692" y="4"/>
                    <a:pt x="665" y="10"/>
                  </a:cubicBezTo>
                  <a:cubicBezTo>
                    <a:pt x="613" y="22"/>
                    <a:pt x="566" y="47"/>
                    <a:pt x="524" y="85"/>
                  </a:cubicBezTo>
                  <a:cubicBezTo>
                    <a:pt x="482" y="123"/>
                    <a:pt x="453" y="154"/>
                    <a:pt x="439" y="179"/>
                  </a:cubicBezTo>
                  <a:cubicBezTo>
                    <a:pt x="424" y="205"/>
                    <a:pt x="404" y="243"/>
                    <a:pt x="380" y="296"/>
                  </a:cubicBezTo>
                  <a:cubicBezTo>
                    <a:pt x="354" y="349"/>
                    <a:pt x="346" y="406"/>
                    <a:pt x="353" y="464"/>
                  </a:cubicBezTo>
                  <a:cubicBezTo>
                    <a:pt x="360" y="524"/>
                    <a:pt x="381" y="573"/>
                    <a:pt x="413" y="612"/>
                  </a:cubicBezTo>
                  <a:cubicBezTo>
                    <a:pt x="446" y="652"/>
                    <a:pt x="486" y="690"/>
                    <a:pt x="528" y="724"/>
                  </a:cubicBezTo>
                  <a:cubicBezTo>
                    <a:pt x="570" y="758"/>
                    <a:pt x="612" y="788"/>
                    <a:pt x="653" y="812"/>
                  </a:cubicBezTo>
                  <a:cubicBezTo>
                    <a:pt x="693" y="836"/>
                    <a:pt x="725" y="861"/>
                    <a:pt x="748" y="885"/>
                  </a:cubicBezTo>
                  <a:cubicBezTo>
                    <a:pt x="770" y="911"/>
                    <a:pt x="776" y="934"/>
                    <a:pt x="767" y="955"/>
                  </a:cubicBezTo>
                  <a:cubicBezTo>
                    <a:pt x="759" y="973"/>
                    <a:pt x="744" y="983"/>
                    <a:pt x="725" y="983"/>
                  </a:cubicBezTo>
                  <a:cubicBezTo>
                    <a:pt x="724" y="983"/>
                    <a:pt x="723" y="983"/>
                    <a:pt x="722" y="983"/>
                  </a:cubicBezTo>
                  <a:cubicBezTo>
                    <a:pt x="701" y="982"/>
                    <a:pt x="662" y="968"/>
                    <a:pt x="606" y="942"/>
                  </a:cubicBezTo>
                  <a:cubicBezTo>
                    <a:pt x="550" y="916"/>
                    <a:pt x="488" y="868"/>
                    <a:pt x="422" y="800"/>
                  </a:cubicBezTo>
                  <a:cubicBezTo>
                    <a:pt x="354" y="732"/>
                    <a:pt x="313" y="694"/>
                    <a:pt x="299" y="687"/>
                  </a:cubicBezTo>
                  <a:cubicBezTo>
                    <a:pt x="294" y="685"/>
                    <a:pt x="290" y="684"/>
                    <a:pt x="284" y="684"/>
                  </a:cubicBezTo>
                  <a:cubicBezTo>
                    <a:pt x="256" y="684"/>
                    <a:pt x="214" y="711"/>
                    <a:pt x="156" y="763"/>
                  </a:cubicBezTo>
                  <a:cubicBezTo>
                    <a:pt x="86" y="825"/>
                    <a:pt x="38" y="886"/>
                    <a:pt x="12" y="944"/>
                  </a:cubicBezTo>
                  <a:cubicBezTo>
                    <a:pt x="1" y="966"/>
                    <a:pt x="17" y="1002"/>
                    <a:pt x="61" y="1051"/>
                  </a:cubicBezTo>
                  <a:cubicBezTo>
                    <a:pt x="149" y="1147"/>
                    <a:pt x="311" y="1249"/>
                    <a:pt x="546" y="1358"/>
                  </a:cubicBezTo>
                  <a:cubicBezTo>
                    <a:pt x="703" y="1430"/>
                    <a:pt x="839" y="1467"/>
                    <a:pt x="954" y="1467"/>
                  </a:cubicBezTo>
                  <a:cubicBezTo>
                    <a:pt x="1128" y="1467"/>
                    <a:pt x="1254" y="1383"/>
                    <a:pt x="1330" y="1215"/>
                  </a:cubicBezTo>
                  <a:cubicBezTo>
                    <a:pt x="1369" y="1132"/>
                    <a:pt x="1380" y="1056"/>
                    <a:pt x="1364" y="983"/>
                  </a:cubicBezTo>
                  <a:cubicBezTo>
                    <a:pt x="1350" y="911"/>
                    <a:pt x="1317" y="852"/>
                    <a:pt x="1270" y="804"/>
                  </a:cubicBezTo>
                  <a:cubicBezTo>
                    <a:pt x="1222" y="758"/>
                    <a:pt x="1172" y="716"/>
                    <a:pt x="1121" y="678"/>
                  </a:cubicBezTo>
                  <a:cubicBezTo>
                    <a:pt x="1070" y="641"/>
                    <a:pt x="1027" y="606"/>
                    <a:pt x="991" y="578"/>
                  </a:cubicBezTo>
                  <a:cubicBezTo>
                    <a:pt x="955" y="548"/>
                    <a:pt x="944" y="522"/>
                    <a:pt x="953" y="501"/>
                  </a:cubicBezTo>
                  <a:cubicBezTo>
                    <a:pt x="962" y="483"/>
                    <a:pt x="977" y="474"/>
                    <a:pt x="999" y="474"/>
                  </a:cubicBezTo>
                  <a:cubicBezTo>
                    <a:pt x="1017" y="474"/>
                    <a:pt x="1039" y="480"/>
                    <a:pt x="1066" y="493"/>
                  </a:cubicBezTo>
                  <a:cubicBezTo>
                    <a:pt x="1102" y="510"/>
                    <a:pt x="1154" y="549"/>
                    <a:pt x="1221" y="610"/>
                  </a:cubicBezTo>
                  <a:cubicBezTo>
                    <a:pt x="1287" y="672"/>
                    <a:pt x="1332" y="706"/>
                    <a:pt x="1355" y="717"/>
                  </a:cubicBezTo>
                  <a:cubicBezTo>
                    <a:pt x="1359" y="719"/>
                    <a:pt x="1364" y="720"/>
                    <a:pt x="1369" y="720"/>
                  </a:cubicBezTo>
                  <a:cubicBezTo>
                    <a:pt x="1396" y="720"/>
                    <a:pt x="1439" y="697"/>
                    <a:pt x="1500" y="653"/>
                  </a:cubicBezTo>
                  <a:cubicBezTo>
                    <a:pt x="1572" y="599"/>
                    <a:pt x="1622" y="543"/>
                    <a:pt x="1647" y="489"/>
                  </a:cubicBezTo>
                  <a:cubicBezTo>
                    <a:pt x="1659" y="463"/>
                    <a:pt x="1650" y="431"/>
                    <a:pt x="1618" y="390"/>
                  </a:cubicBezTo>
                  <a:cubicBezTo>
                    <a:pt x="1601" y="367"/>
                    <a:pt x="1575" y="341"/>
                    <a:pt x="1542" y="314"/>
                  </a:cubicBezTo>
                  <a:cubicBezTo>
                    <a:pt x="1509" y="286"/>
                    <a:pt x="1461" y="254"/>
                    <a:pt x="1398" y="217"/>
                  </a:cubicBezTo>
                  <a:cubicBezTo>
                    <a:pt x="1335" y="182"/>
                    <a:pt x="1255" y="140"/>
                    <a:pt x="1158" y="95"/>
                  </a:cubicBezTo>
                  <a:cubicBezTo>
                    <a:pt x="1060" y="51"/>
                    <a:pt x="966" y="22"/>
                    <a:pt x="876" y="10"/>
                  </a:cubicBezTo>
                  <a:cubicBezTo>
                    <a:pt x="833" y="3"/>
                    <a:pt x="795" y="0"/>
                    <a:pt x="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70"/>
            <p:cNvSpPr/>
            <p:nvPr/>
          </p:nvSpPr>
          <p:spPr>
            <a:xfrm>
              <a:off x="2024700" y="3775050"/>
              <a:ext cx="44850" cy="51300"/>
            </a:xfrm>
            <a:custGeom>
              <a:avLst/>
              <a:gdLst/>
              <a:ahLst/>
              <a:cxnLst/>
              <a:rect l="l" t="t" r="r" b="b"/>
              <a:pathLst>
                <a:path w="1794" h="2052" extrusionOk="0">
                  <a:moveTo>
                    <a:pt x="1036" y="1"/>
                  </a:moveTo>
                  <a:cubicBezTo>
                    <a:pt x="1007" y="1"/>
                    <a:pt x="988" y="8"/>
                    <a:pt x="977" y="22"/>
                  </a:cubicBezTo>
                  <a:lnTo>
                    <a:pt x="13" y="1325"/>
                  </a:lnTo>
                  <a:cubicBezTo>
                    <a:pt x="1" y="1341"/>
                    <a:pt x="4" y="1361"/>
                    <a:pt x="21" y="1384"/>
                  </a:cubicBezTo>
                  <a:cubicBezTo>
                    <a:pt x="37" y="1409"/>
                    <a:pt x="85" y="1450"/>
                    <a:pt x="162" y="1505"/>
                  </a:cubicBezTo>
                  <a:cubicBezTo>
                    <a:pt x="237" y="1562"/>
                    <a:pt x="314" y="1614"/>
                    <a:pt x="390" y="1657"/>
                  </a:cubicBezTo>
                  <a:cubicBezTo>
                    <a:pt x="448" y="1690"/>
                    <a:pt x="487" y="1707"/>
                    <a:pt x="507" y="1707"/>
                  </a:cubicBezTo>
                  <a:cubicBezTo>
                    <a:pt x="514" y="1707"/>
                    <a:pt x="518" y="1705"/>
                    <a:pt x="521" y="1701"/>
                  </a:cubicBezTo>
                  <a:lnTo>
                    <a:pt x="660" y="1515"/>
                  </a:lnTo>
                  <a:lnTo>
                    <a:pt x="752" y="1493"/>
                  </a:lnTo>
                  <a:lnTo>
                    <a:pt x="752" y="1493"/>
                  </a:lnTo>
                  <a:cubicBezTo>
                    <a:pt x="699" y="1622"/>
                    <a:pt x="666" y="1724"/>
                    <a:pt x="651" y="1798"/>
                  </a:cubicBezTo>
                  <a:cubicBezTo>
                    <a:pt x="635" y="1872"/>
                    <a:pt x="639" y="1916"/>
                    <a:pt x="661" y="1933"/>
                  </a:cubicBezTo>
                  <a:cubicBezTo>
                    <a:pt x="709" y="1967"/>
                    <a:pt x="809" y="2000"/>
                    <a:pt x="962" y="2030"/>
                  </a:cubicBezTo>
                  <a:cubicBezTo>
                    <a:pt x="1031" y="2044"/>
                    <a:pt x="1088" y="2051"/>
                    <a:pt x="1132" y="2051"/>
                  </a:cubicBezTo>
                  <a:cubicBezTo>
                    <a:pt x="1185" y="2051"/>
                    <a:pt x="1220" y="2041"/>
                    <a:pt x="1235" y="2020"/>
                  </a:cubicBezTo>
                  <a:cubicBezTo>
                    <a:pt x="1265" y="1979"/>
                    <a:pt x="1270" y="1785"/>
                    <a:pt x="1249" y="1438"/>
                  </a:cubicBezTo>
                  <a:cubicBezTo>
                    <a:pt x="1342" y="1424"/>
                    <a:pt x="1446" y="1394"/>
                    <a:pt x="1560" y="1346"/>
                  </a:cubicBezTo>
                  <a:cubicBezTo>
                    <a:pt x="1673" y="1298"/>
                    <a:pt x="1741" y="1258"/>
                    <a:pt x="1763" y="1228"/>
                  </a:cubicBezTo>
                  <a:cubicBezTo>
                    <a:pt x="1793" y="1186"/>
                    <a:pt x="1770" y="1111"/>
                    <a:pt x="1692" y="1000"/>
                  </a:cubicBezTo>
                  <a:cubicBezTo>
                    <a:pt x="1614" y="890"/>
                    <a:pt x="1539" y="809"/>
                    <a:pt x="1466" y="754"/>
                  </a:cubicBezTo>
                  <a:cubicBezTo>
                    <a:pt x="1464" y="752"/>
                    <a:pt x="1460" y="752"/>
                    <a:pt x="1456" y="752"/>
                  </a:cubicBezTo>
                  <a:cubicBezTo>
                    <a:pt x="1411" y="752"/>
                    <a:pt x="1264" y="864"/>
                    <a:pt x="1014" y="1086"/>
                  </a:cubicBezTo>
                  <a:lnTo>
                    <a:pt x="988" y="1068"/>
                  </a:lnTo>
                  <a:lnTo>
                    <a:pt x="1509" y="364"/>
                  </a:lnTo>
                  <a:cubicBezTo>
                    <a:pt x="1551" y="306"/>
                    <a:pt x="1516" y="236"/>
                    <a:pt x="1400" y="149"/>
                  </a:cubicBezTo>
                  <a:cubicBezTo>
                    <a:pt x="1319" y="89"/>
                    <a:pt x="1234" y="46"/>
                    <a:pt x="1142" y="20"/>
                  </a:cubicBezTo>
                  <a:cubicBezTo>
                    <a:pt x="1099" y="7"/>
                    <a:pt x="1063" y="1"/>
                    <a:pt x="10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70"/>
            <p:cNvSpPr/>
            <p:nvPr/>
          </p:nvSpPr>
          <p:spPr>
            <a:xfrm>
              <a:off x="1783475" y="3831275"/>
              <a:ext cx="278350" cy="277950"/>
            </a:xfrm>
            <a:custGeom>
              <a:avLst/>
              <a:gdLst/>
              <a:ahLst/>
              <a:cxnLst/>
              <a:rect l="l" t="t" r="r" b="b"/>
              <a:pathLst>
                <a:path w="11134" h="11118" extrusionOk="0">
                  <a:moveTo>
                    <a:pt x="2490" y="0"/>
                  </a:moveTo>
                  <a:cubicBezTo>
                    <a:pt x="978" y="1123"/>
                    <a:pt x="0" y="2923"/>
                    <a:pt x="0" y="4951"/>
                  </a:cubicBezTo>
                  <a:cubicBezTo>
                    <a:pt x="0" y="8357"/>
                    <a:pt x="2762" y="11117"/>
                    <a:pt x="6166" y="11117"/>
                  </a:cubicBezTo>
                  <a:cubicBezTo>
                    <a:pt x="7373" y="11117"/>
                    <a:pt x="8499" y="10769"/>
                    <a:pt x="9450" y="10170"/>
                  </a:cubicBezTo>
                  <a:lnTo>
                    <a:pt x="10988" y="11002"/>
                  </a:lnTo>
                  <a:cubicBezTo>
                    <a:pt x="11001" y="11009"/>
                    <a:pt x="11015" y="11012"/>
                    <a:pt x="11029" y="11012"/>
                  </a:cubicBezTo>
                  <a:cubicBezTo>
                    <a:pt x="11086" y="11012"/>
                    <a:pt x="11133" y="10954"/>
                    <a:pt x="11107" y="10892"/>
                  </a:cubicBezTo>
                  <a:lnTo>
                    <a:pt x="10475" y="9358"/>
                  </a:lnTo>
                  <a:cubicBezTo>
                    <a:pt x="10695" y="9144"/>
                    <a:pt x="10898" y="8913"/>
                    <a:pt x="11084" y="8669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70"/>
            <p:cNvSpPr/>
            <p:nvPr/>
          </p:nvSpPr>
          <p:spPr>
            <a:xfrm>
              <a:off x="1716000" y="3921150"/>
              <a:ext cx="59175" cy="66600"/>
            </a:xfrm>
            <a:custGeom>
              <a:avLst/>
              <a:gdLst/>
              <a:ahLst/>
              <a:cxnLst/>
              <a:rect l="l" t="t" r="r" b="b"/>
              <a:pathLst>
                <a:path w="2367" h="2664" extrusionOk="0">
                  <a:moveTo>
                    <a:pt x="1177" y="0"/>
                  </a:moveTo>
                  <a:cubicBezTo>
                    <a:pt x="1143" y="0"/>
                    <a:pt x="1108" y="21"/>
                    <a:pt x="1095" y="61"/>
                  </a:cubicBezTo>
                  <a:cubicBezTo>
                    <a:pt x="1011" y="311"/>
                    <a:pt x="896" y="548"/>
                    <a:pt x="736" y="756"/>
                  </a:cubicBezTo>
                  <a:cubicBezTo>
                    <a:pt x="562" y="979"/>
                    <a:pt x="333" y="1166"/>
                    <a:pt x="71" y="1273"/>
                  </a:cubicBezTo>
                  <a:cubicBezTo>
                    <a:pt x="0" y="1303"/>
                    <a:pt x="2" y="1403"/>
                    <a:pt x="73" y="1431"/>
                  </a:cubicBezTo>
                  <a:cubicBezTo>
                    <a:pt x="580" y="1637"/>
                    <a:pt x="900" y="2032"/>
                    <a:pt x="1117" y="2607"/>
                  </a:cubicBezTo>
                  <a:cubicBezTo>
                    <a:pt x="1131" y="2644"/>
                    <a:pt x="1165" y="2663"/>
                    <a:pt x="1199" y="2663"/>
                  </a:cubicBezTo>
                  <a:cubicBezTo>
                    <a:pt x="1231" y="2663"/>
                    <a:pt x="1262" y="2647"/>
                    <a:pt x="1278" y="2612"/>
                  </a:cubicBezTo>
                  <a:cubicBezTo>
                    <a:pt x="1485" y="2144"/>
                    <a:pt x="1825" y="1650"/>
                    <a:pt x="2300" y="1415"/>
                  </a:cubicBezTo>
                  <a:cubicBezTo>
                    <a:pt x="2367" y="1383"/>
                    <a:pt x="2364" y="1289"/>
                    <a:pt x="2298" y="1261"/>
                  </a:cubicBezTo>
                  <a:cubicBezTo>
                    <a:pt x="2009" y="1135"/>
                    <a:pt x="1710" y="926"/>
                    <a:pt x="1551" y="687"/>
                  </a:cubicBezTo>
                  <a:cubicBezTo>
                    <a:pt x="1415" y="483"/>
                    <a:pt x="1325" y="280"/>
                    <a:pt x="1259" y="61"/>
                  </a:cubicBezTo>
                  <a:cubicBezTo>
                    <a:pt x="1246" y="20"/>
                    <a:pt x="1212" y="0"/>
                    <a:pt x="117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70"/>
            <p:cNvSpPr/>
            <p:nvPr/>
          </p:nvSpPr>
          <p:spPr>
            <a:xfrm>
              <a:off x="2065500" y="3815550"/>
              <a:ext cx="47200" cy="53150"/>
            </a:xfrm>
            <a:custGeom>
              <a:avLst/>
              <a:gdLst/>
              <a:ahLst/>
              <a:cxnLst/>
              <a:rect l="l" t="t" r="r" b="b"/>
              <a:pathLst>
                <a:path w="1888" h="2126" extrusionOk="0">
                  <a:moveTo>
                    <a:pt x="941" y="0"/>
                  </a:moveTo>
                  <a:cubicBezTo>
                    <a:pt x="913" y="0"/>
                    <a:pt x="885" y="16"/>
                    <a:pt x="875" y="49"/>
                  </a:cubicBezTo>
                  <a:cubicBezTo>
                    <a:pt x="808" y="248"/>
                    <a:pt x="715" y="438"/>
                    <a:pt x="587" y="603"/>
                  </a:cubicBezTo>
                  <a:cubicBezTo>
                    <a:pt x="447" y="782"/>
                    <a:pt x="265" y="930"/>
                    <a:pt x="57" y="1015"/>
                  </a:cubicBezTo>
                  <a:cubicBezTo>
                    <a:pt x="0" y="1040"/>
                    <a:pt x="2" y="1120"/>
                    <a:pt x="58" y="1142"/>
                  </a:cubicBezTo>
                  <a:cubicBezTo>
                    <a:pt x="463" y="1306"/>
                    <a:pt x="719" y="1621"/>
                    <a:pt x="891" y="2079"/>
                  </a:cubicBezTo>
                  <a:cubicBezTo>
                    <a:pt x="903" y="2110"/>
                    <a:pt x="929" y="2125"/>
                    <a:pt x="956" y="2125"/>
                  </a:cubicBezTo>
                  <a:cubicBezTo>
                    <a:pt x="981" y="2125"/>
                    <a:pt x="1007" y="2111"/>
                    <a:pt x="1020" y="2083"/>
                  </a:cubicBezTo>
                  <a:cubicBezTo>
                    <a:pt x="1187" y="1710"/>
                    <a:pt x="1456" y="1315"/>
                    <a:pt x="1837" y="1128"/>
                  </a:cubicBezTo>
                  <a:cubicBezTo>
                    <a:pt x="1888" y="1102"/>
                    <a:pt x="1888" y="1028"/>
                    <a:pt x="1834" y="1005"/>
                  </a:cubicBezTo>
                  <a:cubicBezTo>
                    <a:pt x="1604" y="905"/>
                    <a:pt x="1366" y="738"/>
                    <a:pt x="1239" y="547"/>
                  </a:cubicBezTo>
                  <a:cubicBezTo>
                    <a:pt x="1130" y="385"/>
                    <a:pt x="1059" y="224"/>
                    <a:pt x="1006" y="49"/>
                  </a:cubicBezTo>
                  <a:cubicBezTo>
                    <a:pt x="996" y="16"/>
                    <a:pt x="968" y="0"/>
                    <a:pt x="94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70"/>
            <p:cNvSpPr/>
            <p:nvPr/>
          </p:nvSpPr>
          <p:spPr>
            <a:xfrm>
              <a:off x="1895950" y="4089350"/>
              <a:ext cx="47225" cy="53125"/>
            </a:xfrm>
            <a:custGeom>
              <a:avLst/>
              <a:gdLst/>
              <a:ahLst/>
              <a:cxnLst/>
              <a:rect l="l" t="t" r="r" b="b"/>
              <a:pathLst>
                <a:path w="1889" h="2125" extrusionOk="0">
                  <a:moveTo>
                    <a:pt x="940" y="0"/>
                  </a:moveTo>
                  <a:cubicBezTo>
                    <a:pt x="913" y="0"/>
                    <a:pt x="884" y="16"/>
                    <a:pt x="874" y="49"/>
                  </a:cubicBezTo>
                  <a:cubicBezTo>
                    <a:pt x="809" y="248"/>
                    <a:pt x="715" y="438"/>
                    <a:pt x="588" y="603"/>
                  </a:cubicBezTo>
                  <a:cubicBezTo>
                    <a:pt x="448" y="782"/>
                    <a:pt x="266" y="930"/>
                    <a:pt x="57" y="1015"/>
                  </a:cubicBezTo>
                  <a:cubicBezTo>
                    <a:pt x="1" y="1040"/>
                    <a:pt x="2" y="1120"/>
                    <a:pt x="59" y="1142"/>
                  </a:cubicBezTo>
                  <a:cubicBezTo>
                    <a:pt x="464" y="1306"/>
                    <a:pt x="719" y="1621"/>
                    <a:pt x="892" y="2079"/>
                  </a:cubicBezTo>
                  <a:cubicBezTo>
                    <a:pt x="903" y="2109"/>
                    <a:pt x="930" y="2124"/>
                    <a:pt x="957" y="2124"/>
                  </a:cubicBezTo>
                  <a:cubicBezTo>
                    <a:pt x="982" y="2124"/>
                    <a:pt x="1007" y="2111"/>
                    <a:pt x="1020" y="2083"/>
                  </a:cubicBezTo>
                  <a:cubicBezTo>
                    <a:pt x="1187" y="1710"/>
                    <a:pt x="1457" y="1315"/>
                    <a:pt x="1837" y="1129"/>
                  </a:cubicBezTo>
                  <a:cubicBezTo>
                    <a:pt x="1888" y="1103"/>
                    <a:pt x="1888" y="1029"/>
                    <a:pt x="1834" y="1005"/>
                  </a:cubicBezTo>
                  <a:cubicBezTo>
                    <a:pt x="1604" y="905"/>
                    <a:pt x="1366" y="738"/>
                    <a:pt x="1239" y="547"/>
                  </a:cubicBezTo>
                  <a:cubicBezTo>
                    <a:pt x="1131" y="385"/>
                    <a:pt x="1058" y="224"/>
                    <a:pt x="1005" y="49"/>
                  </a:cubicBezTo>
                  <a:cubicBezTo>
                    <a:pt x="996" y="16"/>
                    <a:pt x="968" y="0"/>
                    <a:pt x="94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28" name="Google Shape;3328;p70"/>
          <p:cNvGrpSpPr/>
          <p:nvPr/>
        </p:nvGrpSpPr>
        <p:grpSpPr>
          <a:xfrm>
            <a:off x="7362061" y="4217193"/>
            <a:ext cx="380623" cy="505928"/>
            <a:chOff x="5382225" y="1510350"/>
            <a:chExt cx="54075" cy="71875"/>
          </a:xfrm>
        </p:grpSpPr>
        <p:sp>
          <p:nvSpPr>
            <p:cNvPr id="3329" name="Google Shape;3329;p70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70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31" name="Google Shape;3331;p70"/>
          <p:cNvGrpSpPr/>
          <p:nvPr/>
        </p:nvGrpSpPr>
        <p:grpSpPr>
          <a:xfrm rot="-3377073" flipH="1">
            <a:off x="4089331" y="-1197290"/>
            <a:ext cx="2424412" cy="3707334"/>
            <a:chOff x="5599725" y="2500025"/>
            <a:chExt cx="586675" cy="897125"/>
          </a:xfrm>
        </p:grpSpPr>
        <p:sp>
          <p:nvSpPr>
            <p:cNvPr id="3332" name="Google Shape;3332;p70"/>
            <p:cNvSpPr/>
            <p:nvPr/>
          </p:nvSpPr>
          <p:spPr>
            <a:xfrm>
              <a:off x="5647000" y="2500025"/>
              <a:ext cx="277375" cy="483425"/>
            </a:xfrm>
            <a:custGeom>
              <a:avLst/>
              <a:gdLst/>
              <a:ahLst/>
              <a:cxnLst/>
              <a:rect l="l" t="t" r="r" b="b"/>
              <a:pathLst>
                <a:path w="11095" h="19337" extrusionOk="0">
                  <a:moveTo>
                    <a:pt x="6252" y="1"/>
                  </a:moveTo>
                  <a:lnTo>
                    <a:pt x="6252" y="649"/>
                  </a:lnTo>
                  <a:lnTo>
                    <a:pt x="9268" y="649"/>
                  </a:lnTo>
                  <a:cubicBezTo>
                    <a:pt x="9641" y="649"/>
                    <a:pt x="9936" y="781"/>
                    <a:pt x="10146" y="1047"/>
                  </a:cubicBezTo>
                  <a:cubicBezTo>
                    <a:pt x="10340" y="1289"/>
                    <a:pt x="10446" y="1626"/>
                    <a:pt x="10446" y="1995"/>
                  </a:cubicBezTo>
                  <a:cubicBezTo>
                    <a:pt x="10446" y="2699"/>
                    <a:pt x="10041" y="3414"/>
                    <a:pt x="9268" y="3414"/>
                  </a:cubicBezTo>
                  <a:lnTo>
                    <a:pt x="3201" y="3414"/>
                  </a:lnTo>
                  <a:cubicBezTo>
                    <a:pt x="2306" y="3414"/>
                    <a:pt x="1550" y="3666"/>
                    <a:pt x="1016" y="4142"/>
                  </a:cubicBezTo>
                  <a:cubicBezTo>
                    <a:pt x="528" y="4578"/>
                    <a:pt x="259" y="5171"/>
                    <a:pt x="259" y="5810"/>
                  </a:cubicBezTo>
                  <a:cubicBezTo>
                    <a:pt x="259" y="7029"/>
                    <a:pt x="1270" y="8261"/>
                    <a:pt x="3201" y="8261"/>
                  </a:cubicBezTo>
                  <a:lnTo>
                    <a:pt x="8179" y="8261"/>
                  </a:lnTo>
                  <a:cubicBezTo>
                    <a:pt x="9645" y="8261"/>
                    <a:pt x="10302" y="9428"/>
                    <a:pt x="10302" y="10587"/>
                  </a:cubicBezTo>
                  <a:cubicBezTo>
                    <a:pt x="10302" y="11742"/>
                    <a:pt x="9638" y="12985"/>
                    <a:pt x="8179" y="12985"/>
                  </a:cubicBezTo>
                  <a:lnTo>
                    <a:pt x="3143" y="12985"/>
                  </a:lnTo>
                  <a:cubicBezTo>
                    <a:pt x="2171" y="12985"/>
                    <a:pt x="1358" y="13270"/>
                    <a:pt x="790" y="13806"/>
                  </a:cubicBezTo>
                  <a:cubicBezTo>
                    <a:pt x="281" y="14287"/>
                    <a:pt x="1" y="14941"/>
                    <a:pt x="1" y="15649"/>
                  </a:cubicBezTo>
                  <a:cubicBezTo>
                    <a:pt x="1" y="16929"/>
                    <a:pt x="996" y="18288"/>
                    <a:pt x="2839" y="18288"/>
                  </a:cubicBezTo>
                  <a:cubicBezTo>
                    <a:pt x="4275" y="18288"/>
                    <a:pt x="4775" y="19296"/>
                    <a:pt x="4795" y="19337"/>
                  </a:cubicBezTo>
                  <a:lnTo>
                    <a:pt x="5384" y="19066"/>
                  </a:lnTo>
                  <a:cubicBezTo>
                    <a:pt x="5358" y="19009"/>
                    <a:pt x="4704" y="17643"/>
                    <a:pt x="2839" y="17643"/>
                  </a:cubicBezTo>
                  <a:cubicBezTo>
                    <a:pt x="1402" y="17643"/>
                    <a:pt x="650" y="16641"/>
                    <a:pt x="650" y="15652"/>
                  </a:cubicBezTo>
                  <a:cubicBezTo>
                    <a:pt x="650" y="15125"/>
                    <a:pt x="859" y="14639"/>
                    <a:pt x="1237" y="14282"/>
                  </a:cubicBezTo>
                  <a:cubicBezTo>
                    <a:pt x="1682" y="13861"/>
                    <a:pt x="2342" y="13638"/>
                    <a:pt x="3145" y="13638"/>
                  </a:cubicBezTo>
                  <a:lnTo>
                    <a:pt x="8181" y="13638"/>
                  </a:lnTo>
                  <a:cubicBezTo>
                    <a:pt x="9999" y="13638"/>
                    <a:pt x="10951" y="12105"/>
                    <a:pt x="10951" y="10590"/>
                  </a:cubicBezTo>
                  <a:cubicBezTo>
                    <a:pt x="10951" y="9156"/>
                    <a:pt x="10085" y="7614"/>
                    <a:pt x="8181" y="7614"/>
                  </a:cubicBezTo>
                  <a:lnTo>
                    <a:pt x="3202" y="7614"/>
                  </a:lnTo>
                  <a:cubicBezTo>
                    <a:pt x="1626" y="7614"/>
                    <a:pt x="908" y="6680"/>
                    <a:pt x="908" y="5814"/>
                  </a:cubicBezTo>
                  <a:cubicBezTo>
                    <a:pt x="908" y="5361"/>
                    <a:pt x="1100" y="4940"/>
                    <a:pt x="1449" y="4629"/>
                  </a:cubicBezTo>
                  <a:cubicBezTo>
                    <a:pt x="1861" y="4259"/>
                    <a:pt x="2468" y="4064"/>
                    <a:pt x="3201" y="4064"/>
                  </a:cubicBezTo>
                  <a:lnTo>
                    <a:pt x="9268" y="4064"/>
                  </a:lnTo>
                  <a:cubicBezTo>
                    <a:pt x="10467" y="4064"/>
                    <a:pt x="11095" y="3022"/>
                    <a:pt x="11095" y="1996"/>
                  </a:cubicBezTo>
                  <a:cubicBezTo>
                    <a:pt x="11095" y="1480"/>
                    <a:pt x="10938" y="1000"/>
                    <a:pt x="10654" y="643"/>
                  </a:cubicBezTo>
                  <a:cubicBezTo>
                    <a:pt x="10320" y="223"/>
                    <a:pt x="9840" y="1"/>
                    <a:pt x="9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70"/>
            <p:cNvSpPr/>
            <p:nvPr/>
          </p:nvSpPr>
          <p:spPr>
            <a:xfrm>
              <a:off x="5659425" y="2910000"/>
              <a:ext cx="104575" cy="52575"/>
            </a:xfrm>
            <a:custGeom>
              <a:avLst/>
              <a:gdLst/>
              <a:ahLst/>
              <a:cxnLst/>
              <a:rect l="l" t="t" r="r" b="b"/>
              <a:pathLst>
                <a:path w="4183" h="2103" extrusionOk="0">
                  <a:moveTo>
                    <a:pt x="95" y="1"/>
                  </a:moveTo>
                  <a:cubicBezTo>
                    <a:pt x="83" y="1"/>
                    <a:pt x="70" y="4"/>
                    <a:pt x="57" y="10"/>
                  </a:cubicBezTo>
                  <a:cubicBezTo>
                    <a:pt x="16" y="31"/>
                    <a:pt x="1" y="79"/>
                    <a:pt x="22" y="119"/>
                  </a:cubicBezTo>
                  <a:cubicBezTo>
                    <a:pt x="461" y="976"/>
                    <a:pt x="1201" y="1479"/>
                    <a:pt x="2055" y="1502"/>
                  </a:cubicBezTo>
                  <a:cubicBezTo>
                    <a:pt x="2083" y="1501"/>
                    <a:pt x="2111" y="1501"/>
                    <a:pt x="2138" y="1501"/>
                  </a:cubicBezTo>
                  <a:cubicBezTo>
                    <a:pt x="3385" y="1501"/>
                    <a:pt x="3902" y="1941"/>
                    <a:pt x="4034" y="2077"/>
                  </a:cubicBezTo>
                  <a:cubicBezTo>
                    <a:pt x="4050" y="2094"/>
                    <a:pt x="4071" y="2102"/>
                    <a:pt x="4092" y="2102"/>
                  </a:cubicBezTo>
                  <a:cubicBezTo>
                    <a:pt x="4113" y="2102"/>
                    <a:pt x="4133" y="2094"/>
                    <a:pt x="4149" y="2080"/>
                  </a:cubicBezTo>
                  <a:cubicBezTo>
                    <a:pt x="4181" y="2050"/>
                    <a:pt x="4182" y="1997"/>
                    <a:pt x="4151" y="1966"/>
                  </a:cubicBezTo>
                  <a:cubicBezTo>
                    <a:pt x="4008" y="1817"/>
                    <a:pt x="3447" y="1339"/>
                    <a:pt x="2140" y="1339"/>
                  </a:cubicBezTo>
                  <a:cubicBezTo>
                    <a:pt x="2113" y="1339"/>
                    <a:pt x="2085" y="1339"/>
                    <a:pt x="2056" y="1340"/>
                  </a:cubicBezTo>
                  <a:cubicBezTo>
                    <a:pt x="1256" y="1319"/>
                    <a:pt x="583" y="860"/>
                    <a:pt x="167" y="46"/>
                  </a:cubicBezTo>
                  <a:cubicBezTo>
                    <a:pt x="153" y="17"/>
                    <a:pt x="125" y="1"/>
                    <a:pt x="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70"/>
            <p:cNvSpPr/>
            <p:nvPr/>
          </p:nvSpPr>
          <p:spPr>
            <a:xfrm>
              <a:off x="5646400" y="2968575"/>
              <a:ext cx="146400" cy="199150"/>
            </a:xfrm>
            <a:custGeom>
              <a:avLst/>
              <a:gdLst/>
              <a:ahLst/>
              <a:cxnLst/>
              <a:rect l="l" t="t" r="r" b="b"/>
              <a:pathLst>
                <a:path w="5856" h="7966" extrusionOk="0">
                  <a:moveTo>
                    <a:pt x="5256" y="0"/>
                  </a:moveTo>
                  <a:lnTo>
                    <a:pt x="4609" y="287"/>
                  </a:lnTo>
                  <a:lnTo>
                    <a:pt x="4687" y="384"/>
                  </a:lnTo>
                  <a:cubicBezTo>
                    <a:pt x="4978" y="817"/>
                    <a:pt x="5141" y="1936"/>
                    <a:pt x="4734" y="2702"/>
                  </a:cubicBezTo>
                  <a:cubicBezTo>
                    <a:pt x="4474" y="3189"/>
                    <a:pt x="4031" y="3436"/>
                    <a:pt x="3427" y="3436"/>
                  </a:cubicBezTo>
                  <a:cubicBezTo>
                    <a:pt x="3387" y="3435"/>
                    <a:pt x="3347" y="3435"/>
                    <a:pt x="3308" y="3435"/>
                  </a:cubicBezTo>
                  <a:cubicBezTo>
                    <a:pt x="2275" y="3435"/>
                    <a:pt x="1361" y="3868"/>
                    <a:pt x="787" y="4627"/>
                  </a:cubicBezTo>
                  <a:cubicBezTo>
                    <a:pt x="135" y="5492"/>
                    <a:pt x="1" y="6678"/>
                    <a:pt x="409" y="7966"/>
                  </a:cubicBezTo>
                  <a:lnTo>
                    <a:pt x="1063" y="7757"/>
                  </a:lnTo>
                  <a:cubicBezTo>
                    <a:pt x="724" y="6687"/>
                    <a:pt x="820" y="5724"/>
                    <a:pt x="1336" y="5041"/>
                  </a:cubicBezTo>
                  <a:cubicBezTo>
                    <a:pt x="1779" y="4453"/>
                    <a:pt x="2494" y="4120"/>
                    <a:pt x="3322" y="4120"/>
                  </a:cubicBezTo>
                  <a:cubicBezTo>
                    <a:pt x="3354" y="4120"/>
                    <a:pt x="3385" y="4120"/>
                    <a:pt x="3417" y="4121"/>
                  </a:cubicBezTo>
                  <a:cubicBezTo>
                    <a:pt x="4524" y="4121"/>
                    <a:pt x="5073" y="3526"/>
                    <a:pt x="5340" y="3025"/>
                  </a:cubicBezTo>
                  <a:cubicBezTo>
                    <a:pt x="5855" y="2055"/>
                    <a:pt x="5712" y="679"/>
                    <a:pt x="5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70"/>
            <p:cNvSpPr/>
            <p:nvPr/>
          </p:nvSpPr>
          <p:spPr>
            <a:xfrm>
              <a:off x="5756375" y="2842750"/>
              <a:ext cx="227225" cy="146550"/>
            </a:xfrm>
            <a:custGeom>
              <a:avLst/>
              <a:gdLst/>
              <a:ahLst/>
              <a:cxnLst/>
              <a:rect l="l" t="t" r="r" b="b"/>
              <a:pathLst>
                <a:path w="9089" h="5862" extrusionOk="0">
                  <a:moveTo>
                    <a:pt x="8964" y="0"/>
                  </a:moveTo>
                  <a:cubicBezTo>
                    <a:pt x="6470" y="0"/>
                    <a:pt x="4782" y="1377"/>
                    <a:pt x="4322" y="3786"/>
                  </a:cubicBezTo>
                  <a:cubicBezTo>
                    <a:pt x="4011" y="4733"/>
                    <a:pt x="3128" y="5027"/>
                    <a:pt x="2627" y="5120"/>
                  </a:cubicBezTo>
                  <a:cubicBezTo>
                    <a:pt x="2425" y="5157"/>
                    <a:pt x="2221" y="5173"/>
                    <a:pt x="2025" y="5173"/>
                  </a:cubicBezTo>
                  <a:cubicBezTo>
                    <a:pt x="1328" y="5173"/>
                    <a:pt x="714" y="4964"/>
                    <a:pt x="510" y="4706"/>
                  </a:cubicBezTo>
                  <a:lnTo>
                    <a:pt x="0" y="5109"/>
                  </a:lnTo>
                  <a:cubicBezTo>
                    <a:pt x="361" y="5565"/>
                    <a:pt x="1140" y="5861"/>
                    <a:pt x="2010" y="5861"/>
                  </a:cubicBezTo>
                  <a:cubicBezTo>
                    <a:pt x="2255" y="5861"/>
                    <a:pt x="2503" y="5840"/>
                    <a:pt x="2751" y="5794"/>
                  </a:cubicBezTo>
                  <a:cubicBezTo>
                    <a:pt x="3883" y="5587"/>
                    <a:pt x="4675" y="4941"/>
                    <a:pt x="4982" y="3974"/>
                  </a:cubicBezTo>
                  <a:lnTo>
                    <a:pt x="4992" y="3933"/>
                  </a:lnTo>
                  <a:cubicBezTo>
                    <a:pt x="5386" y="1832"/>
                    <a:pt x="6801" y="687"/>
                    <a:pt x="8984" y="687"/>
                  </a:cubicBezTo>
                  <a:cubicBezTo>
                    <a:pt x="9015" y="687"/>
                    <a:pt x="9046" y="687"/>
                    <a:pt x="9077" y="687"/>
                  </a:cubicBezTo>
                  <a:lnTo>
                    <a:pt x="9088" y="1"/>
                  </a:lnTo>
                  <a:cubicBezTo>
                    <a:pt x="9047" y="1"/>
                    <a:pt x="9005" y="0"/>
                    <a:pt x="89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70"/>
            <p:cNvSpPr/>
            <p:nvPr/>
          </p:nvSpPr>
          <p:spPr>
            <a:xfrm>
              <a:off x="5604150" y="3140500"/>
              <a:ext cx="130075" cy="252275"/>
            </a:xfrm>
            <a:custGeom>
              <a:avLst/>
              <a:gdLst/>
              <a:ahLst/>
              <a:cxnLst/>
              <a:rect l="l" t="t" r="r" b="b"/>
              <a:pathLst>
                <a:path w="5203" h="10091" extrusionOk="0">
                  <a:moveTo>
                    <a:pt x="2112" y="1"/>
                  </a:moveTo>
                  <a:cubicBezTo>
                    <a:pt x="1704" y="1"/>
                    <a:pt x="1340" y="289"/>
                    <a:pt x="1257" y="704"/>
                  </a:cubicBezTo>
                  <a:lnTo>
                    <a:pt x="82" y="6597"/>
                  </a:lnTo>
                  <a:lnTo>
                    <a:pt x="84" y="6597"/>
                  </a:lnTo>
                  <a:cubicBezTo>
                    <a:pt x="0" y="7065"/>
                    <a:pt x="305" y="7517"/>
                    <a:pt x="773" y="7610"/>
                  </a:cubicBezTo>
                  <a:cubicBezTo>
                    <a:pt x="829" y="7621"/>
                    <a:pt x="885" y="7626"/>
                    <a:pt x="941" y="7626"/>
                  </a:cubicBezTo>
                  <a:cubicBezTo>
                    <a:pt x="966" y="7626"/>
                    <a:pt x="991" y="7625"/>
                    <a:pt x="1016" y="7623"/>
                  </a:cubicBezTo>
                  <a:cubicBezTo>
                    <a:pt x="1185" y="8563"/>
                    <a:pt x="1741" y="9602"/>
                    <a:pt x="2984" y="10048"/>
                  </a:cubicBezTo>
                  <a:cubicBezTo>
                    <a:pt x="3069" y="10076"/>
                    <a:pt x="3161" y="10091"/>
                    <a:pt x="3257" y="10091"/>
                  </a:cubicBezTo>
                  <a:cubicBezTo>
                    <a:pt x="3657" y="10091"/>
                    <a:pt x="4104" y="9834"/>
                    <a:pt x="4220" y="9244"/>
                  </a:cubicBezTo>
                  <a:cubicBezTo>
                    <a:pt x="4366" y="8514"/>
                    <a:pt x="4638" y="7149"/>
                    <a:pt x="4638" y="7149"/>
                  </a:cubicBezTo>
                  <a:cubicBezTo>
                    <a:pt x="4638" y="7149"/>
                    <a:pt x="4910" y="5783"/>
                    <a:pt x="5056" y="5053"/>
                  </a:cubicBezTo>
                  <a:cubicBezTo>
                    <a:pt x="5203" y="4325"/>
                    <a:pt x="4684" y="3871"/>
                    <a:pt x="4221" y="3837"/>
                  </a:cubicBezTo>
                  <a:cubicBezTo>
                    <a:pt x="4168" y="3834"/>
                    <a:pt x="4116" y="3833"/>
                    <a:pt x="4064" y="3833"/>
                  </a:cubicBezTo>
                  <a:cubicBezTo>
                    <a:pt x="3350" y="3833"/>
                    <a:pt x="2762" y="4073"/>
                    <a:pt x="2296" y="4425"/>
                  </a:cubicBezTo>
                  <a:lnTo>
                    <a:pt x="2969" y="1045"/>
                  </a:lnTo>
                  <a:cubicBezTo>
                    <a:pt x="3064" y="572"/>
                    <a:pt x="2756" y="112"/>
                    <a:pt x="2284" y="18"/>
                  </a:cubicBezTo>
                  <a:cubicBezTo>
                    <a:pt x="2226" y="6"/>
                    <a:pt x="2169" y="1"/>
                    <a:pt x="21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70"/>
            <p:cNvSpPr/>
            <p:nvPr/>
          </p:nvSpPr>
          <p:spPr>
            <a:xfrm>
              <a:off x="5604175" y="3140500"/>
              <a:ext cx="76600" cy="194275"/>
            </a:xfrm>
            <a:custGeom>
              <a:avLst/>
              <a:gdLst/>
              <a:ahLst/>
              <a:cxnLst/>
              <a:rect l="l" t="t" r="r" b="b"/>
              <a:pathLst>
                <a:path w="3064" h="7771" extrusionOk="0">
                  <a:moveTo>
                    <a:pt x="2112" y="1"/>
                  </a:moveTo>
                  <a:cubicBezTo>
                    <a:pt x="1704" y="1"/>
                    <a:pt x="1340" y="289"/>
                    <a:pt x="1257" y="704"/>
                  </a:cubicBezTo>
                  <a:lnTo>
                    <a:pt x="82" y="6597"/>
                  </a:lnTo>
                  <a:lnTo>
                    <a:pt x="84" y="6597"/>
                  </a:lnTo>
                  <a:cubicBezTo>
                    <a:pt x="0" y="7065"/>
                    <a:pt x="305" y="7517"/>
                    <a:pt x="773" y="7610"/>
                  </a:cubicBezTo>
                  <a:cubicBezTo>
                    <a:pt x="829" y="7621"/>
                    <a:pt x="886" y="7626"/>
                    <a:pt x="941" y="7626"/>
                  </a:cubicBezTo>
                  <a:cubicBezTo>
                    <a:pt x="966" y="7626"/>
                    <a:pt x="991" y="7625"/>
                    <a:pt x="1016" y="7623"/>
                  </a:cubicBezTo>
                  <a:cubicBezTo>
                    <a:pt x="1026" y="7671"/>
                    <a:pt x="1036" y="7722"/>
                    <a:pt x="1047" y="7770"/>
                  </a:cubicBezTo>
                  <a:cubicBezTo>
                    <a:pt x="1096" y="7740"/>
                    <a:pt x="1148" y="7707"/>
                    <a:pt x="1201" y="7670"/>
                  </a:cubicBezTo>
                  <a:cubicBezTo>
                    <a:pt x="981" y="6524"/>
                    <a:pt x="1801" y="4999"/>
                    <a:pt x="2505" y="4486"/>
                  </a:cubicBezTo>
                  <a:lnTo>
                    <a:pt x="2670" y="4184"/>
                  </a:lnTo>
                  <a:lnTo>
                    <a:pt x="2670" y="4184"/>
                  </a:lnTo>
                  <a:cubicBezTo>
                    <a:pt x="2538" y="4255"/>
                    <a:pt x="2413" y="4336"/>
                    <a:pt x="2296" y="4425"/>
                  </a:cubicBezTo>
                  <a:lnTo>
                    <a:pt x="2969" y="1045"/>
                  </a:lnTo>
                  <a:cubicBezTo>
                    <a:pt x="3064" y="572"/>
                    <a:pt x="2757" y="112"/>
                    <a:pt x="2284" y="18"/>
                  </a:cubicBezTo>
                  <a:cubicBezTo>
                    <a:pt x="2226" y="6"/>
                    <a:pt x="2169" y="1"/>
                    <a:pt x="2112" y="1"/>
                  </a:cubicBezTo>
                  <a:close/>
                </a:path>
              </a:pathLst>
            </a:custGeom>
            <a:solidFill>
              <a:srgbClr val="9EA2E0">
                <a:alpha val="4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8" name="Google Shape;3338;p70"/>
            <p:cNvSpPr/>
            <p:nvPr/>
          </p:nvSpPr>
          <p:spPr>
            <a:xfrm>
              <a:off x="5658125" y="3146875"/>
              <a:ext cx="17925" cy="72425"/>
            </a:xfrm>
            <a:custGeom>
              <a:avLst/>
              <a:gdLst/>
              <a:ahLst/>
              <a:cxnLst/>
              <a:rect l="l" t="t" r="r" b="b"/>
              <a:pathLst>
                <a:path w="717" h="2897" extrusionOk="0">
                  <a:moveTo>
                    <a:pt x="220" y="0"/>
                  </a:moveTo>
                  <a:cubicBezTo>
                    <a:pt x="166" y="0"/>
                    <a:pt x="118" y="37"/>
                    <a:pt x="107" y="92"/>
                  </a:cubicBezTo>
                  <a:cubicBezTo>
                    <a:pt x="96" y="154"/>
                    <a:pt x="136" y="214"/>
                    <a:pt x="197" y="226"/>
                  </a:cubicBezTo>
                  <a:cubicBezTo>
                    <a:pt x="399" y="266"/>
                    <a:pt x="460" y="520"/>
                    <a:pt x="415" y="739"/>
                  </a:cubicBezTo>
                  <a:lnTo>
                    <a:pt x="13" y="2760"/>
                  </a:lnTo>
                  <a:cubicBezTo>
                    <a:pt x="1" y="2822"/>
                    <a:pt x="41" y="2882"/>
                    <a:pt x="102" y="2895"/>
                  </a:cubicBezTo>
                  <a:cubicBezTo>
                    <a:pt x="109" y="2896"/>
                    <a:pt x="116" y="2897"/>
                    <a:pt x="123" y="2897"/>
                  </a:cubicBezTo>
                  <a:cubicBezTo>
                    <a:pt x="178" y="2897"/>
                    <a:pt x="226" y="2859"/>
                    <a:pt x="237" y="2805"/>
                  </a:cubicBezTo>
                  <a:lnTo>
                    <a:pt x="639" y="783"/>
                  </a:lnTo>
                  <a:cubicBezTo>
                    <a:pt x="716" y="399"/>
                    <a:pt x="546" y="65"/>
                    <a:pt x="242" y="2"/>
                  </a:cubicBezTo>
                  <a:cubicBezTo>
                    <a:pt x="235" y="1"/>
                    <a:pt x="227" y="0"/>
                    <a:pt x="220" y="0"/>
                  </a:cubicBezTo>
                  <a:close/>
                </a:path>
              </a:pathLst>
            </a:custGeom>
            <a:solidFill>
              <a:srgbClr val="27C1E6">
                <a:alpha val="3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9" name="Google Shape;3339;p70"/>
            <p:cNvSpPr/>
            <p:nvPr/>
          </p:nvSpPr>
          <p:spPr>
            <a:xfrm>
              <a:off x="5608250" y="3253400"/>
              <a:ext cx="17950" cy="72500"/>
            </a:xfrm>
            <a:custGeom>
              <a:avLst/>
              <a:gdLst/>
              <a:ahLst/>
              <a:cxnLst/>
              <a:rect l="l" t="t" r="r" b="b"/>
              <a:pathLst>
                <a:path w="718" h="2900" extrusionOk="0">
                  <a:moveTo>
                    <a:pt x="594" y="0"/>
                  </a:moveTo>
                  <a:cubicBezTo>
                    <a:pt x="540" y="0"/>
                    <a:pt x="492" y="37"/>
                    <a:pt x="481" y="92"/>
                  </a:cubicBezTo>
                  <a:lnTo>
                    <a:pt x="84" y="2083"/>
                  </a:lnTo>
                  <a:cubicBezTo>
                    <a:pt x="0" y="2506"/>
                    <a:pt x="312" y="2848"/>
                    <a:pt x="564" y="2898"/>
                  </a:cubicBezTo>
                  <a:cubicBezTo>
                    <a:pt x="571" y="2899"/>
                    <a:pt x="579" y="2900"/>
                    <a:pt x="586" y="2900"/>
                  </a:cubicBezTo>
                  <a:cubicBezTo>
                    <a:pt x="640" y="2900"/>
                    <a:pt x="688" y="2863"/>
                    <a:pt x="699" y="2808"/>
                  </a:cubicBezTo>
                  <a:cubicBezTo>
                    <a:pt x="710" y="2746"/>
                    <a:pt x="670" y="2686"/>
                    <a:pt x="609" y="2675"/>
                  </a:cubicBezTo>
                  <a:cubicBezTo>
                    <a:pt x="474" y="2648"/>
                    <a:pt x="253" y="2414"/>
                    <a:pt x="310" y="2130"/>
                  </a:cubicBezTo>
                  <a:lnTo>
                    <a:pt x="706" y="137"/>
                  </a:lnTo>
                  <a:cubicBezTo>
                    <a:pt x="718" y="76"/>
                    <a:pt x="678" y="15"/>
                    <a:pt x="616" y="2"/>
                  </a:cubicBezTo>
                  <a:cubicBezTo>
                    <a:pt x="608" y="1"/>
                    <a:pt x="601" y="0"/>
                    <a:pt x="5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70"/>
            <p:cNvSpPr/>
            <p:nvPr/>
          </p:nvSpPr>
          <p:spPr>
            <a:xfrm>
              <a:off x="5686725" y="3244800"/>
              <a:ext cx="46000" cy="106800"/>
            </a:xfrm>
            <a:custGeom>
              <a:avLst/>
              <a:gdLst/>
              <a:ahLst/>
              <a:cxnLst/>
              <a:rect l="l" t="t" r="r" b="b"/>
              <a:pathLst>
                <a:path w="1840" h="4272" extrusionOk="0">
                  <a:moveTo>
                    <a:pt x="1516" y="0"/>
                  </a:moveTo>
                  <a:cubicBezTo>
                    <a:pt x="540" y="973"/>
                    <a:pt x="1" y="2994"/>
                    <a:pt x="108" y="4272"/>
                  </a:cubicBezTo>
                  <a:lnTo>
                    <a:pt x="564" y="4234"/>
                  </a:lnTo>
                  <a:cubicBezTo>
                    <a:pt x="469" y="3083"/>
                    <a:pt x="968" y="1194"/>
                    <a:pt x="1840" y="324"/>
                  </a:cubicBezTo>
                  <a:lnTo>
                    <a:pt x="1516" y="0"/>
                  </a:lnTo>
                  <a:close/>
                </a:path>
              </a:pathLst>
            </a:custGeom>
            <a:solidFill>
              <a:srgbClr val="9EA2E0">
                <a:alpha val="4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70"/>
            <p:cNvSpPr/>
            <p:nvPr/>
          </p:nvSpPr>
          <p:spPr>
            <a:xfrm>
              <a:off x="5636925" y="3243375"/>
              <a:ext cx="33175" cy="40500"/>
            </a:xfrm>
            <a:custGeom>
              <a:avLst/>
              <a:gdLst/>
              <a:ahLst/>
              <a:cxnLst/>
              <a:rect l="l" t="t" r="r" b="b"/>
              <a:pathLst>
                <a:path w="1327" h="1620" extrusionOk="0">
                  <a:moveTo>
                    <a:pt x="1137" y="1"/>
                  </a:moveTo>
                  <a:cubicBezTo>
                    <a:pt x="1094" y="1"/>
                    <a:pt x="1051" y="17"/>
                    <a:pt x="1017" y="49"/>
                  </a:cubicBezTo>
                  <a:lnTo>
                    <a:pt x="948" y="116"/>
                  </a:lnTo>
                  <a:cubicBezTo>
                    <a:pt x="685" y="369"/>
                    <a:pt x="326" y="714"/>
                    <a:pt x="39" y="1379"/>
                  </a:cubicBezTo>
                  <a:cubicBezTo>
                    <a:pt x="1" y="1467"/>
                    <a:pt x="42" y="1567"/>
                    <a:pt x="128" y="1605"/>
                  </a:cubicBezTo>
                  <a:cubicBezTo>
                    <a:pt x="151" y="1615"/>
                    <a:pt x="175" y="1620"/>
                    <a:pt x="197" y="1620"/>
                  </a:cubicBezTo>
                  <a:cubicBezTo>
                    <a:pt x="264" y="1620"/>
                    <a:pt x="327" y="1582"/>
                    <a:pt x="354" y="1515"/>
                  </a:cubicBezTo>
                  <a:cubicBezTo>
                    <a:pt x="615" y="914"/>
                    <a:pt x="932" y="610"/>
                    <a:pt x="1186" y="364"/>
                  </a:cubicBezTo>
                  <a:lnTo>
                    <a:pt x="1257" y="296"/>
                  </a:lnTo>
                  <a:cubicBezTo>
                    <a:pt x="1326" y="230"/>
                    <a:pt x="1327" y="121"/>
                    <a:pt x="1261" y="53"/>
                  </a:cubicBezTo>
                  <a:cubicBezTo>
                    <a:pt x="1227" y="18"/>
                    <a:pt x="1182" y="1"/>
                    <a:pt x="11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2" name="Google Shape;3342;p70"/>
            <p:cNvSpPr/>
            <p:nvPr/>
          </p:nvSpPr>
          <p:spPr>
            <a:xfrm>
              <a:off x="5599725" y="3136250"/>
              <a:ext cx="137350" cy="260900"/>
            </a:xfrm>
            <a:custGeom>
              <a:avLst/>
              <a:gdLst/>
              <a:ahLst/>
              <a:cxnLst/>
              <a:rect l="l" t="t" r="r" b="b"/>
              <a:pathLst>
                <a:path w="5494" h="10436" extrusionOk="0">
                  <a:moveTo>
                    <a:pt x="2290" y="342"/>
                  </a:moveTo>
                  <a:cubicBezTo>
                    <a:pt x="2335" y="342"/>
                    <a:pt x="2381" y="346"/>
                    <a:pt x="2426" y="355"/>
                  </a:cubicBezTo>
                  <a:cubicBezTo>
                    <a:pt x="2807" y="430"/>
                    <a:pt x="3052" y="801"/>
                    <a:pt x="2978" y="1180"/>
                  </a:cubicBezTo>
                  <a:lnTo>
                    <a:pt x="2304" y="4559"/>
                  </a:lnTo>
                  <a:cubicBezTo>
                    <a:pt x="2291" y="4629"/>
                    <a:pt x="2321" y="4700"/>
                    <a:pt x="2382" y="4738"/>
                  </a:cubicBezTo>
                  <a:cubicBezTo>
                    <a:pt x="2410" y="4756"/>
                    <a:pt x="2443" y="4765"/>
                    <a:pt x="2475" y="4765"/>
                  </a:cubicBezTo>
                  <a:cubicBezTo>
                    <a:pt x="2511" y="4765"/>
                    <a:pt x="2547" y="4753"/>
                    <a:pt x="2577" y="4730"/>
                  </a:cubicBezTo>
                  <a:cubicBezTo>
                    <a:pt x="3065" y="4359"/>
                    <a:pt x="3624" y="4172"/>
                    <a:pt x="4238" y="4172"/>
                  </a:cubicBezTo>
                  <a:cubicBezTo>
                    <a:pt x="4288" y="4172"/>
                    <a:pt x="4338" y="4174"/>
                    <a:pt x="4388" y="4176"/>
                  </a:cubicBezTo>
                  <a:cubicBezTo>
                    <a:pt x="4411" y="4178"/>
                    <a:pt x="4437" y="4181"/>
                    <a:pt x="4463" y="4187"/>
                  </a:cubicBezTo>
                  <a:cubicBezTo>
                    <a:pt x="4650" y="4225"/>
                    <a:pt x="4824" y="4338"/>
                    <a:pt x="4939" y="4499"/>
                  </a:cubicBezTo>
                  <a:cubicBezTo>
                    <a:pt x="5073" y="4688"/>
                    <a:pt x="5118" y="4926"/>
                    <a:pt x="5065" y="5189"/>
                  </a:cubicBezTo>
                  <a:lnTo>
                    <a:pt x="4230" y="9381"/>
                  </a:lnTo>
                  <a:cubicBezTo>
                    <a:pt x="4134" y="9861"/>
                    <a:pt x="3773" y="10089"/>
                    <a:pt x="3435" y="10089"/>
                  </a:cubicBezTo>
                  <a:cubicBezTo>
                    <a:pt x="3386" y="10089"/>
                    <a:pt x="3337" y="10084"/>
                    <a:pt x="3290" y="10075"/>
                  </a:cubicBezTo>
                  <a:cubicBezTo>
                    <a:pt x="3264" y="10070"/>
                    <a:pt x="3240" y="10062"/>
                    <a:pt x="3214" y="10055"/>
                  </a:cubicBezTo>
                  <a:cubicBezTo>
                    <a:pt x="1874" y="9574"/>
                    <a:pt x="1478" y="8413"/>
                    <a:pt x="1363" y="7763"/>
                  </a:cubicBezTo>
                  <a:cubicBezTo>
                    <a:pt x="1348" y="7681"/>
                    <a:pt x="1276" y="7621"/>
                    <a:pt x="1194" y="7621"/>
                  </a:cubicBezTo>
                  <a:cubicBezTo>
                    <a:pt x="1189" y="7621"/>
                    <a:pt x="1184" y="7621"/>
                    <a:pt x="1180" y="7622"/>
                  </a:cubicBezTo>
                  <a:cubicBezTo>
                    <a:pt x="1158" y="7624"/>
                    <a:pt x="1136" y="7625"/>
                    <a:pt x="1115" y="7625"/>
                  </a:cubicBezTo>
                  <a:cubicBezTo>
                    <a:pt x="1070" y="7625"/>
                    <a:pt x="1026" y="7620"/>
                    <a:pt x="984" y="7611"/>
                  </a:cubicBezTo>
                  <a:cubicBezTo>
                    <a:pt x="612" y="7536"/>
                    <a:pt x="363" y="7172"/>
                    <a:pt x="431" y="6798"/>
                  </a:cubicBezTo>
                  <a:cubicBezTo>
                    <a:pt x="432" y="6794"/>
                    <a:pt x="432" y="6789"/>
                    <a:pt x="431" y="6783"/>
                  </a:cubicBezTo>
                  <a:lnTo>
                    <a:pt x="1602" y="906"/>
                  </a:lnTo>
                  <a:cubicBezTo>
                    <a:pt x="1668" y="571"/>
                    <a:pt x="1962" y="342"/>
                    <a:pt x="2290" y="342"/>
                  </a:cubicBezTo>
                  <a:close/>
                  <a:moveTo>
                    <a:pt x="2292" y="0"/>
                  </a:moveTo>
                  <a:cubicBezTo>
                    <a:pt x="1804" y="0"/>
                    <a:pt x="1366" y="345"/>
                    <a:pt x="1267" y="841"/>
                  </a:cubicBezTo>
                  <a:lnTo>
                    <a:pt x="93" y="6736"/>
                  </a:lnTo>
                  <a:cubicBezTo>
                    <a:pt x="91" y="6742"/>
                    <a:pt x="90" y="6750"/>
                    <a:pt x="90" y="6757"/>
                  </a:cubicBezTo>
                  <a:cubicBezTo>
                    <a:pt x="0" y="7308"/>
                    <a:pt x="367" y="7841"/>
                    <a:pt x="917" y="7951"/>
                  </a:cubicBezTo>
                  <a:cubicBezTo>
                    <a:pt x="962" y="7958"/>
                    <a:pt x="1006" y="7966"/>
                    <a:pt x="1052" y="7968"/>
                  </a:cubicBezTo>
                  <a:cubicBezTo>
                    <a:pt x="1304" y="9126"/>
                    <a:pt x="2046" y="10002"/>
                    <a:pt x="3103" y="10381"/>
                  </a:cubicBezTo>
                  <a:cubicBezTo>
                    <a:pt x="3145" y="10396"/>
                    <a:pt x="3184" y="10406"/>
                    <a:pt x="3225" y="10414"/>
                  </a:cubicBezTo>
                  <a:cubicBezTo>
                    <a:pt x="3295" y="10428"/>
                    <a:pt x="3367" y="10435"/>
                    <a:pt x="3440" y="10435"/>
                  </a:cubicBezTo>
                  <a:cubicBezTo>
                    <a:pt x="3923" y="10435"/>
                    <a:pt x="4434" y="10119"/>
                    <a:pt x="4567" y="9450"/>
                  </a:cubicBezTo>
                  <a:lnTo>
                    <a:pt x="5403" y="5259"/>
                  </a:lnTo>
                  <a:cubicBezTo>
                    <a:pt x="5493" y="4805"/>
                    <a:pt x="5353" y="4488"/>
                    <a:pt x="5220" y="4301"/>
                  </a:cubicBezTo>
                  <a:cubicBezTo>
                    <a:pt x="5054" y="4070"/>
                    <a:pt x="4804" y="3907"/>
                    <a:pt x="4533" y="3853"/>
                  </a:cubicBezTo>
                  <a:cubicBezTo>
                    <a:pt x="4492" y="3844"/>
                    <a:pt x="4451" y="3838"/>
                    <a:pt x="4412" y="3836"/>
                  </a:cubicBezTo>
                  <a:cubicBezTo>
                    <a:pt x="4353" y="3833"/>
                    <a:pt x="4296" y="3832"/>
                    <a:pt x="4238" y="3832"/>
                  </a:cubicBezTo>
                  <a:cubicBezTo>
                    <a:pt x="3690" y="3832"/>
                    <a:pt x="3183" y="3964"/>
                    <a:pt x="2723" y="4225"/>
                  </a:cubicBezTo>
                  <a:lnTo>
                    <a:pt x="3315" y="1249"/>
                  </a:lnTo>
                  <a:cubicBezTo>
                    <a:pt x="3429" y="684"/>
                    <a:pt x="3061" y="133"/>
                    <a:pt x="2495" y="20"/>
                  </a:cubicBezTo>
                  <a:cubicBezTo>
                    <a:pt x="2427" y="7"/>
                    <a:pt x="2359" y="0"/>
                    <a:pt x="22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3" name="Google Shape;3343;p70"/>
            <p:cNvSpPr/>
            <p:nvPr/>
          </p:nvSpPr>
          <p:spPr>
            <a:xfrm>
              <a:off x="5676225" y="3237450"/>
              <a:ext cx="50350" cy="117325"/>
            </a:xfrm>
            <a:custGeom>
              <a:avLst/>
              <a:gdLst/>
              <a:ahLst/>
              <a:cxnLst/>
              <a:rect l="l" t="t" r="r" b="b"/>
              <a:pathLst>
                <a:path w="2014" h="4693" extrusionOk="0">
                  <a:moveTo>
                    <a:pt x="1762" y="0"/>
                  </a:moveTo>
                  <a:cubicBezTo>
                    <a:pt x="1704" y="0"/>
                    <a:pt x="1646" y="23"/>
                    <a:pt x="1601" y="68"/>
                  </a:cubicBezTo>
                  <a:cubicBezTo>
                    <a:pt x="616" y="1051"/>
                    <a:pt x="1" y="3210"/>
                    <a:pt x="107" y="4483"/>
                  </a:cubicBezTo>
                  <a:cubicBezTo>
                    <a:pt x="117" y="4602"/>
                    <a:pt x="217" y="4693"/>
                    <a:pt x="335" y="4693"/>
                  </a:cubicBezTo>
                  <a:cubicBezTo>
                    <a:pt x="341" y="4693"/>
                    <a:pt x="348" y="4692"/>
                    <a:pt x="354" y="4692"/>
                  </a:cubicBezTo>
                  <a:cubicBezTo>
                    <a:pt x="481" y="4681"/>
                    <a:pt x="574" y="4571"/>
                    <a:pt x="564" y="4445"/>
                  </a:cubicBezTo>
                  <a:cubicBezTo>
                    <a:pt x="467" y="3296"/>
                    <a:pt x="1040" y="1276"/>
                    <a:pt x="1924" y="392"/>
                  </a:cubicBezTo>
                  <a:cubicBezTo>
                    <a:pt x="2013" y="303"/>
                    <a:pt x="2013" y="157"/>
                    <a:pt x="1924" y="68"/>
                  </a:cubicBezTo>
                  <a:cubicBezTo>
                    <a:pt x="1891" y="34"/>
                    <a:pt x="1851" y="12"/>
                    <a:pt x="1807" y="5"/>
                  </a:cubicBezTo>
                  <a:cubicBezTo>
                    <a:pt x="1792" y="2"/>
                    <a:pt x="1777" y="0"/>
                    <a:pt x="1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70"/>
            <p:cNvSpPr/>
            <p:nvPr/>
          </p:nvSpPr>
          <p:spPr>
            <a:xfrm>
              <a:off x="5926875" y="2809325"/>
              <a:ext cx="255750" cy="124025"/>
            </a:xfrm>
            <a:custGeom>
              <a:avLst/>
              <a:gdLst/>
              <a:ahLst/>
              <a:cxnLst/>
              <a:rect l="l" t="t" r="r" b="b"/>
              <a:pathLst>
                <a:path w="10230" h="4961" extrusionOk="0">
                  <a:moveTo>
                    <a:pt x="6850" y="0"/>
                  </a:moveTo>
                  <a:cubicBezTo>
                    <a:pt x="6806" y="0"/>
                    <a:pt x="6761" y="4"/>
                    <a:pt x="6715" y="11"/>
                  </a:cubicBezTo>
                  <a:lnTo>
                    <a:pt x="6715" y="9"/>
                  </a:lnTo>
                  <a:lnTo>
                    <a:pt x="794" y="1036"/>
                  </a:lnTo>
                  <a:cubicBezTo>
                    <a:pt x="319" y="1118"/>
                    <a:pt x="1" y="1570"/>
                    <a:pt x="84" y="2044"/>
                  </a:cubicBezTo>
                  <a:cubicBezTo>
                    <a:pt x="158" y="2470"/>
                    <a:pt x="527" y="2769"/>
                    <a:pt x="944" y="2769"/>
                  </a:cubicBezTo>
                  <a:cubicBezTo>
                    <a:pt x="993" y="2769"/>
                    <a:pt x="1042" y="2765"/>
                    <a:pt x="1092" y="2757"/>
                  </a:cubicBezTo>
                  <a:lnTo>
                    <a:pt x="4488" y="2167"/>
                  </a:lnTo>
                  <a:lnTo>
                    <a:pt x="4488" y="2167"/>
                  </a:lnTo>
                  <a:cubicBezTo>
                    <a:pt x="4099" y="2657"/>
                    <a:pt x="3833" y="3291"/>
                    <a:pt x="3853" y="4077"/>
                  </a:cubicBezTo>
                  <a:cubicBezTo>
                    <a:pt x="3872" y="4491"/>
                    <a:pt x="4229" y="4961"/>
                    <a:pt x="4832" y="4961"/>
                  </a:cubicBezTo>
                  <a:cubicBezTo>
                    <a:pt x="4901" y="4961"/>
                    <a:pt x="4973" y="4955"/>
                    <a:pt x="5048" y="4942"/>
                  </a:cubicBezTo>
                  <a:cubicBezTo>
                    <a:pt x="5781" y="4814"/>
                    <a:pt x="7154" y="4577"/>
                    <a:pt x="7154" y="4577"/>
                  </a:cubicBezTo>
                  <a:cubicBezTo>
                    <a:pt x="7154" y="4577"/>
                    <a:pt x="8527" y="4338"/>
                    <a:pt x="9259" y="4211"/>
                  </a:cubicBezTo>
                  <a:cubicBezTo>
                    <a:pt x="9992" y="4085"/>
                    <a:pt x="10229" y="3438"/>
                    <a:pt x="10094" y="2994"/>
                  </a:cubicBezTo>
                  <a:cubicBezTo>
                    <a:pt x="9680" y="1741"/>
                    <a:pt x="8654" y="1158"/>
                    <a:pt x="7719" y="968"/>
                  </a:cubicBezTo>
                  <a:cubicBezTo>
                    <a:pt x="7727" y="889"/>
                    <a:pt x="7725" y="807"/>
                    <a:pt x="7712" y="724"/>
                  </a:cubicBezTo>
                  <a:cubicBezTo>
                    <a:pt x="7637" y="299"/>
                    <a:pt x="7268" y="0"/>
                    <a:pt x="68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70"/>
            <p:cNvSpPr/>
            <p:nvPr/>
          </p:nvSpPr>
          <p:spPr>
            <a:xfrm>
              <a:off x="5926875" y="2809325"/>
              <a:ext cx="196650" cy="69250"/>
            </a:xfrm>
            <a:custGeom>
              <a:avLst/>
              <a:gdLst/>
              <a:ahLst/>
              <a:cxnLst/>
              <a:rect l="l" t="t" r="r" b="b"/>
              <a:pathLst>
                <a:path w="7866" h="2770" extrusionOk="0">
                  <a:moveTo>
                    <a:pt x="6850" y="0"/>
                  </a:moveTo>
                  <a:cubicBezTo>
                    <a:pt x="6806" y="0"/>
                    <a:pt x="6761" y="4"/>
                    <a:pt x="6715" y="11"/>
                  </a:cubicBezTo>
                  <a:lnTo>
                    <a:pt x="6715" y="9"/>
                  </a:lnTo>
                  <a:lnTo>
                    <a:pt x="794" y="1036"/>
                  </a:lnTo>
                  <a:cubicBezTo>
                    <a:pt x="319" y="1118"/>
                    <a:pt x="1" y="1570"/>
                    <a:pt x="84" y="2044"/>
                  </a:cubicBezTo>
                  <a:cubicBezTo>
                    <a:pt x="158" y="2470"/>
                    <a:pt x="527" y="2769"/>
                    <a:pt x="944" y="2769"/>
                  </a:cubicBezTo>
                  <a:cubicBezTo>
                    <a:pt x="993" y="2769"/>
                    <a:pt x="1042" y="2765"/>
                    <a:pt x="1092" y="2757"/>
                  </a:cubicBezTo>
                  <a:lnTo>
                    <a:pt x="4488" y="2167"/>
                  </a:lnTo>
                  <a:lnTo>
                    <a:pt x="4488" y="2167"/>
                  </a:lnTo>
                  <a:cubicBezTo>
                    <a:pt x="4398" y="2281"/>
                    <a:pt x="4313" y="2405"/>
                    <a:pt x="4238" y="2537"/>
                  </a:cubicBezTo>
                  <a:lnTo>
                    <a:pt x="4545" y="2379"/>
                  </a:lnTo>
                  <a:cubicBezTo>
                    <a:pt x="5007" y="1778"/>
                    <a:pt x="6237" y="1106"/>
                    <a:pt x="7301" y="1106"/>
                  </a:cubicBezTo>
                  <a:cubicBezTo>
                    <a:pt x="7459" y="1106"/>
                    <a:pt x="7613" y="1121"/>
                    <a:pt x="7761" y="1153"/>
                  </a:cubicBezTo>
                  <a:cubicBezTo>
                    <a:pt x="7799" y="1102"/>
                    <a:pt x="7834" y="1052"/>
                    <a:pt x="7865" y="1002"/>
                  </a:cubicBezTo>
                  <a:cubicBezTo>
                    <a:pt x="7817" y="990"/>
                    <a:pt x="7767" y="979"/>
                    <a:pt x="7719" y="968"/>
                  </a:cubicBezTo>
                  <a:cubicBezTo>
                    <a:pt x="7727" y="889"/>
                    <a:pt x="7725" y="807"/>
                    <a:pt x="7712" y="724"/>
                  </a:cubicBezTo>
                  <a:cubicBezTo>
                    <a:pt x="7637" y="299"/>
                    <a:pt x="7268" y="0"/>
                    <a:pt x="6850" y="0"/>
                  </a:cubicBezTo>
                  <a:close/>
                </a:path>
              </a:pathLst>
            </a:custGeom>
            <a:solidFill>
              <a:srgbClr val="9EA2E0">
                <a:alpha val="4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70"/>
            <p:cNvSpPr/>
            <p:nvPr/>
          </p:nvSpPr>
          <p:spPr>
            <a:xfrm>
              <a:off x="5934650" y="2859450"/>
              <a:ext cx="72975" cy="14900"/>
            </a:xfrm>
            <a:custGeom>
              <a:avLst/>
              <a:gdLst/>
              <a:ahLst/>
              <a:cxnLst/>
              <a:rect l="l" t="t" r="r" b="b"/>
              <a:pathLst>
                <a:path w="2919" h="596" extrusionOk="0">
                  <a:moveTo>
                    <a:pt x="2794" y="1"/>
                  </a:moveTo>
                  <a:cubicBezTo>
                    <a:pt x="2787" y="1"/>
                    <a:pt x="2781" y="1"/>
                    <a:pt x="2775" y="2"/>
                  </a:cubicBezTo>
                  <a:lnTo>
                    <a:pt x="744" y="355"/>
                  </a:lnTo>
                  <a:cubicBezTo>
                    <a:pt x="705" y="362"/>
                    <a:pt x="665" y="365"/>
                    <a:pt x="626" y="365"/>
                  </a:cubicBezTo>
                  <a:cubicBezTo>
                    <a:pt x="442" y="365"/>
                    <a:pt x="266" y="290"/>
                    <a:pt x="237" y="123"/>
                  </a:cubicBezTo>
                  <a:cubicBezTo>
                    <a:pt x="227" y="68"/>
                    <a:pt x="178" y="29"/>
                    <a:pt x="124" y="29"/>
                  </a:cubicBezTo>
                  <a:cubicBezTo>
                    <a:pt x="117" y="29"/>
                    <a:pt x="111" y="30"/>
                    <a:pt x="104" y="31"/>
                  </a:cubicBezTo>
                  <a:cubicBezTo>
                    <a:pt x="42" y="42"/>
                    <a:pt x="0" y="101"/>
                    <a:pt x="11" y="163"/>
                  </a:cubicBezTo>
                  <a:cubicBezTo>
                    <a:pt x="56" y="426"/>
                    <a:pt x="308" y="595"/>
                    <a:pt x="624" y="595"/>
                  </a:cubicBezTo>
                  <a:cubicBezTo>
                    <a:pt x="676" y="595"/>
                    <a:pt x="729" y="591"/>
                    <a:pt x="784" y="581"/>
                  </a:cubicBezTo>
                  <a:lnTo>
                    <a:pt x="2815" y="229"/>
                  </a:lnTo>
                  <a:cubicBezTo>
                    <a:pt x="2877" y="217"/>
                    <a:pt x="2919" y="158"/>
                    <a:pt x="2908" y="96"/>
                  </a:cubicBezTo>
                  <a:cubicBezTo>
                    <a:pt x="2897" y="40"/>
                    <a:pt x="2848" y="1"/>
                    <a:pt x="2794" y="1"/>
                  </a:cubicBezTo>
                  <a:close/>
                </a:path>
              </a:pathLst>
            </a:custGeom>
            <a:solidFill>
              <a:srgbClr val="27C1E6">
                <a:alpha val="3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70"/>
            <p:cNvSpPr/>
            <p:nvPr/>
          </p:nvSpPr>
          <p:spPr>
            <a:xfrm>
              <a:off x="6042125" y="2813400"/>
              <a:ext cx="72975" cy="16125"/>
            </a:xfrm>
            <a:custGeom>
              <a:avLst/>
              <a:gdLst/>
              <a:ahLst/>
              <a:cxnLst/>
              <a:rect l="l" t="t" r="r" b="b"/>
              <a:pathLst>
                <a:path w="2919" h="645" extrusionOk="0">
                  <a:moveTo>
                    <a:pt x="2228" y="0"/>
                  </a:moveTo>
                  <a:cubicBezTo>
                    <a:pt x="2188" y="0"/>
                    <a:pt x="2147" y="3"/>
                    <a:pt x="2105" y="11"/>
                  </a:cubicBezTo>
                  <a:lnTo>
                    <a:pt x="104" y="358"/>
                  </a:lnTo>
                  <a:cubicBezTo>
                    <a:pt x="42" y="369"/>
                    <a:pt x="0" y="428"/>
                    <a:pt x="11" y="490"/>
                  </a:cubicBezTo>
                  <a:cubicBezTo>
                    <a:pt x="21" y="546"/>
                    <a:pt x="70" y="586"/>
                    <a:pt x="124" y="586"/>
                  </a:cubicBezTo>
                  <a:cubicBezTo>
                    <a:pt x="130" y="586"/>
                    <a:pt x="136" y="585"/>
                    <a:pt x="142" y="584"/>
                  </a:cubicBezTo>
                  <a:lnTo>
                    <a:pt x="2144" y="237"/>
                  </a:lnTo>
                  <a:cubicBezTo>
                    <a:pt x="2172" y="232"/>
                    <a:pt x="2199" y="230"/>
                    <a:pt x="2226" y="230"/>
                  </a:cubicBezTo>
                  <a:cubicBezTo>
                    <a:pt x="2473" y="230"/>
                    <a:pt x="2660" y="427"/>
                    <a:pt x="2682" y="549"/>
                  </a:cubicBezTo>
                  <a:cubicBezTo>
                    <a:pt x="2692" y="605"/>
                    <a:pt x="2741" y="645"/>
                    <a:pt x="2795" y="645"/>
                  </a:cubicBezTo>
                  <a:cubicBezTo>
                    <a:pt x="2802" y="645"/>
                    <a:pt x="2808" y="644"/>
                    <a:pt x="2814" y="643"/>
                  </a:cubicBezTo>
                  <a:cubicBezTo>
                    <a:pt x="2877" y="631"/>
                    <a:pt x="2918" y="571"/>
                    <a:pt x="2908" y="510"/>
                  </a:cubicBezTo>
                  <a:cubicBezTo>
                    <a:pt x="2867" y="283"/>
                    <a:pt x="2592" y="0"/>
                    <a:pt x="22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70"/>
            <p:cNvSpPr/>
            <p:nvPr/>
          </p:nvSpPr>
          <p:spPr>
            <a:xfrm>
              <a:off x="6031225" y="2893275"/>
              <a:ext cx="107675" cy="41425"/>
            </a:xfrm>
            <a:custGeom>
              <a:avLst/>
              <a:gdLst/>
              <a:ahLst/>
              <a:cxnLst/>
              <a:rect l="l" t="t" r="r" b="b"/>
              <a:pathLst>
                <a:path w="4307" h="1657" extrusionOk="0">
                  <a:moveTo>
                    <a:pt x="3849" y="1"/>
                  </a:moveTo>
                  <a:cubicBezTo>
                    <a:pt x="2586" y="1"/>
                    <a:pt x="885" y="481"/>
                    <a:pt x="0" y="1325"/>
                  </a:cubicBezTo>
                  <a:lnTo>
                    <a:pt x="316" y="1656"/>
                  </a:lnTo>
                  <a:cubicBezTo>
                    <a:pt x="1110" y="900"/>
                    <a:pt x="2702" y="458"/>
                    <a:pt x="3851" y="458"/>
                  </a:cubicBezTo>
                  <a:cubicBezTo>
                    <a:pt x="3994" y="458"/>
                    <a:pt x="4130" y="465"/>
                    <a:pt x="4256" y="479"/>
                  </a:cubicBezTo>
                  <a:lnTo>
                    <a:pt x="4307" y="25"/>
                  </a:lnTo>
                  <a:cubicBezTo>
                    <a:pt x="4163" y="9"/>
                    <a:pt x="4009" y="1"/>
                    <a:pt x="3849" y="1"/>
                  </a:cubicBezTo>
                  <a:close/>
                </a:path>
              </a:pathLst>
            </a:custGeom>
            <a:solidFill>
              <a:srgbClr val="9EA2E0">
                <a:alpha val="4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70"/>
            <p:cNvSpPr/>
            <p:nvPr/>
          </p:nvSpPr>
          <p:spPr>
            <a:xfrm>
              <a:off x="5922275" y="2805050"/>
              <a:ext cx="264125" cy="132725"/>
            </a:xfrm>
            <a:custGeom>
              <a:avLst/>
              <a:gdLst/>
              <a:ahLst/>
              <a:cxnLst/>
              <a:rect l="l" t="t" r="r" b="b"/>
              <a:pathLst>
                <a:path w="10565" h="5309" extrusionOk="0">
                  <a:moveTo>
                    <a:pt x="7037" y="339"/>
                  </a:moveTo>
                  <a:cubicBezTo>
                    <a:pt x="7372" y="339"/>
                    <a:pt x="7671" y="583"/>
                    <a:pt x="7729" y="921"/>
                  </a:cubicBezTo>
                  <a:cubicBezTo>
                    <a:pt x="7740" y="984"/>
                    <a:pt x="7741" y="1051"/>
                    <a:pt x="7735" y="1117"/>
                  </a:cubicBezTo>
                  <a:cubicBezTo>
                    <a:pt x="7725" y="1205"/>
                    <a:pt x="7785" y="1285"/>
                    <a:pt x="7871" y="1304"/>
                  </a:cubicBezTo>
                  <a:cubicBezTo>
                    <a:pt x="8518" y="1436"/>
                    <a:pt x="9669" y="1861"/>
                    <a:pt x="10116" y="3213"/>
                  </a:cubicBezTo>
                  <a:cubicBezTo>
                    <a:pt x="10124" y="3237"/>
                    <a:pt x="10131" y="3263"/>
                    <a:pt x="10134" y="3289"/>
                  </a:cubicBezTo>
                  <a:cubicBezTo>
                    <a:pt x="10200" y="3665"/>
                    <a:pt x="9970" y="4115"/>
                    <a:pt x="9417" y="4212"/>
                  </a:cubicBezTo>
                  <a:lnTo>
                    <a:pt x="5205" y="4943"/>
                  </a:lnTo>
                  <a:cubicBezTo>
                    <a:pt x="5142" y="4954"/>
                    <a:pt x="5081" y="4960"/>
                    <a:pt x="5021" y="4960"/>
                  </a:cubicBezTo>
                  <a:cubicBezTo>
                    <a:pt x="4831" y="4960"/>
                    <a:pt x="4660" y="4906"/>
                    <a:pt x="4519" y="4799"/>
                  </a:cubicBezTo>
                  <a:cubicBezTo>
                    <a:pt x="4362" y="4681"/>
                    <a:pt x="4252" y="4505"/>
                    <a:pt x="4220" y="4317"/>
                  </a:cubicBezTo>
                  <a:cubicBezTo>
                    <a:pt x="4214" y="4291"/>
                    <a:pt x="4211" y="4265"/>
                    <a:pt x="4210" y="4242"/>
                  </a:cubicBezTo>
                  <a:cubicBezTo>
                    <a:pt x="4194" y="3568"/>
                    <a:pt x="4395" y="2963"/>
                    <a:pt x="4809" y="2445"/>
                  </a:cubicBezTo>
                  <a:cubicBezTo>
                    <a:pt x="4853" y="2389"/>
                    <a:pt x="4858" y="2311"/>
                    <a:pt x="4821" y="2250"/>
                  </a:cubicBezTo>
                  <a:cubicBezTo>
                    <a:pt x="4790" y="2196"/>
                    <a:pt x="4733" y="2166"/>
                    <a:pt x="4673" y="2166"/>
                  </a:cubicBezTo>
                  <a:cubicBezTo>
                    <a:pt x="4664" y="2166"/>
                    <a:pt x="4654" y="2166"/>
                    <a:pt x="4645" y="2168"/>
                  </a:cubicBezTo>
                  <a:lnTo>
                    <a:pt x="1249" y="2757"/>
                  </a:lnTo>
                  <a:cubicBezTo>
                    <a:pt x="1208" y="2764"/>
                    <a:pt x="1168" y="2768"/>
                    <a:pt x="1128" y="2768"/>
                  </a:cubicBezTo>
                  <a:cubicBezTo>
                    <a:pt x="795" y="2768"/>
                    <a:pt x="498" y="2527"/>
                    <a:pt x="439" y="2187"/>
                  </a:cubicBezTo>
                  <a:cubicBezTo>
                    <a:pt x="373" y="1806"/>
                    <a:pt x="628" y="1442"/>
                    <a:pt x="1010" y="1377"/>
                  </a:cubicBezTo>
                  <a:lnTo>
                    <a:pt x="6914" y="352"/>
                  </a:lnTo>
                  <a:cubicBezTo>
                    <a:pt x="6918" y="352"/>
                    <a:pt x="6923" y="352"/>
                    <a:pt x="6930" y="348"/>
                  </a:cubicBezTo>
                  <a:cubicBezTo>
                    <a:pt x="6966" y="342"/>
                    <a:pt x="7002" y="339"/>
                    <a:pt x="7037" y="339"/>
                  </a:cubicBezTo>
                  <a:close/>
                  <a:moveTo>
                    <a:pt x="7033" y="1"/>
                  </a:moveTo>
                  <a:cubicBezTo>
                    <a:pt x="6987" y="1"/>
                    <a:pt x="6940" y="4"/>
                    <a:pt x="6893" y="10"/>
                  </a:cubicBezTo>
                  <a:cubicBezTo>
                    <a:pt x="6887" y="10"/>
                    <a:pt x="6878" y="11"/>
                    <a:pt x="6872" y="13"/>
                  </a:cubicBezTo>
                  <a:lnTo>
                    <a:pt x="950" y="1040"/>
                  </a:lnTo>
                  <a:cubicBezTo>
                    <a:pt x="382" y="1137"/>
                    <a:pt x="1" y="1679"/>
                    <a:pt x="100" y="2247"/>
                  </a:cubicBezTo>
                  <a:cubicBezTo>
                    <a:pt x="187" y="2755"/>
                    <a:pt x="632" y="3115"/>
                    <a:pt x="1132" y="3115"/>
                  </a:cubicBezTo>
                  <a:cubicBezTo>
                    <a:pt x="1190" y="3115"/>
                    <a:pt x="1249" y="3110"/>
                    <a:pt x="1308" y="3100"/>
                  </a:cubicBezTo>
                  <a:lnTo>
                    <a:pt x="4299" y="2581"/>
                  </a:lnTo>
                  <a:lnTo>
                    <a:pt x="4299" y="2581"/>
                  </a:lnTo>
                  <a:cubicBezTo>
                    <a:pt x="3998" y="3082"/>
                    <a:pt x="3852" y="3645"/>
                    <a:pt x="3867" y="4259"/>
                  </a:cubicBezTo>
                  <a:cubicBezTo>
                    <a:pt x="3868" y="4298"/>
                    <a:pt x="3873" y="4339"/>
                    <a:pt x="3880" y="4380"/>
                  </a:cubicBezTo>
                  <a:cubicBezTo>
                    <a:pt x="3927" y="4654"/>
                    <a:pt x="4085" y="4908"/>
                    <a:pt x="4311" y="5078"/>
                  </a:cubicBezTo>
                  <a:cubicBezTo>
                    <a:pt x="4460" y="5190"/>
                    <a:pt x="4693" y="5308"/>
                    <a:pt x="5016" y="5308"/>
                  </a:cubicBezTo>
                  <a:cubicBezTo>
                    <a:pt x="5093" y="5308"/>
                    <a:pt x="5176" y="5302"/>
                    <a:pt x="5263" y="5286"/>
                  </a:cubicBezTo>
                  <a:lnTo>
                    <a:pt x="9475" y="4555"/>
                  </a:lnTo>
                  <a:cubicBezTo>
                    <a:pt x="10247" y="4420"/>
                    <a:pt x="10565" y="3776"/>
                    <a:pt x="10471" y="3236"/>
                  </a:cubicBezTo>
                  <a:cubicBezTo>
                    <a:pt x="10465" y="3195"/>
                    <a:pt x="10455" y="3156"/>
                    <a:pt x="10443" y="3114"/>
                  </a:cubicBezTo>
                  <a:cubicBezTo>
                    <a:pt x="10090" y="2047"/>
                    <a:pt x="9233" y="1284"/>
                    <a:pt x="8081" y="1004"/>
                  </a:cubicBezTo>
                  <a:cubicBezTo>
                    <a:pt x="8078" y="958"/>
                    <a:pt x="8074" y="912"/>
                    <a:pt x="8066" y="868"/>
                  </a:cubicBezTo>
                  <a:cubicBezTo>
                    <a:pt x="7978" y="362"/>
                    <a:pt x="7532" y="1"/>
                    <a:pt x="70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0" name="Google Shape;3350;p70"/>
            <p:cNvSpPr/>
            <p:nvPr/>
          </p:nvSpPr>
          <p:spPr>
            <a:xfrm>
              <a:off x="6023725" y="2882750"/>
              <a:ext cx="118725" cy="45000"/>
            </a:xfrm>
            <a:custGeom>
              <a:avLst/>
              <a:gdLst/>
              <a:ahLst/>
              <a:cxnLst/>
              <a:rect l="l" t="t" r="r" b="b"/>
              <a:pathLst>
                <a:path w="4749" h="1800" extrusionOk="0">
                  <a:moveTo>
                    <a:pt x="4122" y="1"/>
                  </a:moveTo>
                  <a:cubicBezTo>
                    <a:pt x="2835" y="1"/>
                    <a:pt x="987" y="541"/>
                    <a:pt x="82" y="1405"/>
                  </a:cubicBezTo>
                  <a:cubicBezTo>
                    <a:pt x="25" y="1461"/>
                    <a:pt x="1" y="1538"/>
                    <a:pt x="14" y="1610"/>
                  </a:cubicBezTo>
                  <a:cubicBezTo>
                    <a:pt x="22" y="1653"/>
                    <a:pt x="42" y="1695"/>
                    <a:pt x="73" y="1728"/>
                  </a:cubicBezTo>
                  <a:cubicBezTo>
                    <a:pt x="118" y="1776"/>
                    <a:pt x="178" y="1800"/>
                    <a:pt x="238" y="1800"/>
                  </a:cubicBezTo>
                  <a:cubicBezTo>
                    <a:pt x="295" y="1800"/>
                    <a:pt x="352" y="1779"/>
                    <a:pt x="396" y="1736"/>
                  </a:cubicBezTo>
                  <a:cubicBezTo>
                    <a:pt x="1211" y="959"/>
                    <a:pt x="2945" y="458"/>
                    <a:pt x="4119" y="458"/>
                  </a:cubicBezTo>
                  <a:cubicBezTo>
                    <a:pt x="4247" y="458"/>
                    <a:pt x="4369" y="464"/>
                    <a:pt x="4481" y="476"/>
                  </a:cubicBezTo>
                  <a:cubicBezTo>
                    <a:pt x="4490" y="477"/>
                    <a:pt x="4499" y="478"/>
                    <a:pt x="4508" y="478"/>
                  </a:cubicBezTo>
                  <a:cubicBezTo>
                    <a:pt x="4623" y="478"/>
                    <a:pt x="4722" y="391"/>
                    <a:pt x="4734" y="274"/>
                  </a:cubicBezTo>
                  <a:cubicBezTo>
                    <a:pt x="4749" y="148"/>
                    <a:pt x="4658" y="35"/>
                    <a:pt x="4532" y="22"/>
                  </a:cubicBezTo>
                  <a:cubicBezTo>
                    <a:pt x="4404" y="8"/>
                    <a:pt x="4266" y="1"/>
                    <a:pt x="41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1" name="Google Shape;3351;p70"/>
          <p:cNvSpPr/>
          <p:nvPr/>
        </p:nvSpPr>
        <p:spPr>
          <a:xfrm>
            <a:off x="8273587" y="1272701"/>
            <a:ext cx="150402" cy="177598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70"/>
          <p:cNvSpPr/>
          <p:nvPr/>
        </p:nvSpPr>
        <p:spPr>
          <a:xfrm>
            <a:off x="7742675" y="740176"/>
            <a:ext cx="150402" cy="177598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3" name="Google Shape;3353;p70"/>
          <p:cNvSpPr/>
          <p:nvPr/>
        </p:nvSpPr>
        <p:spPr>
          <a:xfrm>
            <a:off x="2858550" y="405268"/>
            <a:ext cx="228226" cy="269460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4" name="Google Shape;3354;p70"/>
          <p:cNvSpPr/>
          <p:nvPr/>
        </p:nvSpPr>
        <p:spPr>
          <a:xfrm>
            <a:off x="3777625" y="960289"/>
            <a:ext cx="150402" cy="177598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5" name="Google Shape;3355;p70"/>
          <p:cNvSpPr/>
          <p:nvPr/>
        </p:nvSpPr>
        <p:spPr>
          <a:xfrm>
            <a:off x="7592275" y="2144214"/>
            <a:ext cx="150402" cy="177598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6" name="Google Shape;3356;p70"/>
          <p:cNvPicPr preferRelativeResize="0"/>
          <p:nvPr/>
        </p:nvPicPr>
        <p:blipFill rotWithShape="1">
          <a:blip r:embed="rId3">
            <a:alphaModFix/>
          </a:blip>
          <a:srcRect t="17654" b="12174"/>
          <a:stretch/>
        </p:blipFill>
        <p:spPr>
          <a:xfrm>
            <a:off x="1485300" y="1908700"/>
            <a:ext cx="2605475" cy="243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7" name="Google Shape;3357;p70"/>
          <p:cNvPicPr preferRelativeResize="0"/>
          <p:nvPr/>
        </p:nvPicPr>
        <p:blipFill rotWithShape="1">
          <a:blip r:embed="rId4">
            <a:alphaModFix/>
          </a:blip>
          <a:srcRect l="17583" t="18867" r="16855" b="14130"/>
          <a:stretch/>
        </p:blipFill>
        <p:spPr>
          <a:xfrm>
            <a:off x="5065375" y="1908700"/>
            <a:ext cx="2827699" cy="216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8" name="Google Shape;1598;p46"/>
          <p:cNvGrpSpPr/>
          <p:nvPr/>
        </p:nvGrpSpPr>
        <p:grpSpPr>
          <a:xfrm>
            <a:off x="3019718" y="1500170"/>
            <a:ext cx="842059" cy="842286"/>
            <a:chOff x="2494400" y="653125"/>
            <a:chExt cx="340625" cy="434325"/>
          </a:xfrm>
        </p:grpSpPr>
        <p:sp>
          <p:nvSpPr>
            <p:cNvPr id="1599" name="Google Shape;1599;p46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46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46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19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46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46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46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46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46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7" name="Google Shape;1607;p46"/>
          <p:cNvGrpSpPr/>
          <p:nvPr/>
        </p:nvGrpSpPr>
        <p:grpSpPr>
          <a:xfrm>
            <a:off x="3019656" y="2477292"/>
            <a:ext cx="837931" cy="840723"/>
            <a:chOff x="2879000" y="653125"/>
            <a:chExt cx="340650" cy="434325"/>
          </a:xfrm>
        </p:grpSpPr>
        <p:sp>
          <p:nvSpPr>
            <p:cNvPr id="1608" name="Google Shape;1608;p46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46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46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19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46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46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46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46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46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6" name="Google Shape;1616;p46"/>
          <p:cNvGrpSpPr/>
          <p:nvPr/>
        </p:nvGrpSpPr>
        <p:grpSpPr>
          <a:xfrm>
            <a:off x="3019776" y="3452788"/>
            <a:ext cx="842102" cy="840723"/>
            <a:chOff x="3265747" y="653121"/>
            <a:chExt cx="355783" cy="434325"/>
          </a:xfrm>
        </p:grpSpPr>
        <p:sp>
          <p:nvSpPr>
            <p:cNvPr id="1617" name="Google Shape;1617;p46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46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46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46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46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46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46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46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5" name="Google Shape;1625;p46"/>
          <p:cNvGrpSpPr/>
          <p:nvPr/>
        </p:nvGrpSpPr>
        <p:grpSpPr>
          <a:xfrm>
            <a:off x="1852554" y="3452528"/>
            <a:ext cx="841242" cy="841244"/>
            <a:chOff x="3265750" y="653125"/>
            <a:chExt cx="340625" cy="434325"/>
          </a:xfrm>
        </p:grpSpPr>
        <p:sp>
          <p:nvSpPr>
            <p:cNvPr id="1626" name="Google Shape;1626;p46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46"/>
            <p:cNvSpPr/>
            <p:nvPr/>
          </p:nvSpPr>
          <p:spPr>
            <a:xfrm>
              <a:off x="326575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46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9EA2E0">
                <a:alpha val="4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46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46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46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46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46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4" name="Google Shape;1634;p46"/>
          <p:cNvGrpSpPr/>
          <p:nvPr/>
        </p:nvGrpSpPr>
        <p:grpSpPr>
          <a:xfrm>
            <a:off x="1852143" y="2476507"/>
            <a:ext cx="842059" cy="842286"/>
            <a:chOff x="2494400" y="653125"/>
            <a:chExt cx="340625" cy="434325"/>
          </a:xfrm>
        </p:grpSpPr>
        <p:sp>
          <p:nvSpPr>
            <p:cNvPr id="1635" name="Google Shape;1635;p46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46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46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19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46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46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46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46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46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3" name="Google Shape;1643;p46"/>
          <p:cNvSpPr txBox="1">
            <a:spLocks noGrp="1"/>
          </p:cNvSpPr>
          <p:nvPr>
            <p:ph type="title"/>
          </p:nvPr>
        </p:nvSpPr>
        <p:spPr>
          <a:xfrm>
            <a:off x="4151587" y="2788954"/>
            <a:ext cx="3962904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DOVE siamo</a:t>
            </a:r>
            <a:endParaRPr/>
          </a:p>
        </p:txBody>
      </p:sp>
      <p:grpSp>
        <p:nvGrpSpPr>
          <p:cNvPr id="1644" name="Google Shape;1644;p46"/>
          <p:cNvGrpSpPr/>
          <p:nvPr/>
        </p:nvGrpSpPr>
        <p:grpSpPr>
          <a:xfrm>
            <a:off x="829150" y="637021"/>
            <a:ext cx="2449585" cy="2363659"/>
            <a:chOff x="3788625" y="496125"/>
            <a:chExt cx="1224425" cy="1181475"/>
          </a:xfrm>
        </p:grpSpPr>
        <p:sp>
          <p:nvSpPr>
            <p:cNvPr id="1645" name="Google Shape;1645;p46"/>
            <p:cNvSpPr/>
            <p:nvPr/>
          </p:nvSpPr>
          <p:spPr>
            <a:xfrm>
              <a:off x="3792300" y="499850"/>
              <a:ext cx="1217050" cy="123050"/>
            </a:xfrm>
            <a:custGeom>
              <a:avLst/>
              <a:gdLst/>
              <a:ahLst/>
              <a:cxnLst/>
              <a:rect l="l" t="t" r="r" b="b"/>
              <a:pathLst>
                <a:path w="48682" h="4922" extrusionOk="0">
                  <a:moveTo>
                    <a:pt x="3004" y="0"/>
                  </a:moveTo>
                  <a:cubicBezTo>
                    <a:pt x="1346" y="0"/>
                    <a:pt x="1" y="1345"/>
                    <a:pt x="1" y="3004"/>
                  </a:cubicBezTo>
                  <a:lnTo>
                    <a:pt x="1" y="4922"/>
                  </a:lnTo>
                  <a:lnTo>
                    <a:pt x="48682" y="4922"/>
                  </a:lnTo>
                  <a:lnTo>
                    <a:pt x="48682" y="3004"/>
                  </a:lnTo>
                  <a:cubicBezTo>
                    <a:pt x="48682" y="1345"/>
                    <a:pt x="47337" y="0"/>
                    <a:pt x="45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46"/>
            <p:cNvSpPr/>
            <p:nvPr/>
          </p:nvSpPr>
          <p:spPr>
            <a:xfrm>
              <a:off x="3788625" y="496125"/>
              <a:ext cx="1224425" cy="130425"/>
            </a:xfrm>
            <a:custGeom>
              <a:avLst/>
              <a:gdLst/>
              <a:ahLst/>
              <a:cxnLst/>
              <a:rect l="l" t="t" r="r" b="b"/>
              <a:pathLst>
                <a:path w="48977" h="5217" extrusionOk="0">
                  <a:moveTo>
                    <a:pt x="45826" y="299"/>
                  </a:moveTo>
                  <a:cubicBezTo>
                    <a:pt x="47400" y="299"/>
                    <a:pt x="48681" y="1579"/>
                    <a:pt x="48681" y="3153"/>
                  </a:cubicBezTo>
                  <a:lnTo>
                    <a:pt x="48681" y="4922"/>
                  </a:lnTo>
                  <a:lnTo>
                    <a:pt x="296" y="4922"/>
                  </a:lnTo>
                  <a:lnTo>
                    <a:pt x="296" y="3153"/>
                  </a:lnTo>
                  <a:cubicBezTo>
                    <a:pt x="296" y="1579"/>
                    <a:pt x="1577" y="299"/>
                    <a:pt x="3151" y="299"/>
                  </a:cubicBezTo>
                  <a:close/>
                  <a:moveTo>
                    <a:pt x="3151" y="1"/>
                  </a:moveTo>
                  <a:cubicBezTo>
                    <a:pt x="1414" y="1"/>
                    <a:pt x="0" y="1415"/>
                    <a:pt x="0" y="3152"/>
                  </a:cubicBezTo>
                  <a:lnTo>
                    <a:pt x="0" y="5217"/>
                  </a:lnTo>
                  <a:lnTo>
                    <a:pt x="48977" y="5217"/>
                  </a:lnTo>
                  <a:lnTo>
                    <a:pt x="48977" y="3152"/>
                  </a:lnTo>
                  <a:cubicBezTo>
                    <a:pt x="48977" y="1415"/>
                    <a:pt x="47563" y="1"/>
                    <a:pt x="45826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46"/>
            <p:cNvSpPr/>
            <p:nvPr/>
          </p:nvSpPr>
          <p:spPr>
            <a:xfrm>
              <a:off x="4792350" y="540325"/>
              <a:ext cx="42100" cy="42100"/>
            </a:xfrm>
            <a:custGeom>
              <a:avLst/>
              <a:gdLst/>
              <a:ahLst/>
              <a:cxnLst/>
              <a:rect l="l" t="t" r="r" b="b"/>
              <a:pathLst>
                <a:path w="1684" h="1684" extrusionOk="0">
                  <a:moveTo>
                    <a:pt x="844" y="0"/>
                  </a:moveTo>
                  <a:cubicBezTo>
                    <a:pt x="843" y="0"/>
                    <a:pt x="842" y="0"/>
                    <a:pt x="842" y="0"/>
                  </a:cubicBezTo>
                  <a:cubicBezTo>
                    <a:pt x="377" y="0"/>
                    <a:pt x="0" y="377"/>
                    <a:pt x="0" y="842"/>
                  </a:cubicBezTo>
                  <a:cubicBezTo>
                    <a:pt x="0" y="1306"/>
                    <a:pt x="376" y="1684"/>
                    <a:pt x="842" y="1684"/>
                  </a:cubicBezTo>
                  <a:cubicBezTo>
                    <a:pt x="1306" y="1684"/>
                    <a:pt x="1683" y="1308"/>
                    <a:pt x="1683" y="842"/>
                  </a:cubicBezTo>
                  <a:cubicBezTo>
                    <a:pt x="1683" y="378"/>
                    <a:pt x="1307" y="0"/>
                    <a:pt x="8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46"/>
            <p:cNvSpPr/>
            <p:nvPr/>
          </p:nvSpPr>
          <p:spPr>
            <a:xfrm>
              <a:off x="4789700" y="537725"/>
              <a:ext cx="47300" cy="47300"/>
            </a:xfrm>
            <a:custGeom>
              <a:avLst/>
              <a:gdLst/>
              <a:ahLst/>
              <a:cxnLst/>
              <a:rect l="l" t="t" r="r" b="b"/>
              <a:pathLst>
                <a:path w="1892" h="1892" extrusionOk="0">
                  <a:moveTo>
                    <a:pt x="946" y="207"/>
                  </a:moveTo>
                  <a:cubicBezTo>
                    <a:pt x="1354" y="207"/>
                    <a:pt x="1685" y="539"/>
                    <a:pt x="1685" y="946"/>
                  </a:cubicBezTo>
                  <a:cubicBezTo>
                    <a:pt x="1685" y="1354"/>
                    <a:pt x="1354" y="1686"/>
                    <a:pt x="946" y="1686"/>
                  </a:cubicBezTo>
                  <a:cubicBezTo>
                    <a:pt x="539" y="1686"/>
                    <a:pt x="207" y="1354"/>
                    <a:pt x="207" y="946"/>
                  </a:cubicBezTo>
                  <a:cubicBezTo>
                    <a:pt x="207" y="539"/>
                    <a:pt x="539" y="207"/>
                    <a:pt x="946" y="207"/>
                  </a:cubicBezTo>
                  <a:close/>
                  <a:moveTo>
                    <a:pt x="946" y="0"/>
                  </a:moveTo>
                  <a:cubicBezTo>
                    <a:pt x="424" y="0"/>
                    <a:pt x="1" y="425"/>
                    <a:pt x="1" y="946"/>
                  </a:cubicBezTo>
                  <a:cubicBezTo>
                    <a:pt x="1" y="1467"/>
                    <a:pt x="424" y="1892"/>
                    <a:pt x="946" y="1892"/>
                  </a:cubicBezTo>
                  <a:cubicBezTo>
                    <a:pt x="1469" y="1892"/>
                    <a:pt x="1891" y="1467"/>
                    <a:pt x="1891" y="946"/>
                  </a:cubicBezTo>
                  <a:cubicBezTo>
                    <a:pt x="1891" y="425"/>
                    <a:pt x="1466" y="0"/>
                    <a:pt x="94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46"/>
            <p:cNvSpPr/>
            <p:nvPr/>
          </p:nvSpPr>
          <p:spPr>
            <a:xfrm>
              <a:off x="4856400" y="540325"/>
              <a:ext cx="42125" cy="42100"/>
            </a:xfrm>
            <a:custGeom>
              <a:avLst/>
              <a:gdLst/>
              <a:ahLst/>
              <a:cxnLst/>
              <a:rect l="l" t="t" r="r" b="b"/>
              <a:pathLst>
                <a:path w="1685" h="1684" extrusionOk="0">
                  <a:moveTo>
                    <a:pt x="845" y="0"/>
                  </a:moveTo>
                  <a:cubicBezTo>
                    <a:pt x="844" y="0"/>
                    <a:pt x="843" y="0"/>
                    <a:pt x="843" y="0"/>
                  </a:cubicBezTo>
                  <a:cubicBezTo>
                    <a:pt x="379" y="0"/>
                    <a:pt x="1" y="377"/>
                    <a:pt x="1" y="842"/>
                  </a:cubicBezTo>
                  <a:cubicBezTo>
                    <a:pt x="1" y="1306"/>
                    <a:pt x="377" y="1684"/>
                    <a:pt x="843" y="1684"/>
                  </a:cubicBezTo>
                  <a:cubicBezTo>
                    <a:pt x="1307" y="1684"/>
                    <a:pt x="1684" y="1308"/>
                    <a:pt x="1684" y="842"/>
                  </a:cubicBezTo>
                  <a:cubicBezTo>
                    <a:pt x="1684" y="378"/>
                    <a:pt x="1308" y="0"/>
                    <a:pt x="8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46"/>
            <p:cNvSpPr/>
            <p:nvPr/>
          </p:nvSpPr>
          <p:spPr>
            <a:xfrm>
              <a:off x="4853800" y="537725"/>
              <a:ext cx="47325" cy="47300"/>
            </a:xfrm>
            <a:custGeom>
              <a:avLst/>
              <a:gdLst/>
              <a:ahLst/>
              <a:cxnLst/>
              <a:rect l="l" t="t" r="r" b="b"/>
              <a:pathLst>
                <a:path w="1893" h="1892" extrusionOk="0">
                  <a:moveTo>
                    <a:pt x="947" y="207"/>
                  </a:moveTo>
                  <a:cubicBezTo>
                    <a:pt x="1353" y="207"/>
                    <a:pt x="1685" y="539"/>
                    <a:pt x="1685" y="946"/>
                  </a:cubicBezTo>
                  <a:cubicBezTo>
                    <a:pt x="1685" y="1354"/>
                    <a:pt x="1354" y="1686"/>
                    <a:pt x="947" y="1686"/>
                  </a:cubicBezTo>
                  <a:cubicBezTo>
                    <a:pt x="538" y="1686"/>
                    <a:pt x="207" y="1354"/>
                    <a:pt x="207" y="946"/>
                  </a:cubicBezTo>
                  <a:cubicBezTo>
                    <a:pt x="207" y="539"/>
                    <a:pt x="538" y="207"/>
                    <a:pt x="947" y="207"/>
                  </a:cubicBezTo>
                  <a:close/>
                  <a:moveTo>
                    <a:pt x="947" y="0"/>
                  </a:moveTo>
                  <a:cubicBezTo>
                    <a:pt x="425" y="0"/>
                    <a:pt x="1" y="425"/>
                    <a:pt x="1" y="946"/>
                  </a:cubicBezTo>
                  <a:cubicBezTo>
                    <a:pt x="1" y="1467"/>
                    <a:pt x="426" y="1892"/>
                    <a:pt x="947" y="1892"/>
                  </a:cubicBezTo>
                  <a:cubicBezTo>
                    <a:pt x="1467" y="1892"/>
                    <a:pt x="1892" y="1467"/>
                    <a:pt x="1892" y="946"/>
                  </a:cubicBezTo>
                  <a:cubicBezTo>
                    <a:pt x="1892" y="425"/>
                    <a:pt x="1467" y="0"/>
                    <a:pt x="947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46"/>
            <p:cNvSpPr/>
            <p:nvPr/>
          </p:nvSpPr>
          <p:spPr>
            <a:xfrm>
              <a:off x="4920325" y="540325"/>
              <a:ext cx="42100" cy="42100"/>
            </a:xfrm>
            <a:custGeom>
              <a:avLst/>
              <a:gdLst/>
              <a:ahLst/>
              <a:cxnLst/>
              <a:rect l="l" t="t" r="r" b="b"/>
              <a:pathLst>
                <a:path w="1684" h="1684" extrusionOk="0">
                  <a:moveTo>
                    <a:pt x="844" y="0"/>
                  </a:moveTo>
                  <a:cubicBezTo>
                    <a:pt x="843" y="0"/>
                    <a:pt x="843" y="0"/>
                    <a:pt x="842" y="0"/>
                  </a:cubicBezTo>
                  <a:cubicBezTo>
                    <a:pt x="378" y="0"/>
                    <a:pt x="0" y="377"/>
                    <a:pt x="0" y="842"/>
                  </a:cubicBezTo>
                  <a:cubicBezTo>
                    <a:pt x="0" y="1306"/>
                    <a:pt x="376" y="1684"/>
                    <a:pt x="842" y="1684"/>
                  </a:cubicBezTo>
                  <a:cubicBezTo>
                    <a:pt x="1306" y="1684"/>
                    <a:pt x="1684" y="1308"/>
                    <a:pt x="1684" y="842"/>
                  </a:cubicBezTo>
                  <a:cubicBezTo>
                    <a:pt x="1684" y="378"/>
                    <a:pt x="1307" y="0"/>
                    <a:pt x="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46"/>
            <p:cNvSpPr/>
            <p:nvPr/>
          </p:nvSpPr>
          <p:spPr>
            <a:xfrm>
              <a:off x="4917725" y="537725"/>
              <a:ext cx="47300" cy="47300"/>
            </a:xfrm>
            <a:custGeom>
              <a:avLst/>
              <a:gdLst/>
              <a:ahLst/>
              <a:cxnLst/>
              <a:rect l="l" t="t" r="r" b="b"/>
              <a:pathLst>
                <a:path w="1892" h="1892" extrusionOk="0">
                  <a:moveTo>
                    <a:pt x="946" y="207"/>
                  </a:moveTo>
                  <a:cubicBezTo>
                    <a:pt x="1353" y="207"/>
                    <a:pt x="1685" y="539"/>
                    <a:pt x="1685" y="946"/>
                  </a:cubicBezTo>
                  <a:cubicBezTo>
                    <a:pt x="1685" y="1354"/>
                    <a:pt x="1353" y="1686"/>
                    <a:pt x="946" y="1686"/>
                  </a:cubicBezTo>
                  <a:cubicBezTo>
                    <a:pt x="538" y="1686"/>
                    <a:pt x="207" y="1354"/>
                    <a:pt x="207" y="946"/>
                  </a:cubicBezTo>
                  <a:cubicBezTo>
                    <a:pt x="207" y="539"/>
                    <a:pt x="538" y="207"/>
                    <a:pt x="946" y="207"/>
                  </a:cubicBezTo>
                  <a:close/>
                  <a:moveTo>
                    <a:pt x="946" y="0"/>
                  </a:moveTo>
                  <a:cubicBezTo>
                    <a:pt x="424" y="0"/>
                    <a:pt x="0" y="425"/>
                    <a:pt x="0" y="946"/>
                  </a:cubicBezTo>
                  <a:cubicBezTo>
                    <a:pt x="0" y="1467"/>
                    <a:pt x="425" y="1892"/>
                    <a:pt x="946" y="1892"/>
                  </a:cubicBezTo>
                  <a:cubicBezTo>
                    <a:pt x="1467" y="1892"/>
                    <a:pt x="1892" y="1467"/>
                    <a:pt x="1892" y="946"/>
                  </a:cubicBezTo>
                  <a:cubicBezTo>
                    <a:pt x="1892" y="425"/>
                    <a:pt x="1467" y="0"/>
                    <a:pt x="94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46"/>
            <p:cNvSpPr/>
            <p:nvPr/>
          </p:nvSpPr>
          <p:spPr>
            <a:xfrm>
              <a:off x="3792350" y="622850"/>
              <a:ext cx="1217025" cy="1051075"/>
            </a:xfrm>
            <a:custGeom>
              <a:avLst/>
              <a:gdLst/>
              <a:ahLst/>
              <a:cxnLst/>
              <a:rect l="l" t="t" r="r" b="b"/>
              <a:pathLst>
                <a:path w="48681" h="42043" extrusionOk="0">
                  <a:moveTo>
                    <a:pt x="1" y="1"/>
                  </a:moveTo>
                  <a:lnTo>
                    <a:pt x="1" y="39040"/>
                  </a:lnTo>
                  <a:cubicBezTo>
                    <a:pt x="1" y="40698"/>
                    <a:pt x="1344" y="42042"/>
                    <a:pt x="3003" y="42042"/>
                  </a:cubicBezTo>
                  <a:lnTo>
                    <a:pt x="45678" y="42042"/>
                  </a:lnTo>
                  <a:cubicBezTo>
                    <a:pt x="47336" y="42042"/>
                    <a:pt x="48681" y="40698"/>
                    <a:pt x="48681" y="39040"/>
                  </a:cubicBezTo>
                  <a:lnTo>
                    <a:pt x="486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46"/>
            <p:cNvSpPr/>
            <p:nvPr/>
          </p:nvSpPr>
          <p:spPr>
            <a:xfrm>
              <a:off x="3793350" y="1611275"/>
              <a:ext cx="1214975" cy="62650"/>
            </a:xfrm>
            <a:custGeom>
              <a:avLst/>
              <a:gdLst/>
              <a:ahLst/>
              <a:cxnLst/>
              <a:rect l="l" t="t" r="r" b="b"/>
              <a:pathLst>
                <a:path w="48599" h="2506" extrusionOk="0">
                  <a:moveTo>
                    <a:pt x="1" y="0"/>
                  </a:moveTo>
                  <a:cubicBezTo>
                    <a:pt x="239" y="1422"/>
                    <a:pt x="1473" y="2505"/>
                    <a:pt x="2962" y="2505"/>
                  </a:cubicBezTo>
                  <a:lnTo>
                    <a:pt x="45637" y="2505"/>
                  </a:lnTo>
                  <a:cubicBezTo>
                    <a:pt x="47126" y="2505"/>
                    <a:pt x="48361" y="1422"/>
                    <a:pt x="48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46"/>
            <p:cNvSpPr/>
            <p:nvPr/>
          </p:nvSpPr>
          <p:spPr>
            <a:xfrm>
              <a:off x="3796125" y="596700"/>
              <a:ext cx="1209300" cy="22325"/>
            </a:xfrm>
            <a:custGeom>
              <a:avLst/>
              <a:gdLst/>
              <a:ahLst/>
              <a:cxnLst/>
              <a:rect l="l" t="t" r="r" b="b"/>
              <a:pathLst>
                <a:path w="48372" h="893" extrusionOk="0">
                  <a:moveTo>
                    <a:pt x="0" y="1"/>
                  </a:moveTo>
                  <a:lnTo>
                    <a:pt x="0" y="892"/>
                  </a:lnTo>
                  <a:lnTo>
                    <a:pt x="48372" y="892"/>
                  </a:lnTo>
                  <a:lnTo>
                    <a:pt x="48372" y="1"/>
                  </a:lnTo>
                  <a:close/>
                </a:path>
              </a:pathLst>
            </a:custGeom>
            <a:solidFill>
              <a:srgbClr val="FF89BC">
                <a:alpha val="3019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46"/>
            <p:cNvSpPr/>
            <p:nvPr/>
          </p:nvSpPr>
          <p:spPr>
            <a:xfrm>
              <a:off x="3806825" y="511000"/>
              <a:ext cx="366700" cy="101800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46"/>
            <p:cNvSpPr/>
            <p:nvPr/>
          </p:nvSpPr>
          <p:spPr>
            <a:xfrm>
              <a:off x="3788625" y="619175"/>
              <a:ext cx="1224425" cy="1058425"/>
            </a:xfrm>
            <a:custGeom>
              <a:avLst/>
              <a:gdLst/>
              <a:ahLst/>
              <a:cxnLst/>
              <a:rect l="l" t="t" r="r" b="b"/>
              <a:pathLst>
                <a:path w="48977" h="42337" extrusionOk="0">
                  <a:moveTo>
                    <a:pt x="48681" y="295"/>
                  </a:moveTo>
                  <a:lnTo>
                    <a:pt x="48681" y="39186"/>
                  </a:lnTo>
                  <a:cubicBezTo>
                    <a:pt x="48681" y="40760"/>
                    <a:pt x="47400" y="42041"/>
                    <a:pt x="45826" y="42041"/>
                  </a:cubicBezTo>
                  <a:lnTo>
                    <a:pt x="3151" y="42041"/>
                  </a:lnTo>
                  <a:cubicBezTo>
                    <a:pt x="1577" y="42041"/>
                    <a:pt x="297" y="40760"/>
                    <a:pt x="297" y="39186"/>
                  </a:cubicBezTo>
                  <a:lnTo>
                    <a:pt x="297" y="295"/>
                  </a:lnTo>
                  <a:close/>
                  <a:moveTo>
                    <a:pt x="0" y="0"/>
                  </a:moveTo>
                  <a:lnTo>
                    <a:pt x="0" y="39186"/>
                  </a:lnTo>
                  <a:cubicBezTo>
                    <a:pt x="0" y="40923"/>
                    <a:pt x="1414" y="42337"/>
                    <a:pt x="3151" y="42337"/>
                  </a:cubicBezTo>
                  <a:lnTo>
                    <a:pt x="45826" y="42337"/>
                  </a:lnTo>
                  <a:cubicBezTo>
                    <a:pt x="47563" y="42337"/>
                    <a:pt x="48977" y="40924"/>
                    <a:pt x="48976" y="39187"/>
                  </a:cubicBezTo>
                  <a:lnTo>
                    <a:pt x="48976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8" name="Google Shape;1658;p46"/>
          <p:cNvSpPr txBox="1">
            <a:spLocks noGrp="1"/>
          </p:cNvSpPr>
          <p:nvPr>
            <p:ph type="title" idx="2"/>
          </p:nvPr>
        </p:nvSpPr>
        <p:spPr>
          <a:xfrm>
            <a:off x="1279051" y="1207023"/>
            <a:ext cx="15501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1659" name="Google Shape;1659;p46"/>
          <p:cNvGrpSpPr/>
          <p:nvPr/>
        </p:nvGrpSpPr>
        <p:grpSpPr>
          <a:xfrm>
            <a:off x="3733250" y="3699903"/>
            <a:ext cx="380623" cy="505928"/>
            <a:chOff x="5382225" y="1510350"/>
            <a:chExt cx="54075" cy="71875"/>
          </a:xfrm>
        </p:grpSpPr>
        <p:sp>
          <p:nvSpPr>
            <p:cNvPr id="1660" name="Google Shape;1660;p46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46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2" name="Google Shape;1662;p46"/>
          <p:cNvGrpSpPr/>
          <p:nvPr/>
        </p:nvGrpSpPr>
        <p:grpSpPr>
          <a:xfrm rot="2519325">
            <a:off x="4830713" y="3652123"/>
            <a:ext cx="1211820" cy="1565959"/>
            <a:chOff x="5543700" y="1778175"/>
            <a:chExt cx="396425" cy="512275"/>
          </a:xfrm>
        </p:grpSpPr>
        <p:sp>
          <p:nvSpPr>
            <p:cNvPr id="1663" name="Google Shape;1663;p46"/>
            <p:cNvSpPr/>
            <p:nvPr/>
          </p:nvSpPr>
          <p:spPr>
            <a:xfrm>
              <a:off x="5757250" y="1784975"/>
              <a:ext cx="176150" cy="157550"/>
            </a:xfrm>
            <a:custGeom>
              <a:avLst/>
              <a:gdLst/>
              <a:ahLst/>
              <a:cxnLst/>
              <a:rect l="l" t="t" r="r" b="b"/>
              <a:pathLst>
                <a:path w="7046" h="6302" extrusionOk="0">
                  <a:moveTo>
                    <a:pt x="1929" y="0"/>
                  </a:moveTo>
                  <a:lnTo>
                    <a:pt x="0" y="3392"/>
                  </a:lnTo>
                  <a:lnTo>
                    <a:pt x="5117" y="6301"/>
                  </a:lnTo>
                  <a:lnTo>
                    <a:pt x="7046" y="2909"/>
                  </a:lnTo>
                  <a:lnTo>
                    <a:pt x="19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46"/>
            <p:cNvSpPr/>
            <p:nvPr/>
          </p:nvSpPr>
          <p:spPr>
            <a:xfrm>
              <a:off x="5795500" y="1833000"/>
              <a:ext cx="43125" cy="34800"/>
            </a:xfrm>
            <a:custGeom>
              <a:avLst/>
              <a:gdLst/>
              <a:ahLst/>
              <a:cxnLst/>
              <a:rect l="l" t="t" r="r" b="b"/>
              <a:pathLst>
                <a:path w="1725" h="1392" extrusionOk="0">
                  <a:moveTo>
                    <a:pt x="347" y="0"/>
                  </a:moveTo>
                  <a:lnTo>
                    <a:pt x="1" y="608"/>
                  </a:lnTo>
                  <a:lnTo>
                    <a:pt x="1379" y="1391"/>
                  </a:lnTo>
                  <a:lnTo>
                    <a:pt x="1724" y="783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46"/>
            <p:cNvSpPr/>
            <p:nvPr/>
          </p:nvSpPr>
          <p:spPr>
            <a:xfrm>
              <a:off x="5851825" y="1864775"/>
              <a:ext cx="43100" cy="34825"/>
            </a:xfrm>
            <a:custGeom>
              <a:avLst/>
              <a:gdLst/>
              <a:ahLst/>
              <a:cxnLst/>
              <a:rect l="l" t="t" r="r" b="b"/>
              <a:pathLst>
                <a:path w="1724" h="1393" extrusionOk="0">
                  <a:moveTo>
                    <a:pt x="346" y="0"/>
                  </a:moveTo>
                  <a:lnTo>
                    <a:pt x="0" y="609"/>
                  </a:lnTo>
                  <a:lnTo>
                    <a:pt x="1378" y="1392"/>
                  </a:lnTo>
                  <a:lnTo>
                    <a:pt x="1724" y="78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46"/>
            <p:cNvSpPr/>
            <p:nvPr/>
          </p:nvSpPr>
          <p:spPr>
            <a:xfrm>
              <a:off x="5757025" y="1850925"/>
              <a:ext cx="138750" cy="91700"/>
            </a:xfrm>
            <a:custGeom>
              <a:avLst/>
              <a:gdLst/>
              <a:ahLst/>
              <a:cxnLst/>
              <a:rect l="l" t="t" r="r" b="b"/>
              <a:pathLst>
                <a:path w="5550" h="3668" extrusionOk="0">
                  <a:moveTo>
                    <a:pt x="432" y="1"/>
                  </a:moveTo>
                  <a:lnTo>
                    <a:pt x="1" y="758"/>
                  </a:lnTo>
                  <a:lnTo>
                    <a:pt x="5118" y="3667"/>
                  </a:lnTo>
                  <a:lnTo>
                    <a:pt x="5549" y="2910"/>
                  </a:lnTo>
                  <a:lnTo>
                    <a:pt x="432" y="1"/>
                  </a:lnTo>
                  <a:close/>
                </a:path>
              </a:pathLst>
            </a:custGeom>
            <a:solidFill>
              <a:srgbClr val="9EA2E0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46"/>
            <p:cNvSpPr/>
            <p:nvPr/>
          </p:nvSpPr>
          <p:spPr>
            <a:xfrm>
              <a:off x="5750150" y="1778175"/>
              <a:ext cx="189975" cy="171400"/>
            </a:xfrm>
            <a:custGeom>
              <a:avLst/>
              <a:gdLst/>
              <a:ahLst/>
              <a:cxnLst/>
              <a:rect l="l" t="t" r="r" b="b"/>
              <a:pathLst>
                <a:path w="7599" h="6856" extrusionOk="0">
                  <a:moveTo>
                    <a:pt x="2280" y="553"/>
                  </a:moveTo>
                  <a:lnTo>
                    <a:pt x="7045" y="3260"/>
                  </a:lnTo>
                  <a:lnTo>
                    <a:pt x="5316" y="6300"/>
                  </a:lnTo>
                  <a:lnTo>
                    <a:pt x="552" y="3592"/>
                  </a:lnTo>
                  <a:lnTo>
                    <a:pt x="2280" y="553"/>
                  </a:lnTo>
                  <a:close/>
                  <a:moveTo>
                    <a:pt x="2129" y="1"/>
                  </a:moveTo>
                  <a:lnTo>
                    <a:pt x="0" y="3746"/>
                  </a:lnTo>
                  <a:lnTo>
                    <a:pt x="5470" y="6855"/>
                  </a:lnTo>
                  <a:lnTo>
                    <a:pt x="7598" y="3110"/>
                  </a:lnTo>
                  <a:lnTo>
                    <a:pt x="21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46"/>
            <p:cNvSpPr/>
            <p:nvPr/>
          </p:nvSpPr>
          <p:spPr>
            <a:xfrm>
              <a:off x="5549250" y="1858025"/>
              <a:ext cx="355600" cy="427275"/>
            </a:xfrm>
            <a:custGeom>
              <a:avLst/>
              <a:gdLst/>
              <a:ahLst/>
              <a:cxnLst/>
              <a:rect l="l" t="t" r="r" b="b"/>
              <a:pathLst>
                <a:path w="14224" h="17091" extrusionOk="0">
                  <a:moveTo>
                    <a:pt x="7478" y="1"/>
                  </a:moveTo>
                  <a:lnTo>
                    <a:pt x="1060" y="11294"/>
                  </a:lnTo>
                  <a:cubicBezTo>
                    <a:pt x="0" y="13156"/>
                    <a:pt x="652" y="15524"/>
                    <a:pt x="2515" y="16583"/>
                  </a:cubicBezTo>
                  <a:cubicBezTo>
                    <a:pt x="3120" y="16927"/>
                    <a:pt x="3779" y="17091"/>
                    <a:pt x="4429" y="17091"/>
                  </a:cubicBezTo>
                  <a:cubicBezTo>
                    <a:pt x="5779" y="17091"/>
                    <a:pt x="7090" y="16385"/>
                    <a:pt x="7805" y="15128"/>
                  </a:cubicBezTo>
                  <a:lnTo>
                    <a:pt x="14223" y="3835"/>
                  </a:lnTo>
                  <a:lnTo>
                    <a:pt x="74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46"/>
            <p:cNvSpPr/>
            <p:nvPr/>
          </p:nvSpPr>
          <p:spPr>
            <a:xfrm>
              <a:off x="5612600" y="1906250"/>
              <a:ext cx="292250" cy="379025"/>
            </a:xfrm>
            <a:custGeom>
              <a:avLst/>
              <a:gdLst/>
              <a:ahLst/>
              <a:cxnLst/>
              <a:rect l="l" t="t" r="r" b="b"/>
              <a:pathLst>
                <a:path w="11690" h="15161" extrusionOk="0">
                  <a:moveTo>
                    <a:pt x="8337" y="0"/>
                  </a:moveTo>
                  <a:lnTo>
                    <a:pt x="1" y="14664"/>
                  </a:lnTo>
                  <a:cubicBezTo>
                    <a:pt x="601" y="15001"/>
                    <a:pt x="1252" y="15161"/>
                    <a:pt x="1895" y="15161"/>
                  </a:cubicBezTo>
                  <a:cubicBezTo>
                    <a:pt x="3245" y="15161"/>
                    <a:pt x="4556" y="14455"/>
                    <a:pt x="5271" y="13199"/>
                  </a:cubicBezTo>
                  <a:lnTo>
                    <a:pt x="11689" y="1906"/>
                  </a:lnTo>
                  <a:lnTo>
                    <a:pt x="83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46"/>
            <p:cNvSpPr/>
            <p:nvPr/>
          </p:nvSpPr>
          <p:spPr>
            <a:xfrm>
              <a:off x="5604750" y="1945300"/>
              <a:ext cx="297100" cy="336300"/>
            </a:xfrm>
            <a:custGeom>
              <a:avLst/>
              <a:gdLst/>
              <a:ahLst/>
              <a:cxnLst/>
              <a:rect l="l" t="t" r="r" b="b"/>
              <a:pathLst>
                <a:path w="11884" h="13452" extrusionOk="0">
                  <a:moveTo>
                    <a:pt x="11531" y="1"/>
                  </a:moveTo>
                  <a:lnTo>
                    <a:pt x="5217" y="11107"/>
                  </a:lnTo>
                  <a:cubicBezTo>
                    <a:pt x="4675" y="12063"/>
                    <a:pt x="3898" y="12695"/>
                    <a:pt x="2972" y="12938"/>
                  </a:cubicBezTo>
                  <a:cubicBezTo>
                    <a:pt x="2698" y="13010"/>
                    <a:pt x="2416" y="13045"/>
                    <a:pt x="2133" y="13045"/>
                  </a:cubicBezTo>
                  <a:cubicBezTo>
                    <a:pt x="1481" y="13045"/>
                    <a:pt x="819" y="12857"/>
                    <a:pt x="210" y="12490"/>
                  </a:cubicBezTo>
                  <a:lnTo>
                    <a:pt x="0" y="12838"/>
                  </a:lnTo>
                  <a:cubicBezTo>
                    <a:pt x="34" y="12858"/>
                    <a:pt x="65" y="12876"/>
                    <a:pt x="98" y="12895"/>
                  </a:cubicBezTo>
                  <a:cubicBezTo>
                    <a:pt x="746" y="13263"/>
                    <a:pt x="1443" y="13452"/>
                    <a:pt x="2133" y="13452"/>
                  </a:cubicBezTo>
                  <a:cubicBezTo>
                    <a:pt x="2451" y="13452"/>
                    <a:pt x="2767" y="13412"/>
                    <a:pt x="3075" y="13330"/>
                  </a:cubicBezTo>
                  <a:cubicBezTo>
                    <a:pt x="4109" y="13059"/>
                    <a:pt x="4971" y="12360"/>
                    <a:pt x="5570" y="11308"/>
                  </a:cubicBezTo>
                  <a:lnTo>
                    <a:pt x="11883" y="201"/>
                  </a:lnTo>
                  <a:lnTo>
                    <a:pt x="115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46"/>
            <p:cNvSpPr/>
            <p:nvPr/>
          </p:nvSpPr>
          <p:spPr>
            <a:xfrm>
              <a:off x="5817025" y="1952675"/>
              <a:ext cx="64825" cy="42850"/>
            </a:xfrm>
            <a:custGeom>
              <a:avLst/>
              <a:gdLst/>
              <a:ahLst/>
              <a:cxnLst/>
              <a:rect l="l" t="t" r="r" b="b"/>
              <a:pathLst>
                <a:path w="2593" h="1714" extrusionOk="0">
                  <a:moveTo>
                    <a:pt x="201" y="0"/>
                  </a:moveTo>
                  <a:lnTo>
                    <a:pt x="0" y="354"/>
                  </a:lnTo>
                  <a:lnTo>
                    <a:pt x="2392" y="1713"/>
                  </a:lnTo>
                  <a:lnTo>
                    <a:pt x="2593" y="136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46"/>
            <p:cNvSpPr/>
            <p:nvPr/>
          </p:nvSpPr>
          <p:spPr>
            <a:xfrm>
              <a:off x="5834350" y="1922175"/>
              <a:ext cx="64850" cy="42850"/>
            </a:xfrm>
            <a:custGeom>
              <a:avLst/>
              <a:gdLst/>
              <a:ahLst/>
              <a:cxnLst/>
              <a:rect l="l" t="t" r="r" b="b"/>
              <a:pathLst>
                <a:path w="2594" h="1714" extrusionOk="0">
                  <a:moveTo>
                    <a:pt x="202" y="1"/>
                  </a:moveTo>
                  <a:lnTo>
                    <a:pt x="1" y="353"/>
                  </a:lnTo>
                  <a:lnTo>
                    <a:pt x="2392" y="1714"/>
                  </a:lnTo>
                  <a:lnTo>
                    <a:pt x="2593" y="1360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46"/>
            <p:cNvSpPr/>
            <p:nvPr/>
          </p:nvSpPr>
          <p:spPr>
            <a:xfrm>
              <a:off x="5811850" y="1961675"/>
              <a:ext cx="64825" cy="42825"/>
            </a:xfrm>
            <a:custGeom>
              <a:avLst/>
              <a:gdLst/>
              <a:ahLst/>
              <a:cxnLst/>
              <a:rect l="l" t="t" r="r" b="b"/>
              <a:pathLst>
                <a:path w="2593" h="1713" extrusionOk="0">
                  <a:moveTo>
                    <a:pt x="200" y="0"/>
                  </a:moveTo>
                  <a:lnTo>
                    <a:pt x="0" y="353"/>
                  </a:lnTo>
                  <a:lnTo>
                    <a:pt x="2393" y="1713"/>
                  </a:lnTo>
                  <a:lnTo>
                    <a:pt x="2593" y="136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46"/>
            <p:cNvSpPr/>
            <p:nvPr/>
          </p:nvSpPr>
          <p:spPr>
            <a:xfrm>
              <a:off x="5715375" y="1894975"/>
              <a:ext cx="64825" cy="42825"/>
            </a:xfrm>
            <a:custGeom>
              <a:avLst/>
              <a:gdLst/>
              <a:ahLst/>
              <a:cxnLst/>
              <a:rect l="l" t="t" r="r" b="b"/>
              <a:pathLst>
                <a:path w="2593" h="1713" extrusionOk="0">
                  <a:moveTo>
                    <a:pt x="201" y="0"/>
                  </a:moveTo>
                  <a:lnTo>
                    <a:pt x="0" y="354"/>
                  </a:lnTo>
                  <a:lnTo>
                    <a:pt x="2393" y="1713"/>
                  </a:lnTo>
                  <a:lnTo>
                    <a:pt x="2593" y="1359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46"/>
            <p:cNvSpPr/>
            <p:nvPr/>
          </p:nvSpPr>
          <p:spPr>
            <a:xfrm>
              <a:off x="5593050" y="1864900"/>
              <a:ext cx="210750" cy="260425"/>
            </a:xfrm>
            <a:custGeom>
              <a:avLst/>
              <a:gdLst/>
              <a:ahLst/>
              <a:cxnLst/>
              <a:rect l="l" t="t" r="r" b="b"/>
              <a:pathLst>
                <a:path w="8430" h="10417" extrusionOk="0">
                  <a:moveTo>
                    <a:pt x="5805" y="1"/>
                  </a:moveTo>
                  <a:lnTo>
                    <a:pt x="56" y="10114"/>
                  </a:lnTo>
                  <a:cubicBezTo>
                    <a:pt x="0" y="10211"/>
                    <a:pt x="35" y="10335"/>
                    <a:pt x="132" y="10390"/>
                  </a:cubicBezTo>
                  <a:cubicBezTo>
                    <a:pt x="163" y="10408"/>
                    <a:pt x="198" y="10416"/>
                    <a:pt x="232" y="10416"/>
                  </a:cubicBezTo>
                  <a:cubicBezTo>
                    <a:pt x="302" y="10416"/>
                    <a:pt x="371" y="10379"/>
                    <a:pt x="409" y="10314"/>
                  </a:cubicBezTo>
                  <a:lnTo>
                    <a:pt x="5958" y="553"/>
                  </a:lnTo>
                  <a:lnTo>
                    <a:pt x="8098" y="1770"/>
                  </a:lnTo>
                  <a:cubicBezTo>
                    <a:pt x="8129" y="1788"/>
                    <a:pt x="8163" y="1796"/>
                    <a:pt x="8197" y="1796"/>
                  </a:cubicBezTo>
                  <a:cubicBezTo>
                    <a:pt x="8268" y="1796"/>
                    <a:pt x="8336" y="1759"/>
                    <a:pt x="8373" y="1693"/>
                  </a:cubicBezTo>
                  <a:cubicBezTo>
                    <a:pt x="8429" y="1596"/>
                    <a:pt x="8395" y="1472"/>
                    <a:pt x="8298" y="1418"/>
                  </a:cubicBezTo>
                  <a:lnTo>
                    <a:pt x="5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46"/>
            <p:cNvSpPr/>
            <p:nvPr/>
          </p:nvSpPr>
          <p:spPr>
            <a:xfrm>
              <a:off x="5728275" y="1890950"/>
              <a:ext cx="56650" cy="38100"/>
            </a:xfrm>
            <a:custGeom>
              <a:avLst/>
              <a:gdLst/>
              <a:ahLst/>
              <a:cxnLst/>
              <a:rect l="l" t="t" r="r" b="b"/>
              <a:pathLst>
                <a:path w="2266" h="1524" extrusionOk="0">
                  <a:moveTo>
                    <a:pt x="199" y="0"/>
                  </a:moveTo>
                  <a:lnTo>
                    <a:pt x="1" y="349"/>
                  </a:lnTo>
                  <a:lnTo>
                    <a:pt x="2068" y="1523"/>
                  </a:lnTo>
                  <a:lnTo>
                    <a:pt x="2266" y="1175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46"/>
            <p:cNvSpPr/>
            <p:nvPr/>
          </p:nvSpPr>
          <p:spPr>
            <a:xfrm>
              <a:off x="5543700" y="1851225"/>
              <a:ext cx="368275" cy="439225"/>
            </a:xfrm>
            <a:custGeom>
              <a:avLst/>
              <a:gdLst/>
              <a:ahLst/>
              <a:cxnLst/>
              <a:rect l="l" t="t" r="r" b="b"/>
              <a:pathLst>
                <a:path w="14731" h="17569" extrusionOk="0">
                  <a:moveTo>
                    <a:pt x="7785" y="555"/>
                  </a:moveTo>
                  <a:lnTo>
                    <a:pt x="14176" y="4187"/>
                  </a:lnTo>
                  <a:lnTo>
                    <a:pt x="7857" y="15303"/>
                  </a:lnTo>
                  <a:cubicBezTo>
                    <a:pt x="7181" y="16493"/>
                    <a:pt x="5935" y="17162"/>
                    <a:pt x="4655" y="17162"/>
                  </a:cubicBezTo>
                  <a:cubicBezTo>
                    <a:pt x="4040" y="17162"/>
                    <a:pt x="3417" y="17008"/>
                    <a:pt x="2845" y="16683"/>
                  </a:cubicBezTo>
                  <a:cubicBezTo>
                    <a:pt x="1083" y="15682"/>
                    <a:pt x="463" y="13433"/>
                    <a:pt x="1466" y="11671"/>
                  </a:cubicBezTo>
                  <a:lnTo>
                    <a:pt x="7785" y="555"/>
                  </a:lnTo>
                  <a:close/>
                  <a:moveTo>
                    <a:pt x="7633" y="0"/>
                  </a:moveTo>
                  <a:lnTo>
                    <a:pt x="1114" y="11470"/>
                  </a:lnTo>
                  <a:cubicBezTo>
                    <a:pt x="0" y="13427"/>
                    <a:pt x="687" y="15922"/>
                    <a:pt x="2644" y="17036"/>
                  </a:cubicBezTo>
                  <a:cubicBezTo>
                    <a:pt x="3280" y="17397"/>
                    <a:pt x="3972" y="17568"/>
                    <a:pt x="4655" y="17568"/>
                  </a:cubicBezTo>
                  <a:cubicBezTo>
                    <a:pt x="6076" y="17568"/>
                    <a:pt x="7458" y="16826"/>
                    <a:pt x="8211" y="15505"/>
                  </a:cubicBezTo>
                  <a:lnTo>
                    <a:pt x="14730" y="4035"/>
                  </a:lnTo>
                  <a:lnTo>
                    <a:pt x="76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8" name="Google Shape;1678;p46"/>
          <p:cNvSpPr/>
          <p:nvPr/>
        </p:nvSpPr>
        <p:spPr>
          <a:xfrm>
            <a:off x="5977200" y="1500175"/>
            <a:ext cx="217898" cy="257323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p47"/>
          <p:cNvSpPr txBox="1">
            <a:spLocks noGrp="1"/>
          </p:cNvSpPr>
          <p:nvPr>
            <p:ph type="subTitle" idx="1"/>
          </p:nvPr>
        </p:nvSpPr>
        <p:spPr>
          <a:xfrm rot="-218">
            <a:off x="4810247" y="2370951"/>
            <a:ext cx="2264211" cy="21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8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VI ASPETTIAMO</a:t>
            </a:r>
            <a:r>
              <a:rPr lang="en" sz="18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!</a:t>
            </a: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" sz="18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000" dirty="0">
                <a:solidFill>
                  <a:srgbClr val="000000"/>
                </a:solidFill>
                <a:latin typeface="Poppins"/>
                <a:cs typeface="Poppins"/>
                <a:sym typeface="Poppins"/>
              </a:rPr>
              <a:t>Il Dirigente Scolastico, </a:t>
            </a: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000" dirty="0">
                <a:solidFill>
                  <a:srgbClr val="000000"/>
                </a:solidFill>
                <a:latin typeface="Poppins"/>
                <a:cs typeface="Poppins"/>
                <a:sym typeface="Poppins"/>
              </a:rPr>
              <a:t>gli insegnanti </a:t>
            </a: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000" dirty="0">
                <a:solidFill>
                  <a:srgbClr val="000000"/>
                </a:solidFill>
                <a:latin typeface="Poppins"/>
                <a:cs typeface="Poppins"/>
                <a:sym typeface="Poppins"/>
              </a:rPr>
              <a:t>e tutto il personale scolastico</a:t>
            </a:r>
            <a:endParaRPr sz="1000" dirty="0"/>
          </a:p>
        </p:txBody>
      </p:sp>
      <p:grpSp>
        <p:nvGrpSpPr>
          <p:cNvPr id="1685" name="Google Shape;1685;p47"/>
          <p:cNvGrpSpPr/>
          <p:nvPr/>
        </p:nvGrpSpPr>
        <p:grpSpPr>
          <a:xfrm>
            <a:off x="5997037" y="357840"/>
            <a:ext cx="380623" cy="505928"/>
            <a:chOff x="5382225" y="1510350"/>
            <a:chExt cx="54075" cy="71875"/>
          </a:xfrm>
        </p:grpSpPr>
        <p:sp>
          <p:nvSpPr>
            <p:cNvPr id="1686" name="Google Shape;1686;p47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47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8" name="Google Shape;1688;p47"/>
          <p:cNvSpPr/>
          <p:nvPr/>
        </p:nvSpPr>
        <p:spPr>
          <a:xfrm>
            <a:off x="6780367" y="3524970"/>
            <a:ext cx="153048" cy="180724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9" name="Google Shape;1689;p47"/>
          <p:cNvSpPr/>
          <p:nvPr/>
        </p:nvSpPr>
        <p:spPr>
          <a:xfrm>
            <a:off x="7074525" y="2190213"/>
            <a:ext cx="217898" cy="257323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0" name="Google Shape;1690;p47"/>
          <p:cNvSpPr/>
          <p:nvPr/>
        </p:nvSpPr>
        <p:spPr>
          <a:xfrm>
            <a:off x="4958575" y="1123762"/>
            <a:ext cx="153048" cy="180724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91" name="Google Shape;1691;p47"/>
          <p:cNvGrpSpPr/>
          <p:nvPr/>
        </p:nvGrpSpPr>
        <p:grpSpPr>
          <a:xfrm rot="-803013">
            <a:off x="5969802" y="3809963"/>
            <a:ext cx="1010435" cy="933246"/>
            <a:chOff x="3310900" y="2923925"/>
            <a:chExt cx="429025" cy="402050"/>
          </a:xfrm>
        </p:grpSpPr>
        <p:sp>
          <p:nvSpPr>
            <p:cNvPr id="1692" name="Google Shape;1692;p47"/>
            <p:cNvSpPr/>
            <p:nvPr/>
          </p:nvSpPr>
          <p:spPr>
            <a:xfrm>
              <a:off x="3310900" y="2923925"/>
              <a:ext cx="429025" cy="402050"/>
            </a:xfrm>
            <a:custGeom>
              <a:avLst/>
              <a:gdLst/>
              <a:ahLst/>
              <a:cxnLst/>
              <a:rect l="l" t="t" r="r" b="b"/>
              <a:pathLst>
                <a:path w="17161" h="16082" extrusionOk="0">
                  <a:moveTo>
                    <a:pt x="12720" y="0"/>
                  </a:moveTo>
                  <a:cubicBezTo>
                    <a:pt x="12385" y="0"/>
                    <a:pt x="12108" y="249"/>
                    <a:pt x="12074" y="583"/>
                  </a:cubicBezTo>
                  <a:cubicBezTo>
                    <a:pt x="12069" y="630"/>
                    <a:pt x="12064" y="675"/>
                    <a:pt x="12055" y="721"/>
                  </a:cubicBezTo>
                  <a:cubicBezTo>
                    <a:pt x="12027" y="720"/>
                    <a:pt x="11999" y="718"/>
                    <a:pt x="11970" y="718"/>
                  </a:cubicBezTo>
                  <a:cubicBezTo>
                    <a:pt x="11540" y="718"/>
                    <a:pt x="11142" y="911"/>
                    <a:pt x="10872" y="1223"/>
                  </a:cubicBezTo>
                  <a:cubicBezTo>
                    <a:pt x="10606" y="964"/>
                    <a:pt x="10243" y="809"/>
                    <a:pt x="9859" y="809"/>
                  </a:cubicBezTo>
                  <a:cubicBezTo>
                    <a:pt x="9432" y="809"/>
                    <a:pt x="9035" y="999"/>
                    <a:pt x="8765" y="1309"/>
                  </a:cubicBezTo>
                  <a:cubicBezTo>
                    <a:pt x="8501" y="1058"/>
                    <a:pt x="8146" y="910"/>
                    <a:pt x="7771" y="910"/>
                  </a:cubicBezTo>
                  <a:cubicBezTo>
                    <a:pt x="7342" y="910"/>
                    <a:pt x="6944" y="1100"/>
                    <a:pt x="6674" y="1412"/>
                  </a:cubicBezTo>
                  <a:cubicBezTo>
                    <a:pt x="6410" y="1159"/>
                    <a:pt x="6055" y="1011"/>
                    <a:pt x="5671" y="1011"/>
                  </a:cubicBezTo>
                  <a:cubicBezTo>
                    <a:pt x="5259" y="1011"/>
                    <a:pt x="4874" y="1190"/>
                    <a:pt x="4604" y="1482"/>
                  </a:cubicBezTo>
                  <a:cubicBezTo>
                    <a:pt x="4341" y="1236"/>
                    <a:pt x="3989" y="1090"/>
                    <a:pt x="3617" y="1090"/>
                  </a:cubicBezTo>
                  <a:cubicBezTo>
                    <a:pt x="3115" y="1090"/>
                    <a:pt x="2655" y="1352"/>
                    <a:pt x="2394" y="1761"/>
                  </a:cubicBezTo>
                  <a:lnTo>
                    <a:pt x="2322" y="1763"/>
                  </a:lnTo>
                  <a:cubicBezTo>
                    <a:pt x="2305" y="1761"/>
                    <a:pt x="2285" y="1760"/>
                    <a:pt x="2265" y="1760"/>
                  </a:cubicBezTo>
                  <a:cubicBezTo>
                    <a:pt x="2263" y="1760"/>
                    <a:pt x="2236" y="1761"/>
                    <a:pt x="2227" y="1761"/>
                  </a:cubicBezTo>
                  <a:cubicBezTo>
                    <a:pt x="2217" y="1761"/>
                    <a:pt x="2210" y="1761"/>
                    <a:pt x="2200" y="1762"/>
                  </a:cubicBezTo>
                  <a:cubicBezTo>
                    <a:pt x="2150" y="1767"/>
                    <a:pt x="2081" y="1781"/>
                    <a:pt x="2007" y="1818"/>
                  </a:cubicBezTo>
                  <a:cubicBezTo>
                    <a:pt x="1948" y="1845"/>
                    <a:pt x="1894" y="1883"/>
                    <a:pt x="1848" y="1929"/>
                  </a:cubicBezTo>
                  <a:cubicBezTo>
                    <a:pt x="1813" y="1965"/>
                    <a:pt x="1784" y="2004"/>
                    <a:pt x="1759" y="2046"/>
                  </a:cubicBezTo>
                  <a:cubicBezTo>
                    <a:pt x="1745" y="2067"/>
                    <a:pt x="1733" y="2092"/>
                    <a:pt x="1724" y="2115"/>
                  </a:cubicBezTo>
                  <a:cubicBezTo>
                    <a:pt x="1697" y="2181"/>
                    <a:pt x="1680" y="2251"/>
                    <a:pt x="1679" y="2323"/>
                  </a:cubicBezTo>
                  <a:lnTo>
                    <a:pt x="1654" y="3255"/>
                  </a:lnTo>
                  <a:lnTo>
                    <a:pt x="1497" y="6508"/>
                  </a:lnTo>
                  <a:lnTo>
                    <a:pt x="1495" y="6508"/>
                  </a:lnTo>
                  <a:cubicBezTo>
                    <a:pt x="1160" y="6508"/>
                    <a:pt x="882" y="6758"/>
                    <a:pt x="849" y="7091"/>
                  </a:cubicBezTo>
                  <a:cubicBezTo>
                    <a:pt x="826" y="7318"/>
                    <a:pt x="772" y="7521"/>
                    <a:pt x="691" y="7695"/>
                  </a:cubicBezTo>
                  <a:cubicBezTo>
                    <a:pt x="600" y="7885"/>
                    <a:pt x="467" y="8049"/>
                    <a:pt x="314" y="8158"/>
                  </a:cubicBezTo>
                  <a:cubicBezTo>
                    <a:pt x="101" y="8310"/>
                    <a:pt x="1" y="8573"/>
                    <a:pt x="58" y="8830"/>
                  </a:cubicBezTo>
                  <a:cubicBezTo>
                    <a:pt x="116" y="9086"/>
                    <a:pt x="321" y="9280"/>
                    <a:pt x="580" y="9326"/>
                  </a:cubicBezTo>
                  <a:cubicBezTo>
                    <a:pt x="874" y="9375"/>
                    <a:pt x="1113" y="9517"/>
                    <a:pt x="1338" y="9777"/>
                  </a:cubicBezTo>
                  <a:lnTo>
                    <a:pt x="1103" y="14588"/>
                  </a:lnTo>
                  <a:cubicBezTo>
                    <a:pt x="1092" y="14834"/>
                    <a:pt x="1244" y="15059"/>
                    <a:pt x="1479" y="15139"/>
                  </a:cubicBezTo>
                  <a:lnTo>
                    <a:pt x="1659" y="15201"/>
                  </a:lnTo>
                  <a:cubicBezTo>
                    <a:pt x="1724" y="15239"/>
                    <a:pt x="1798" y="15264"/>
                    <a:pt x="1875" y="15275"/>
                  </a:cubicBezTo>
                  <a:lnTo>
                    <a:pt x="1978" y="15311"/>
                  </a:lnTo>
                  <a:cubicBezTo>
                    <a:pt x="2082" y="15408"/>
                    <a:pt x="2224" y="15469"/>
                    <a:pt x="2380" y="15469"/>
                  </a:cubicBezTo>
                  <a:cubicBezTo>
                    <a:pt x="2397" y="15469"/>
                    <a:pt x="2415" y="15466"/>
                    <a:pt x="2432" y="15465"/>
                  </a:cubicBezTo>
                  <a:lnTo>
                    <a:pt x="2452" y="15472"/>
                  </a:lnTo>
                  <a:cubicBezTo>
                    <a:pt x="2544" y="15542"/>
                    <a:pt x="2660" y="15584"/>
                    <a:pt x="2785" y="15586"/>
                  </a:cubicBezTo>
                  <a:lnTo>
                    <a:pt x="2992" y="15658"/>
                  </a:lnTo>
                  <a:cubicBezTo>
                    <a:pt x="3049" y="15690"/>
                    <a:pt x="3114" y="15712"/>
                    <a:pt x="3181" y="15722"/>
                  </a:cubicBezTo>
                  <a:lnTo>
                    <a:pt x="4149" y="16052"/>
                  </a:lnTo>
                  <a:cubicBezTo>
                    <a:pt x="4207" y="16071"/>
                    <a:pt x="4268" y="16082"/>
                    <a:pt x="4328" y="16082"/>
                  </a:cubicBezTo>
                  <a:lnTo>
                    <a:pt x="4370" y="16082"/>
                  </a:lnTo>
                  <a:lnTo>
                    <a:pt x="15373" y="15338"/>
                  </a:lnTo>
                  <a:cubicBezTo>
                    <a:pt x="15488" y="15434"/>
                    <a:pt x="15634" y="15488"/>
                    <a:pt x="15788" y="15488"/>
                  </a:cubicBezTo>
                  <a:cubicBezTo>
                    <a:pt x="16108" y="15488"/>
                    <a:pt x="16376" y="15260"/>
                    <a:pt x="16429" y="14946"/>
                  </a:cubicBezTo>
                  <a:cubicBezTo>
                    <a:pt x="16493" y="14566"/>
                    <a:pt x="16602" y="14099"/>
                    <a:pt x="16889" y="13860"/>
                  </a:cubicBezTo>
                  <a:cubicBezTo>
                    <a:pt x="17078" y="13702"/>
                    <a:pt x="17161" y="13455"/>
                    <a:pt x="17105" y="13215"/>
                  </a:cubicBezTo>
                  <a:cubicBezTo>
                    <a:pt x="17049" y="12974"/>
                    <a:pt x="16865" y="12789"/>
                    <a:pt x="16625" y="12731"/>
                  </a:cubicBezTo>
                  <a:cubicBezTo>
                    <a:pt x="16446" y="12688"/>
                    <a:pt x="16262" y="12582"/>
                    <a:pt x="16108" y="12432"/>
                  </a:cubicBezTo>
                  <a:cubicBezTo>
                    <a:pt x="15973" y="12305"/>
                    <a:pt x="15867" y="12166"/>
                    <a:pt x="15769" y="11995"/>
                  </a:cubicBezTo>
                  <a:cubicBezTo>
                    <a:pt x="15732" y="11930"/>
                    <a:pt x="15687" y="11875"/>
                    <a:pt x="15632" y="11827"/>
                  </a:cubicBezTo>
                  <a:lnTo>
                    <a:pt x="14273" y="2331"/>
                  </a:lnTo>
                  <a:cubicBezTo>
                    <a:pt x="14312" y="2278"/>
                    <a:pt x="14356" y="2231"/>
                    <a:pt x="14403" y="2193"/>
                  </a:cubicBezTo>
                  <a:cubicBezTo>
                    <a:pt x="14593" y="2035"/>
                    <a:pt x="14675" y="1787"/>
                    <a:pt x="14620" y="1548"/>
                  </a:cubicBezTo>
                  <a:cubicBezTo>
                    <a:pt x="14563" y="1307"/>
                    <a:pt x="14379" y="1122"/>
                    <a:pt x="14140" y="1064"/>
                  </a:cubicBezTo>
                  <a:cubicBezTo>
                    <a:pt x="13961" y="1021"/>
                    <a:pt x="13778" y="915"/>
                    <a:pt x="13622" y="765"/>
                  </a:cubicBezTo>
                  <a:cubicBezTo>
                    <a:pt x="13488" y="639"/>
                    <a:pt x="13381" y="500"/>
                    <a:pt x="13284" y="328"/>
                  </a:cubicBezTo>
                  <a:cubicBezTo>
                    <a:pt x="13168" y="126"/>
                    <a:pt x="12953" y="0"/>
                    <a:pt x="127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3352975" y="2967550"/>
              <a:ext cx="345925" cy="342725"/>
            </a:xfrm>
            <a:custGeom>
              <a:avLst/>
              <a:gdLst/>
              <a:ahLst/>
              <a:cxnLst/>
              <a:rect l="l" t="t" r="r" b="b"/>
              <a:pathLst>
                <a:path w="13837" h="13709" extrusionOk="0">
                  <a:moveTo>
                    <a:pt x="11981" y="0"/>
                  </a:moveTo>
                  <a:lnTo>
                    <a:pt x="597" y="502"/>
                  </a:lnTo>
                  <a:lnTo>
                    <a:pt x="1" y="12798"/>
                  </a:lnTo>
                  <a:lnTo>
                    <a:pt x="2455" y="13635"/>
                  </a:lnTo>
                  <a:lnTo>
                    <a:pt x="2673" y="13709"/>
                  </a:lnTo>
                  <a:lnTo>
                    <a:pt x="13837" y="12953"/>
                  </a:lnTo>
                  <a:lnTo>
                    <a:pt x="11981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3352975" y="2980100"/>
              <a:ext cx="61400" cy="328350"/>
            </a:xfrm>
            <a:custGeom>
              <a:avLst/>
              <a:gdLst/>
              <a:ahLst/>
              <a:cxnLst/>
              <a:rect l="l" t="t" r="r" b="b"/>
              <a:pathLst>
                <a:path w="2456" h="13134" extrusionOk="0">
                  <a:moveTo>
                    <a:pt x="597" y="0"/>
                  </a:moveTo>
                  <a:lnTo>
                    <a:pt x="1" y="12296"/>
                  </a:lnTo>
                  <a:lnTo>
                    <a:pt x="2455" y="13133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3406400" y="2989800"/>
              <a:ext cx="19100" cy="19100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381" y="0"/>
                  </a:moveTo>
                  <a:cubicBezTo>
                    <a:pt x="171" y="0"/>
                    <a:pt x="1" y="171"/>
                    <a:pt x="1" y="381"/>
                  </a:cubicBezTo>
                  <a:cubicBezTo>
                    <a:pt x="1" y="593"/>
                    <a:pt x="171" y="763"/>
                    <a:pt x="381" y="763"/>
                  </a:cubicBezTo>
                  <a:cubicBezTo>
                    <a:pt x="592" y="763"/>
                    <a:pt x="763" y="593"/>
                    <a:pt x="763" y="381"/>
                  </a:cubicBezTo>
                  <a:cubicBezTo>
                    <a:pt x="763" y="171"/>
                    <a:pt x="592" y="0"/>
                    <a:pt x="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3380350" y="2963125"/>
              <a:ext cx="44025" cy="43400"/>
            </a:xfrm>
            <a:custGeom>
              <a:avLst/>
              <a:gdLst/>
              <a:ahLst/>
              <a:cxnLst/>
              <a:rect l="l" t="t" r="r" b="b"/>
              <a:pathLst>
                <a:path w="1761" h="1736" extrusionOk="0">
                  <a:moveTo>
                    <a:pt x="863" y="1"/>
                  </a:moveTo>
                  <a:cubicBezTo>
                    <a:pt x="452" y="1"/>
                    <a:pt x="106" y="277"/>
                    <a:pt x="0" y="653"/>
                  </a:cubicBezTo>
                  <a:lnTo>
                    <a:pt x="93" y="647"/>
                  </a:lnTo>
                  <a:cubicBezTo>
                    <a:pt x="198" y="324"/>
                    <a:pt x="503" y="88"/>
                    <a:pt x="863" y="88"/>
                  </a:cubicBezTo>
                  <a:cubicBezTo>
                    <a:pt x="1308" y="88"/>
                    <a:pt x="1671" y="451"/>
                    <a:pt x="1671" y="897"/>
                  </a:cubicBezTo>
                  <a:cubicBezTo>
                    <a:pt x="1671" y="1253"/>
                    <a:pt x="1439" y="1557"/>
                    <a:pt x="1120" y="1665"/>
                  </a:cubicBezTo>
                  <a:cubicBezTo>
                    <a:pt x="1137" y="1687"/>
                    <a:pt x="1158" y="1710"/>
                    <a:pt x="1182" y="1735"/>
                  </a:cubicBezTo>
                  <a:cubicBezTo>
                    <a:pt x="1518" y="1607"/>
                    <a:pt x="1759" y="1279"/>
                    <a:pt x="1759" y="898"/>
                  </a:cubicBezTo>
                  <a:cubicBezTo>
                    <a:pt x="1760" y="405"/>
                    <a:pt x="1357" y="1"/>
                    <a:pt x="863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3457775" y="2987850"/>
              <a:ext cx="19100" cy="19100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382" y="1"/>
                  </a:moveTo>
                  <a:cubicBezTo>
                    <a:pt x="172" y="1"/>
                    <a:pt x="0" y="172"/>
                    <a:pt x="0" y="382"/>
                  </a:cubicBezTo>
                  <a:cubicBezTo>
                    <a:pt x="0" y="593"/>
                    <a:pt x="172" y="763"/>
                    <a:pt x="382" y="763"/>
                  </a:cubicBezTo>
                  <a:cubicBezTo>
                    <a:pt x="593" y="763"/>
                    <a:pt x="763" y="593"/>
                    <a:pt x="763" y="382"/>
                  </a:cubicBezTo>
                  <a:cubicBezTo>
                    <a:pt x="763" y="172"/>
                    <a:pt x="593" y="1"/>
                    <a:pt x="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3431700" y="2961200"/>
              <a:ext cx="44025" cy="43375"/>
            </a:xfrm>
            <a:custGeom>
              <a:avLst/>
              <a:gdLst/>
              <a:ahLst/>
              <a:cxnLst/>
              <a:rect l="l" t="t" r="r" b="b"/>
              <a:pathLst>
                <a:path w="1761" h="1735" extrusionOk="0">
                  <a:moveTo>
                    <a:pt x="863" y="1"/>
                  </a:moveTo>
                  <a:cubicBezTo>
                    <a:pt x="453" y="1"/>
                    <a:pt x="108" y="276"/>
                    <a:pt x="1" y="653"/>
                  </a:cubicBezTo>
                  <a:lnTo>
                    <a:pt x="94" y="646"/>
                  </a:lnTo>
                  <a:cubicBezTo>
                    <a:pt x="200" y="323"/>
                    <a:pt x="505" y="87"/>
                    <a:pt x="863" y="87"/>
                  </a:cubicBezTo>
                  <a:cubicBezTo>
                    <a:pt x="1309" y="87"/>
                    <a:pt x="1672" y="450"/>
                    <a:pt x="1672" y="896"/>
                  </a:cubicBezTo>
                  <a:cubicBezTo>
                    <a:pt x="1672" y="1253"/>
                    <a:pt x="1441" y="1556"/>
                    <a:pt x="1121" y="1664"/>
                  </a:cubicBezTo>
                  <a:cubicBezTo>
                    <a:pt x="1139" y="1686"/>
                    <a:pt x="1160" y="1710"/>
                    <a:pt x="1183" y="1735"/>
                  </a:cubicBezTo>
                  <a:cubicBezTo>
                    <a:pt x="1520" y="1606"/>
                    <a:pt x="1761" y="1278"/>
                    <a:pt x="1761" y="897"/>
                  </a:cubicBezTo>
                  <a:cubicBezTo>
                    <a:pt x="1761" y="403"/>
                    <a:pt x="1358" y="1"/>
                    <a:pt x="863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3510300" y="2985325"/>
              <a:ext cx="19100" cy="19100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381" y="1"/>
                  </a:moveTo>
                  <a:cubicBezTo>
                    <a:pt x="171" y="1"/>
                    <a:pt x="0" y="171"/>
                    <a:pt x="0" y="382"/>
                  </a:cubicBezTo>
                  <a:cubicBezTo>
                    <a:pt x="0" y="593"/>
                    <a:pt x="171" y="763"/>
                    <a:pt x="381" y="763"/>
                  </a:cubicBezTo>
                  <a:cubicBezTo>
                    <a:pt x="592" y="763"/>
                    <a:pt x="763" y="593"/>
                    <a:pt x="763" y="382"/>
                  </a:cubicBezTo>
                  <a:cubicBezTo>
                    <a:pt x="763" y="171"/>
                    <a:pt x="592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3484225" y="2958650"/>
              <a:ext cx="44000" cy="43400"/>
            </a:xfrm>
            <a:custGeom>
              <a:avLst/>
              <a:gdLst/>
              <a:ahLst/>
              <a:cxnLst/>
              <a:rect l="l" t="t" r="r" b="b"/>
              <a:pathLst>
                <a:path w="1760" h="1736" extrusionOk="0">
                  <a:moveTo>
                    <a:pt x="863" y="1"/>
                  </a:moveTo>
                  <a:cubicBezTo>
                    <a:pt x="453" y="1"/>
                    <a:pt x="107" y="277"/>
                    <a:pt x="1" y="653"/>
                  </a:cubicBezTo>
                  <a:lnTo>
                    <a:pt x="93" y="647"/>
                  </a:lnTo>
                  <a:cubicBezTo>
                    <a:pt x="198" y="324"/>
                    <a:pt x="504" y="88"/>
                    <a:pt x="863" y="88"/>
                  </a:cubicBezTo>
                  <a:cubicBezTo>
                    <a:pt x="1308" y="88"/>
                    <a:pt x="1671" y="451"/>
                    <a:pt x="1671" y="897"/>
                  </a:cubicBezTo>
                  <a:cubicBezTo>
                    <a:pt x="1671" y="1253"/>
                    <a:pt x="1440" y="1557"/>
                    <a:pt x="1121" y="1665"/>
                  </a:cubicBezTo>
                  <a:cubicBezTo>
                    <a:pt x="1138" y="1687"/>
                    <a:pt x="1159" y="1710"/>
                    <a:pt x="1182" y="1736"/>
                  </a:cubicBezTo>
                  <a:cubicBezTo>
                    <a:pt x="1519" y="1607"/>
                    <a:pt x="1760" y="1279"/>
                    <a:pt x="1760" y="898"/>
                  </a:cubicBezTo>
                  <a:cubicBezTo>
                    <a:pt x="1760" y="404"/>
                    <a:pt x="1358" y="1"/>
                    <a:pt x="863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3562500" y="2982800"/>
              <a:ext cx="19100" cy="19100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381" y="1"/>
                  </a:moveTo>
                  <a:cubicBezTo>
                    <a:pt x="171" y="1"/>
                    <a:pt x="1" y="171"/>
                    <a:pt x="1" y="381"/>
                  </a:cubicBezTo>
                  <a:cubicBezTo>
                    <a:pt x="1" y="592"/>
                    <a:pt x="171" y="763"/>
                    <a:pt x="381" y="763"/>
                  </a:cubicBezTo>
                  <a:cubicBezTo>
                    <a:pt x="592" y="763"/>
                    <a:pt x="763" y="592"/>
                    <a:pt x="763" y="381"/>
                  </a:cubicBezTo>
                  <a:cubicBezTo>
                    <a:pt x="763" y="171"/>
                    <a:pt x="592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3536450" y="2956125"/>
              <a:ext cx="44000" cy="43400"/>
            </a:xfrm>
            <a:custGeom>
              <a:avLst/>
              <a:gdLst/>
              <a:ahLst/>
              <a:cxnLst/>
              <a:rect l="l" t="t" r="r" b="b"/>
              <a:pathLst>
                <a:path w="1760" h="1736" extrusionOk="0">
                  <a:moveTo>
                    <a:pt x="863" y="1"/>
                  </a:moveTo>
                  <a:cubicBezTo>
                    <a:pt x="452" y="1"/>
                    <a:pt x="106" y="277"/>
                    <a:pt x="0" y="653"/>
                  </a:cubicBezTo>
                  <a:lnTo>
                    <a:pt x="93" y="647"/>
                  </a:lnTo>
                  <a:cubicBezTo>
                    <a:pt x="198" y="323"/>
                    <a:pt x="503" y="88"/>
                    <a:pt x="863" y="88"/>
                  </a:cubicBezTo>
                  <a:cubicBezTo>
                    <a:pt x="1308" y="88"/>
                    <a:pt x="1671" y="451"/>
                    <a:pt x="1671" y="896"/>
                  </a:cubicBezTo>
                  <a:cubicBezTo>
                    <a:pt x="1671" y="1253"/>
                    <a:pt x="1439" y="1557"/>
                    <a:pt x="1120" y="1664"/>
                  </a:cubicBezTo>
                  <a:cubicBezTo>
                    <a:pt x="1137" y="1687"/>
                    <a:pt x="1158" y="1710"/>
                    <a:pt x="1182" y="1736"/>
                  </a:cubicBezTo>
                  <a:cubicBezTo>
                    <a:pt x="1518" y="1606"/>
                    <a:pt x="1759" y="1279"/>
                    <a:pt x="1759" y="898"/>
                  </a:cubicBezTo>
                  <a:cubicBezTo>
                    <a:pt x="1759" y="403"/>
                    <a:pt x="1357" y="1"/>
                    <a:pt x="863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3615275" y="2980575"/>
              <a:ext cx="19075" cy="19075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1" y="0"/>
                  </a:moveTo>
                  <a:cubicBezTo>
                    <a:pt x="171" y="0"/>
                    <a:pt x="0" y="171"/>
                    <a:pt x="0" y="381"/>
                  </a:cubicBezTo>
                  <a:cubicBezTo>
                    <a:pt x="0" y="591"/>
                    <a:pt x="171" y="763"/>
                    <a:pt x="381" y="763"/>
                  </a:cubicBezTo>
                  <a:cubicBezTo>
                    <a:pt x="592" y="763"/>
                    <a:pt x="763" y="591"/>
                    <a:pt x="763" y="381"/>
                  </a:cubicBezTo>
                  <a:cubicBezTo>
                    <a:pt x="763" y="171"/>
                    <a:pt x="592" y="0"/>
                    <a:pt x="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3589225" y="2953875"/>
              <a:ext cx="44025" cy="43375"/>
            </a:xfrm>
            <a:custGeom>
              <a:avLst/>
              <a:gdLst/>
              <a:ahLst/>
              <a:cxnLst/>
              <a:rect l="l" t="t" r="r" b="b"/>
              <a:pathLst>
                <a:path w="1761" h="1735" extrusionOk="0">
                  <a:moveTo>
                    <a:pt x="863" y="0"/>
                  </a:moveTo>
                  <a:cubicBezTo>
                    <a:pt x="453" y="0"/>
                    <a:pt x="107" y="276"/>
                    <a:pt x="1" y="653"/>
                  </a:cubicBezTo>
                  <a:lnTo>
                    <a:pt x="94" y="646"/>
                  </a:lnTo>
                  <a:cubicBezTo>
                    <a:pt x="199" y="322"/>
                    <a:pt x="504" y="87"/>
                    <a:pt x="863" y="87"/>
                  </a:cubicBezTo>
                  <a:cubicBezTo>
                    <a:pt x="1309" y="87"/>
                    <a:pt x="1672" y="450"/>
                    <a:pt x="1672" y="896"/>
                  </a:cubicBezTo>
                  <a:cubicBezTo>
                    <a:pt x="1672" y="1252"/>
                    <a:pt x="1441" y="1556"/>
                    <a:pt x="1121" y="1664"/>
                  </a:cubicBezTo>
                  <a:cubicBezTo>
                    <a:pt x="1138" y="1686"/>
                    <a:pt x="1159" y="1710"/>
                    <a:pt x="1183" y="1734"/>
                  </a:cubicBezTo>
                  <a:cubicBezTo>
                    <a:pt x="1520" y="1606"/>
                    <a:pt x="1761" y="1279"/>
                    <a:pt x="1761" y="897"/>
                  </a:cubicBezTo>
                  <a:cubicBezTo>
                    <a:pt x="1761" y="404"/>
                    <a:pt x="1357" y="0"/>
                    <a:pt x="863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3479000" y="3034325"/>
              <a:ext cx="42400" cy="51300"/>
            </a:xfrm>
            <a:custGeom>
              <a:avLst/>
              <a:gdLst/>
              <a:ahLst/>
              <a:cxnLst/>
              <a:rect l="l" t="t" r="r" b="b"/>
              <a:pathLst>
                <a:path w="1696" h="2052" extrusionOk="0">
                  <a:moveTo>
                    <a:pt x="1593" y="0"/>
                  </a:moveTo>
                  <a:cubicBezTo>
                    <a:pt x="1591" y="0"/>
                    <a:pt x="1589" y="0"/>
                    <a:pt x="1588" y="1"/>
                  </a:cubicBezTo>
                  <a:lnTo>
                    <a:pt x="95" y="137"/>
                  </a:lnTo>
                  <a:cubicBezTo>
                    <a:pt x="58" y="141"/>
                    <a:pt x="32" y="185"/>
                    <a:pt x="17" y="269"/>
                  </a:cubicBezTo>
                  <a:cubicBezTo>
                    <a:pt x="2" y="353"/>
                    <a:pt x="0" y="445"/>
                    <a:pt x="10" y="548"/>
                  </a:cubicBezTo>
                  <a:cubicBezTo>
                    <a:pt x="18" y="650"/>
                    <a:pt x="33" y="727"/>
                    <a:pt x="53" y="776"/>
                  </a:cubicBezTo>
                  <a:cubicBezTo>
                    <a:pt x="70" y="824"/>
                    <a:pt x="91" y="849"/>
                    <a:pt x="111" y="849"/>
                  </a:cubicBezTo>
                  <a:cubicBezTo>
                    <a:pt x="111" y="849"/>
                    <a:pt x="111" y="849"/>
                    <a:pt x="112" y="849"/>
                  </a:cubicBezTo>
                  <a:lnTo>
                    <a:pt x="496" y="813"/>
                  </a:lnTo>
                  <a:lnTo>
                    <a:pt x="605" y="2000"/>
                  </a:lnTo>
                  <a:cubicBezTo>
                    <a:pt x="606" y="2024"/>
                    <a:pt x="623" y="2039"/>
                    <a:pt x="655" y="2047"/>
                  </a:cubicBezTo>
                  <a:cubicBezTo>
                    <a:pt x="668" y="2050"/>
                    <a:pt x="689" y="2052"/>
                    <a:pt x="717" y="2052"/>
                  </a:cubicBezTo>
                  <a:cubicBezTo>
                    <a:pt x="756" y="2052"/>
                    <a:pt x="807" y="2049"/>
                    <a:pt x="872" y="2043"/>
                  </a:cubicBezTo>
                  <a:cubicBezTo>
                    <a:pt x="985" y="2032"/>
                    <a:pt x="1099" y="2016"/>
                    <a:pt x="1210" y="1994"/>
                  </a:cubicBezTo>
                  <a:cubicBezTo>
                    <a:pt x="1323" y="1971"/>
                    <a:pt x="1379" y="1950"/>
                    <a:pt x="1374" y="1928"/>
                  </a:cubicBezTo>
                  <a:lnTo>
                    <a:pt x="1265" y="742"/>
                  </a:lnTo>
                  <a:lnTo>
                    <a:pt x="1610" y="711"/>
                  </a:lnTo>
                  <a:cubicBezTo>
                    <a:pt x="1646" y="708"/>
                    <a:pt x="1669" y="661"/>
                    <a:pt x="1680" y="574"/>
                  </a:cubicBezTo>
                  <a:cubicBezTo>
                    <a:pt x="1693" y="486"/>
                    <a:pt x="1695" y="392"/>
                    <a:pt x="1686" y="295"/>
                  </a:cubicBezTo>
                  <a:cubicBezTo>
                    <a:pt x="1677" y="197"/>
                    <a:pt x="1665" y="124"/>
                    <a:pt x="1651" y="72"/>
                  </a:cubicBezTo>
                  <a:cubicBezTo>
                    <a:pt x="1637" y="25"/>
                    <a:pt x="1618" y="0"/>
                    <a:pt x="1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3525575" y="3039950"/>
              <a:ext cx="45150" cy="41800"/>
            </a:xfrm>
            <a:custGeom>
              <a:avLst/>
              <a:gdLst/>
              <a:ahLst/>
              <a:cxnLst/>
              <a:rect l="l" t="t" r="r" b="b"/>
              <a:pathLst>
                <a:path w="1806" h="1672" extrusionOk="0">
                  <a:moveTo>
                    <a:pt x="874" y="410"/>
                  </a:moveTo>
                  <a:cubicBezTo>
                    <a:pt x="896" y="410"/>
                    <a:pt x="915" y="420"/>
                    <a:pt x="932" y="440"/>
                  </a:cubicBezTo>
                  <a:cubicBezTo>
                    <a:pt x="945" y="456"/>
                    <a:pt x="956" y="478"/>
                    <a:pt x="964" y="508"/>
                  </a:cubicBezTo>
                  <a:cubicBezTo>
                    <a:pt x="974" y="536"/>
                    <a:pt x="983" y="577"/>
                    <a:pt x="993" y="631"/>
                  </a:cubicBezTo>
                  <a:cubicBezTo>
                    <a:pt x="1001" y="686"/>
                    <a:pt x="1011" y="762"/>
                    <a:pt x="1020" y="862"/>
                  </a:cubicBezTo>
                  <a:cubicBezTo>
                    <a:pt x="1029" y="962"/>
                    <a:pt x="1031" y="1046"/>
                    <a:pt x="1025" y="1114"/>
                  </a:cubicBezTo>
                  <a:cubicBezTo>
                    <a:pt x="1020" y="1181"/>
                    <a:pt x="1011" y="1222"/>
                    <a:pt x="998" y="1236"/>
                  </a:cubicBezTo>
                  <a:cubicBezTo>
                    <a:pt x="984" y="1251"/>
                    <a:pt x="966" y="1259"/>
                    <a:pt x="943" y="1261"/>
                  </a:cubicBezTo>
                  <a:cubicBezTo>
                    <a:pt x="941" y="1261"/>
                    <a:pt x="938" y="1261"/>
                    <a:pt x="936" y="1261"/>
                  </a:cubicBezTo>
                  <a:cubicBezTo>
                    <a:pt x="917" y="1261"/>
                    <a:pt x="900" y="1258"/>
                    <a:pt x="887" y="1246"/>
                  </a:cubicBezTo>
                  <a:cubicBezTo>
                    <a:pt x="872" y="1236"/>
                    <a:pt x="854" y="1197"/>
                    <a:pt x="836" y="1133"/>
                  </a:cubicBezTo>
                  <a:cubicBezTo>
                    <a:pt x="816" y="1068"/>
                    <a:pt x="800" y="973"/>
                    <a:pt x="790" y="850"/>
                  </a:cubicBezTo>
                  <a:cubicBezTo>
                    <a:pt x="779" y="726"/>
                    <a:pt x="777" y="630"/>
                    <a:pt x="783" y="561"/>
                  </a:cubicBezTo>
                  <a:cubicBezTo>
                    <a:pt x="790" y="493"/>
                    <a:pt x="800" y="451"/>
                    <a:pt x="814" y="436"/>
                  </a:cubicBezTo>
                  <a:cubicBezTo>
                    <a:pt x="827" y="421"/>
                    <a:pt x="845" y="413"/>
                    <a:pt x="868" y="410"/>
                  </a:cubicBezTo>
                  <a:cubicBezTo>
                    <a:pt x="871" y="410"/>
                    <a:pt x="873" y="410"/>
                    <a:pt x="874" y="410"/>
                  </a:cubicBezTo>
                  <a:close/>
                  <a:moveTo>
                    <a:pt x="1052" y="1"/>
                  </a:moveTo>
                  <a:cubicBezTo>
                    <a:pt x="988" y="1"/>
                    <a:pt x="914" y="4"/>
                    <a:pt x="832" y="12"/>
                  </a:cubicBezTo>
                  <a:cubicBezTo>
                    <a:pt x="578" y="35"/>
                    <a:pt x="377" y="113"/>
                    <a:pt x="227" y="246"/>
                  </a:cubicBezTo>
                  <a:cubicBezTo>
                    <a:pt x="68" y="388"/>
                    <a:pt x="1" y="607"/>
                    <a:pt x="28" y="901"/>
                  </a:cubicBezTo>
                  <a:cubicBezTo>
                    <a:pt x="58" y="1232"/>
                    <a:pt x="163" y="1450"/>
                    <a:pt x="341" y="1557"/>
                  </a:cubicBezTo>
                  <a:cubicBezTo>
                    <a:pt x="427" y="1610"/>
                    <a:pt x="521" y="1645"/>
                    <a:pt x="622" y="1660"/>
                  </a:cubicBezTo>
                  <a:cubicBezTo>
                    <a:pt x="676" y="1668"/>
                    <a:pt x="735" y="1672"/>
                    <a:pt x="798" y="1672"/>
                  </a:cubicBezTo>
                  <a:cubicBezTo>
                    <a:pt x="855" y="1672"/>
                    <a:pt x="917" y="1668"/>
                    <a:pt x="982" y="1662"/>
                  </a:cubicBezTo>
                  <a:cubicBezTo>
                    <a:pt x="1247" y="1638"/>
                    <a:pt x="1453" y="1547"/>
                    <a:pt x="1603" y="1392"/>
                  </a:cubicBezTo>
                  <a:cubicBezTo>
                    <a:pt x="1747" y="1236"/>
                    <a:pt x="1806" y="1019"/>
                    <a:pt x="1782" y="739"/>
                  </a:cubicBezTo>
                  <a:cubicBezTo>
                    <a:pt x="1768" y="601"/>
                    <a:pt x="1742" y="484"/>
                    <a:pt x="1701" y="387"/>
                  </a:cubicBezTo>
                  <a:cubicBezTo>
                    <a:pt x="1661" y="289"/>
                    <a:pt x="1613" y="214"/>
                    <a:pt x="1559" y="162"/>
                  </a:cubicBezTo>
                  <a:cubicBezTo>
                    <a:pt x="1505" y="109"/>
                    <a:pt x="1437" y="71"/>
                    <a:pt x="1353" y="45"/>
                  </a:cubicBezTo>
                  <a:cubicBezTo>
                    <a:pt x="1271" y="19"/>
                    <a:pt x="1190" y="4"/>
                    <a:pt x="1112" y="2"/>
                  </a:cubicBezTo>
                  <a:cubicBezTo>
                    <a:pt x="1093" y="1"/>
                    <a:pt x="1073" y="1"/>
                    <a:pt x="1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3487800" y="3112650"/>
              <a:ext cx="44150" cy="56625"/>
            </a:xfrm>
            <a:custGeom>
              <a:avLst/>
              <a:gdLst/>
              <a:ahLst/>
              <a:cxnLst/>
              <a:rect l="l" t="t" r="r" b="b"/>
              <a:pathLst>
                <a:path w="1766" h="2265" extrusionOk="0">
                  <a:moveTo>
                    <a:pt x="840" y="982"/>
                  </a:moveTo>
                  <a:cubicBezTo>
                    <a:pt x="853" y="982"/>
                    <a:pt x="868" y="986"/>
                    <a:pt x="885" y="993"/>
                  </a:cubicBezTo>
                  <a:cubicBezTo>
                    <a:pt x="903" y="1002"/>
                    <a:pt x="916" y="1015"/>
                    <a:pt x="917" y="1033"/>
                  </a:cubicBezTo>
                  <a:lnTo>
                    <a:pt x="984" y="1769"/>
                  </a:lnTo>
                  <a:cubicBezTo>
                    <a:pt x="973" y="1809"/>
                    <a:pt x="952" y="1829"/>
                    <a:pt x="922" y="1831"/>
                  </a:cubicBezTo>
                  <a:cubicBezTo>
                    <a:pt x="921" y="1831"/>
                    <a:pt x="919" y="1831"/>
                    <a:pt x="917" y="1831"/>
                  </a:cubicBezTo>
                  <a:cubicBezTo>
                    <a:pt x="883" y="1831"/>
                    <a:pt x="854" y="1802"/>
                    <a:pt x="834" y="1743"/>
                  </a:cubicBezTo>
                  <a:cubicBezTo>
                    <a:pt x="811" y="1682"/>
                    <a:pt x="792" y="1573"/>
                    <a:pt x="777" y="1421"/>
                  </a:cubicBezTo>
                  <a:cubicBezTo>
                    <a:pt x="751" y="1135"/>
                    <a:pt x="769" y="987"/>
                    <a:pt x="832" y="982"/>
                  </a:cubicBezTo>
                  <a:cubicBezTo>
                    <a:pt x="834" y="982"/>
                    <a:pt x="837" y="982"/>
                    <a:pt x="840" y="982"/>
                  </a:cubicBezTo>
                  <a:close/>
                  <a:moveTo>
                    <a:pt x="1383" y="0"/>
                  </a:moveTo>
                  <a:cubicBezTo>
                    <a:pt x="1361" y="0"/>
                    <a:pt x="1337" y="1"/>
                    <a:pt x="1312" y="4"/>
                  </a:cubicBezTo>
                  <a:cubicBezTo>
                    <a:pt x="1192" y="14"/>
                    <a:pt x="1083" y="43"/>
                    <a:pt x="982" y="92"/>
                  </a:cubicBezTo>
                  <a:cubicBezTo>
                    <a:pt x="885" y="141"/>
                    <a:pt x="836" y="184"/>
                    <a:pt x="839" y="225"/>
                  </a:cubicBezTo>
                  <a:lnTo>
                    <a:pt x="871" y="569"/>
                  </a:lnTo>
                  <a:lnTo>
                    <a:pt x="921" y="757"/>
                  </a:lnTo>
                  <a:lnTo>
                    <a:pt x="899" y="760"/>
                  </a:lnTo>
                  <a:cubicBezTo>
                    <a:pt x="887" y="735"/>
                    <a:pt x="873" y="714"/>
                    <a:pt x="854" y="697"/>
                  </a:cubicBezTo>
                  <a:cubicBezTo>
                    <a:pt x="785" y="637"/>
                    <a:pt x="689" y="607"/>
                    <a:pt x="563" y="607"/>
                  </a:cubicBezTo>
                  <a:cubicBezTo>
                    <a:pt x="537" y="607"/>
                    <a:pt x="509" y="608"/>
                    <a:pt x="479" y="611"/>
                  </a:cubicBezTo>
                  <a:cubicBezTo>
                    <a:pt x="315" y="627"/>
                    <a:pt x="192" y="704"/>
                    <a:pt x="111" y="847"/>
                  </a:cubicBezTo>
                  <a:cubicBezTo>
                    <a:pt x="29" y="989"/>
                    <a:pt x="1" y="1188"/>
                    <a:pt x="24" y="1444"/>
                  </a:cubicBezTo>
                  <a:cubicBezTo>
                    <a:pt x="37" y="1568"/>
                    <a:pt x="52" y="1681"/>
                    <a:pt x="71" y="1777"/>
                  </a:cubicBezTo>
                  <a:cubicBezTo>
                    <a:pt x="85" y="1842"/>
                    <a:pt x="102" y="1898"/>
                    <a:pt x="121" y="1941"/>
                  </a:cubicBezTo>
                  <a:cubicBezTo>
                    <a:pt x="139" y="1986"/>
                    <a:pt x="165" y="2030"/>
                    <a:pt x="196" y="2077"/>
                  </a:cubicBezTo>
                  <a:cubicBezTo>
                    <a:pt x="229" y="2124"/>
                    <a:pt x="265" y="2161"/>
                    <a:pt x="306" y="2187"/>
                  </a:cubicBezTo>
                  <a:cubicBezTo>
                    <a:pt x="345" y="2213"/>
                    <a:pt x="396" y="2234"/>
                    <a:pt x="457" y="2249"/>
                  </a:cubicBezTo>
                  <a:cubicBezTo>
                    <a:pt x="498" y="2260"/>
                    <a:pt x="541" y="2265"/>
                    <a:pt x="586" y="2265"/>
                  </a:cubicBezTo>
                  <a:cubicBezTo>
                    <a:pt x="607" y="2265"/>
                    <a:pt x="628" y="2264"/>
                    <a:pt x="650" y="2262"/>
                  </a:cubicBezTo>
                  <a:cubicBezTo>
                    <a:pt x="776" y="2251"/>
                    <a:pt x="870" y="2213"/>
                    <a:pt x="929" y="2150"/>
                  </a:cubicBezTo>
                  <a:cubicBezTo>
                    <a:pt x="975" y="2102"/>
                    <a:pt x="1002" y="2044"/>
                    <a:pt x="1013" y="1977"/>
                  </a:cubicBezTo>
                  <a:lnTo>
                    <a:pt x="1035" y="1975"/>
                  </a:lnTo>
                  <a:lnTo>
                    <a:pt x="1073" y="2130"/>
                  </a:lnTo>
                  <a:cubicBezTo>
                    <a:pt x="1076" y="2146"/>
                    <a:pt x="1081" y="2157"/>
                    <a:pt x="1088" y="2164"/>
                  </a:cubicBezTo>
                  <a:cubicBezTo>
                    <a:pt x="1095" y="2171"/>
                    <a:pt x="1112" y="2176"/>
                    <a:pt x="1139" y="2181"/>
                  </a:cubicBezTo>
                  <a:cubicBezTo>
                    <a:pt x="1148" y="2182"/>
                    <a:pt x="1160" y="2182"/>
                    <a:pt x="1176" y="2182"/>
                  </a:cubicBezTo>
                  <a:cubicBezTo>
                    <a:pt x="1209" y="2182"/>
                    <a:pt x="1258" y="2180"/>
                    <a:pt x="1322" y="2173"/>
                  </a:cubicBezTo>
                  <a:cubicBezTo>
                    <a:pt x="1417" y="2166"/>
                    <a:pt x="1514" y="2150"/>
                    <a:pt x="1616" y="2129"/>
                  </a:cubicBezTo>
                  <a:cubicBezTo>
                    <a:pt x="1717" y="2108"/>
                    <a:pt x="1765" y="2087"/>
                    <a:pt x="1764" y="2067"/>
                  </a:cubicBezTo>
                  <a:lnTo>
                    <a:pt x="1584" y="108"/>
                  </a:lnTo>
                  <a:cubicBezTo>
                    <a:pt x="1581" y="89"/>
                    <a:pt x="1574" y="70"/>
                    <a:pt x="1559" y="53"/>
                  </a:cubicBezTo>
                  <a:cubicBezTo>
                    <a:pt x="1528" y="18"/>
                    <a:pt x="1469" y="0"/>
                    <a:pt x="13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3533600" y="3122675"/>
              <a:ext cx="45150" cy="41825"/>
            </a:xfrm>
            <a:custGeom>
              <a:avLst/>
              <a:gdLst/>
              <a:ahLst/>
              <a:cxnLst/>
              <a:rect l="l" t="t" r="r" b="b"/>
              <a:pathLst>
                <a:path w="1806" h="1673" extrusionOk="0">
                  <a:moveTo>
                    <a:pt x="877" y="411"/>
                  </a:moveTo>
                  <a:cubicBezTo>
                    <a:pt x="897" y="411"/>
                    <a:pt x="916" y="422"/>
                    <a:pt x="931" y="441"/>
                  </a:cubicBezTo>
                  <a:cubicBezTo>
                    <a:pt x="945" y="457"/>
                    <a:pt x="956" y="480"/>
                    <a:pt x="964" y="509"/>
                  </a:cubicBezTo>
                  <a:cubicBezTo>
                    <a:pt x="974" y="538"/>
                    <a:pt x="983" y="578"/>
                    <a:pt x="993" y="633"/>
                  </a:cubicBezTo>
                  <a:cubicBezTo>
                    <a:pt x="1001" y="686"/>
                    <a:pt x="1010" y="764"/>
                    <a:pt x="1020" y="864"/>
                  </a:cubicBezTo>
                  <a:cubicBezTo>
                    <a:pt x="1029" y="964"/>
                    <a:pt x="1030" y="1048"/>
                    <a:pt x="1025" y="1115"/>
                  </a:cubicBezTo>
                  <a:cubicBezTo>
                    <a:pt x="1020" y="1182"/>
                    <a:pt x="1010" y="1223"/>
                    <a:pt x="998" y="1238"/>
                  </a:cubicBezTo>
                  <a:cubicBezTo>
                    <a:pt x="984" y="1251"/>
                    <a:pt x="965" y="1260"/>
                    <a:pt x="943" y="1262"/>
                  </a:cubicBezTo>
                  <a:cubicBezTo>
                    <a:pt x="939" y="1262"/>
                    <a:pt x="936" y="1262"/>
                    <a:pt x="932" y="1262"/>
                  </a:cubicBezTo>
                  <a:cubicBezTo>
                    <a:pt x="915" y="1262"/>
                    <a:pt x="899" y="1258"/>
                    <a:pt x="886" y="1248"/>
                  </a:cubicBezTo>
                  <a:cubicBezTo>
                    <a:pt x="872" y="1237"/>
                    <a:pt x="854" y="1198"/>
                    <a:pt x="836" y="1134"/>
                  </a:cubicBezTo>
                  <a:cubicBezTo>
                    <a:pt x="817" y="1069"/>
                    <a:pt x="801" y="974"/>
                    <a:pt x="789" y="851"/>
                  </a:cubicBezTo>
                  <a:cubicBezTo>
                    <a:pt x="779" y="727"/>
                    <a:pt x="777" y="631"/>
                    <a:pt x="783" y="562"/>
                  </a:cubicBezTo>
                  <a:cubicBezTo>
                    <a:pt x="789" y="494"/>
                    <a:pt x="800" y="452"/>
                    <a:pt x="814" y="438"/>
                  </a:cubicBezTo>
                  <a:cubicBezTo>
                    <a:pt x="827" y="422"/>
                    <a:pt x="845" y="414"/>
                    <a:pt x="868" y="412"/>
                  </a:cubicBezTo>
                  <a:cubicBezTo>
                    <a:pt x="871" y="411"/>
                    <a:pt x="874" y="411"/>
                    <a:pt x="877" y="411"/>
                  </a:cubicBezTo>
                  <a:close/>
                  <a:moveTo>
                    <a:pt x="1052" y="0"/>
                  </a:moveTo>
                  <a:cubicBezTo>
                    <a:pt x="988" y="0"/>
                    <a:pt x="914" y="4"/>
                    <a:pt x="832" y="12"/>
                  </a:cubicBezTo>
                  <a:cubicBezTo>
                    <a:pt x="578" y="35"/>
                    <a:pt x="377" y="113"/>
                    <a:pt x="227" y="246"/>
                  </a:cubicBezTo>
                  <a:cubicBezTo>
                    <a:pt x="68" y="389"/>
                    <a:pt x="0" y="608"/>
                    <a:pt x="28" y="902"/>
                  </a:cubicBezTo>
                  <a:cubicBezTo>
                    <a:pt x="58" y="1234"/>
                    <a:pt x="162" y="1451"/>
                    <a:pt x="341" y="1559"/>
                  </a:cubicBezTo>
                  <a:cubicBezTo>
                    <a:pt x="427" y="1612"/>
                    <a:pt x="521" y="1646"/>
                    <a:pt x="622" y="1661"/>
                  </a:cubicBezTo>
                  <a:cubicBezTo>
                    <a:pt x="677" y="1669"/>
                    <a:pt x="737" y="1673"/>
                    <a:pt x="802" y="1673"/>
                  </a:cubicBezTo>
                  <a:cubicBezTo>
                    <a:pt x="858" y="1673"/>
                    <a:pt x="918" y="1670"/>
                    <a:pt x="982" y="1664"/>
                  </a:cubicBezTo>
                  <a:cubicBezTo>
                    <a:pt x="1248" y="1639"/>
                    <a:pt x="1458" y="1546"/>
                    <a:pt x="1603" y="1391"/>
                  </a:cubicBezTo>
                  <a:cubicBezTo>
                    <a:pt x="1747" y="1236"/>
                    <a:pt x="1806" y="1019"/>
                    <a:pt x="1782" y="739"/>
                  </a:cubicBezTo>
                  <a:cubicBezTo>
                    <a:pt x="1768" y="601"/>
                    <a:pt x="1742" y="483"/>
                    <a:pt x="1701" y="387"/>
                  </a:cubicBezTo>
                  <a:cubicBezTo>
                    <a:pt x="1661" y="289"/>
                    <a:pt x="1613" y="214"/>
                    <a:pt x="1559" y="161"/>
                  </a:cubicBezTo>
                  <a:cubicBezTo>
                    <a:pt x="1505" y="109"/>
                    <a:pt x="1436" y="71"/>
                    <a:pt x="1353" y="45"/>
                  </a:cubicBezTo>
                  <a:cubicBezTo>
                    <a:pt x="1271" y="18"/>
                    <a:pt x="1189" y="4"/>
                    <a:pt x="1111" y="2"/>
                  </a:cubicBezTo>
                  <a:cubicBezTo>
                    <a:pt x="1093" y="1"/>
                    <a:pt x="1073" y="0"/>
                    <a:pt x="1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3467575" y="3199925"/>
              <a:ext cx="23150" cy="54675"/>
            </a:xfrm>
            <a:custGeom>
              <a:avLst/>
              <a:gdLst/>
              <a:ahLst/>
              <a:cxnLst/>
              <a:rect l="l" t="t" r="r" b="b"/>
              <a:pathLst>
                <a:path w="926" h="2187" extrusionOk="0">
                  <a:moveTo>
                    <a:pt x="547" y="1"/>
                  </a:moveTo>
                  <a:cubicBezTo>
                    <a:pt x="526" y="1"/>
                    <a:pt x="504" y="2"/>
                    <a:pt x="479" y="4"/>
                  </a:cubicBezTo>
                  <a:cubicBezTo>
                    <a:pt x="359" y="14"/>
                    <a:pt x="249" y="44"/>
                    <a:pt x="149" y="92"/>
                  </a:cubicBezTo>
                  <a:cubicBezTo>
                    <a:pt x="49" y="140"/>
                    <a:pt x="1" y="185"/>
                    <a:pt x="5" y="225"/>
                  </a:cubicBezTo>
                  <a:lnTo>
                    <a:pt x="180" y="2134"/>
                  </a:lnTo>
                  <a:cubicBezTo>
                    <a:pt x="181" y="2159"/>
                    <a:pt x="200" y="2175"/>
                    <a:pt x="232" y="2181"/>
                  </a:cubicBezTo>
                  <a:cubicBezTo>
                    <a:pt x="247" y="2185"/>
                    <a:pt x="269" y="2187"/>
                    <a:pt x="299" y="2187"/>
                  </a:cubicBezTo>
                  <a:cubicBezTo>
                    <a:pt x="337" y="2187"/>
                    <a:pt x="387" y="2184"/>
                    <a:pt x="449" y="2178"/>
                  </a:cubicBezTo>
                  <a:cubicBezTo>
                    <a:pt x="559" y="2169"/>
                    <a:pt x="668" y="2152"/>
                    <a:pt x="772" y="2131"/>
                  </a:cubicBezTo>
                  <a:cubicBezTo>
                    <a:pt x="875" y="2109"/>
                    <a:pt x="925" y="2088"/>
                    <a:pt x="924" y="2068"/>
                  </a:cubicBezTo>
                  <a:lnTo>
                    <a:pt x="743" y="108"/>
                  </a:lnTo>
                  <a:cubicBezTo>
                    <a:pt x="737" y="36"/>
                    <a:pt x="671" y="1"/>
                    <a:pt x="5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3490875" y="3198025"/>
              <a:ext cx="23650" cy="54375"/>
            </a:xfrm>
            <a:custGeom>
              <a:avLst/>
              <a:gdLst/>
              <a:ahLst/>
              <a:cxnLst/>
              <a:rect l="l" t="t" r="r" b="b"/>
              <a:pathLst>
                <a:path w="946" h="2175" extrusionOk="0">
                  <a:moveTo>
                    <a:pt x="472" y="0"/>
                  </a:moveTo>
                  <a:cubicBezTo>
                    <a:pt x="442" y="0"/>
                    <a:pt x="411" y="2"/>
                    <a:pt x="378" y="5"/>
                  </a:cubicBezTo>
                  <a:cubicBezTo>
                    <a:pt x="122" y="28"/>
                    <a:pt x="1" y="123"/>
                    <a:pt x="17" y="289"/>
                  </a:cubicBezTo>
                  <a:cubicBezTo>
                    <a:pt x="30" y="435"/>
                    <a:pt x="136" y="507"/>
                    <a:pt x="336" y="507"/>
                  </a:cubicBezTo>
                  <a:cubicBezTo>
                    <a:pt x="364" y="507"/>
                    <a:pt x="394" y="505"/>
                    <a:pt x="426" y="503"/>
                  </a:cubicBezTo>
                  <a:cubicBezTo>
                    <a:pt x="683" y="478"/>
                    <a:pt x="805" y="384"/>
                    <a:pt x="789" y="218"/>
                  </a:cubicBezTo>
                  <a:cubicBezTo>
                    <a:pt x="781" y="124"/>
                    <a:pt x="740" y="62"/>
                    <a:pt x="668" y="33"/>
                  </a:cubicBezTo>
                  <a:cubicBezTo>
                    <a:pt x="615" y="11"/>
                    <a:pt x="550" y="0"/>
                    <a:pt x="472" y="0"/>
                  </a:cubicBezTo>
                  <a:close/>
                  <a:moveTo>
                    <a:pt x="625" y="584"/>
                  </a:moveTo>
                  <a:cubicBezTo>
                    <a:pt x="604" y="584"/>
                    <a:pt x="582" y="586"/>
                    <a:pt x="557" y="588"/>
                  </a:cubicBezTo>
                  <a:cubicBezTo>
                    <a:pt x="434" y="599"/>
                    <a:pt x="322" y="630"/>
                    <a:pt x="222" y="678"/>
                  </a:cubicBezTo>
                  <a:cubicBezTo>
                    <a:pt x="122" y="727"/>
                    <a:pt x="73" y="772"/>
                    <a:pt x="78" y="813"/>
                  </a:cubicBezTo>
                  <a:lnTo>
                    <a:pt x="198" y="2124"/>
                  </a:lnTo>
                  <a:cubicBezTo>
                    <a:pt x="199" y="2147"/>
                    <a:pt x="217" y="2163"/>
                    <a:pt x="250" y="2170"/>
                  </a:cubicBezTo>
                  <a:cubicBezTo>
                    <a:pt x="264" y="2173"/>
                    <a:pt x="285" y="2175"/>
                    <a:pt x="314" y="2175"/>
                  </a:cubicBezTo>
                  <a:cubicBezTo>
                    <a:pt x="352" y="2175"/>
                    <a:pt x="403" y="2172"/>
                    <a:pt x="467" y="2166"/>
                  </a:cubicBezTo>
                  <a:cubicBezTo>
                    <a:pt x="577" y="2156"/>
                    <a:pt x="685" y="2140"/>
                    <a:pt x="790" y="2118"/>
                  </a:cubicBezTo>
                  <a:cubicBezTo>
                    <a:pt x="894" y="2096"/>
                    <a:pt x="946" y="2075"/>
                    <a:pt x="945" y="2055"/>
                  </a:cubicBezTo>
                  <a:lnTo>
                    <a:pt x="819" y="695"/>
                  </a:lnTo>
                  <a:cubicBezTo>
                    <a:pt x="812" y="621"/>
                    <a:pt x="747" y="584"/>
                    <a:pt x="625" y="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3518325" y="3207650"/>
              <a:ext cx="39125" cy="42275"/>
            </a:xfrm>
            <a:custGeom>
              <a:avLst/>
              <a:gdLst/>
              <a:ahLst/>
              <a:cxnLst/>
              <a:rect l="l" t="t" r="r" b="b"/>
              <a:pathLst>
                <a:path w="1565" h="1691" extrusionOk="0">
                  <a:moveTo>
                    <a:pt x="1009" y="1"/>
                  </a:moveTo>
                  <a:cubicBezTo>
                    <a:pt x="923" y="1"/>
                    <a:pt x="817" y="6"/>
                    <a:pt x="689" y="18"/>
                  </a:cubicBezTo>
                  <a:cubicBezTo>
                    <a:pt x="562" y="29"/>
                    <a:pt x="448" y="55"/>
                    <a:pt x="349" y="96"/>
                  </a:cubicBezTo>
                  <a:cubicBezTo>
                    <a:pt x="250" y="135"/>
                    <a:pt x="178" y="177"/>
                    <a:pt x="133" y="222"/>
                  </a:cubicBezTo>
                  <a:cubicBezTo>
                    <a:pt x="86" y="264"/>
                    <a:pt x="54" y="317"/>
                    <a:pt x="33" y="382"/>
                  </a:cubicBezTo>
                  <a:cubicBezTo>
                    <a:pt x="12" y="445"/>
                    <a:pt x="0" y="495"/>
                    <a:pt x="0" y="529"/>
                  </a:cubicBezTo>
                  <a:cubicBezTo>
                    <a:pt x="0" y="564"/>
                    <a:pt x="2" y="616"/>
                    <a:pt x="10" y="685"/>
                  </a:cubicBezTo>
                  <a:cubicBezTo>
                    <a:pt x="15" y="753"/>
                    <a:pt x="39" y="816"/>
                    <a:pt x="81" y="872"/>
                  </a:cubicBezTo>
                  <a:cubicBezTo>
                    <a:pt x="123" y="929"/>
                    <a:pt x="174" y="967"/>
                    <a:pt x="232" y="988"/>
                  </a:cubicBezTo>
                  <a:cubicBezTo>
                    <a:pt x="289" y="1009"/>
                    <a:pt x="352" y="1024"/>
                    <a:pt x="416" y="1035"/>
                  </a:cubicBezTo>
                  <a:cubicBezTo>
                    <a:pt x="481" y="1045"/>
                    <a:pt x="542" y="1052"/>
                    <a:pt x="597" y="1052"/>
                  </a:cubicBezTo>
                  <a:cubicBezTo>
                    <a:pt x="652" y="1052"/>
                    <a:pt x="700" y="1059"/>
                    <a:pt x="738" y="1071"/>
                  </a:cubicBezTo>
                  <a:cubicBezTo>
                    <a:pt x="776" y="1082"/>
                    <a:pt x="796" y="1102"/>
                    <a:pt x="799" y="1129"/>
                  </a:cubicBezTo>
                  <a:cubicBezTo>
                    <a:pt x="801" y="1155"/>
                    <a:pt x="791" y="1173"/>
                    <a:pt x="769" y="1185"/>
                  </a:cubicBezTo>
                  <a:cubicBezTo>
                    <a:pt x="747" y="1197"/>
                    <a:pt x="700" y="1206"/>
                    <a:pt x="627" y="1213"/>
                  </a:cubicBezTo>
                  <a:cubicBezTo>
                    <a:pt x="615" y="1214"/>
                    <a:pt x="602" y="1214"/>
                    <a:pt x="589" y="1214"/>
                  </a:cubicBezTo>
                  <a:cubicBezTo>
                    <a:pt x="523" y="1214"/>
                    <a:pt x="445" y="1201"/>
                    <a:pt x="354" y="1176"/>
                  </a:cubicBezTo>
                  <a:cubicBezTo>
                    <a:pt x="251" y="1147"/>
                    <a:pt x="188" y="1133"/>
                    <a:pt x="166" y="1133"/>
                  </a:cubicBezTo>
                  <a:cubicBezTo>
                    <a:pt x="165" y="1133"/>
                    <a:pt x="163" y="1133"/>
                    <a:pt x="162" y="1133"/>
                  </a:cubicBezTo>
                  <a:cubicBezTo>
                    <a:pt x="127" y="1136"/>
                    <a:pt x="95" y="1191"/>
                    <a:pt x="59" y="1296"/>
                  </a:cubicBezTo>
                  <a:cubicBezTo>
                    <a:pt x="23" y="1401"/>
                    <a:pt x="11" y="1492"/>
                    <a:pt x="17" y="1566"/>
                  </a:cubicBezTo>
                  <a:cubicBezTo>
                    <a:pt x="20" y="1597"/>
                    <a:pt x="58" y="1623"/>
                    <a:pt x="133" y="1648"/>
                  </a:cubicBezTo>
                  <a:cubicBezTo>
                    <a:pt x="223" y="1677"/>
                    <a:pt x="344" y="1690"/>
                    <a:pt x="494" y="1690"/>
                  </a:cubicBezTo>
                  <a:cubicBezTo>
                    <a:pt x="588" y="1690"/>
                    <a:pt x="694" y="1685"/>
                    <a:pt x="811" y="1675"/>
                  </a:cubicBezTo>
                  <a:cubicBezTo>
                    <a:pt x="1325" y="1627"/>
                    <a:pt x="1565" y="1423"/>
                    <a:pt x="1533" y="1064"/>
                  </a:cubicBezTo>
                  <a:cubicBezTo>
                    <a:pt x="1525" y="958"/>
                    <a:pt x="1490" y="872"/>
                    <a:pt x="1431" y="807"/>
                  </a:cubicBezTo>
                  <a:cubicBezTo>
                    <a:pt x="1372" y="740"/>
                    <a:pt x="1305" y="698"/>
                    <a:pt x="1227" y="679"/>
                  </a:cubicBezTo>
                  <a:cubicBezTo>
                    <a:pt x="1151" y="659"/>
                    <a:pt x="1074" y="645"/>
                    <a:pt x="1000" y="637"/>
                  </a:cubicBezTo>
                  <a:cubicBezTo>
                    <a:pt x="925" y="629"/>
                    <a:pt x="860" y="621"/>
                    <a:pt x="806" y="612"/>
                  </a:cubicBezTo>
                  <a:cubicBezTo>
                    <a:pt x="752" y="603"/>
                    <a:pt x="725" y="585"/>
                    <a:pt x="722" y="556"/>
                  </a:cubicBezTo>
                  <a:cubicBezTo>
                    <a:pt x="717" y="513"/>
                    <a:pt x="753" y="487"/>
                    <a:pt x="831" y="480"/>
                  </a:cubicBezTo>
                  <a:cubicBezTo>
                    <a:pt x="839" y="480"/>
                    <a:pt x="847" y="479"/>
                    <a:pt x="855" y="479"/>
                  </a:cubicBezTo>
                  <a:cubicBezTo>
                    <a:pt x="903" y="479"/>
                    <a:pt x="971" y="489"/>
                    <a:pt x="1059" y="508"/>
                  </a:cubicBezTo>
                  <a:cubicBezTo>
                    <a:pt x="1154" y="528"/>
                    <a:pt x="1219" y="539"/>
                    <a:pt x="1251" y="539"/>
                  </a:cubicBezTo>
                  <a:cubicBezTo>
                    <a:pt x="1254" y="539"/>
                    <a:pt x="1257" y="539"/>
                    <a:pt x="1259" y="538"/>
                  </a:cubicBezTo>
                  <a:cubicBezTo>
                    <a:pt x="1291" y="534"/>
                    <a:pt x="1327" y="485"/>
                    <a:pt x="1370" y="386"/>
                  </a:cubicBezTo>
                  <a:cubicBezTo>
                    <a:pt x="1412" y="287"/>
                    <a:pt x="1431" y="203"/>
                    <a:pt x="1425" y="130"/>
                  </a:cubicBezTo>
                  <a:cubicBezTo>
                    <a:pt x="1422" y="96"/>
                    <a:pt x="1391" y="69"/>
                    <a:pt x="1336" y="46"/>
                  </a:cubicBezTo>
                  <a:cubicBezTo>
                    <a:pt x="1304" y="33"/>
                    <a:pt x="1263" y="22"/>
                    <a:pt x="1212" y="13"/>
                  </a:cubicBezTo>
                  <a:cubicBezTo>
                    <a:pt x="1163" y="6"/>
                    <a:pt x="1095" y="1"/>
                    <a:pt x="1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3557025" y="3192000"/>
              <a:ext cx="33000" cy="53575"/>
            </a:xfrm>
            <a:custGeom>
              <a:avLst/>
              <a:gdLst/>
              <a:ahLst/>
              <a:cxnLst/>
              <a:rect l="l" t="t" r="r" b="b"/>
              <a:pathLst>
                <a:path w="1320" h="2143" extrusionOk="0">
                  <a:moveTo>
                    <a:pt x="713" y="0"/>
                  </a:moveTo>
                  <a:cubicBezTo>
                    <a:pt x="691" y="0"/>
                    <a:pt x="667" y="1"/>
                    <a:pt x="640" y="4"/>
                  </a:cubicBezTo>
                  <a:cubicBezTo>
                    <a:pt x="534" y="14"/>
                    <a:pt x="426" y="42"/>
                    <a:pt x="319" y="87"/>
                  </a:cubicBezTo>
                  <a:cubicBezTo>
                    <a:pt x="210" y="133"/>
                    <a:pt x="159" y="185"/>
                    <a:pt x="164" y="241"/>
                  </a:cubicBezTo>
                  <a:lnTo>
                    <a:pt x="194" y="575"/>
                  </a:lnTo>
                  <a:lnTo>
                    <a:pt x="106" y="583"/>
                  </a:lnTo>
                  <a:cubicBezTo>
                    <a:pt x="69" y="586"/>
                    <a:pt x="43" y="617"/>
                    <a:pt x="25" y="675"/>
                  </a:cubicBezTo>
                  <a:cubicBezTo>
                    <a:pt x="6" y="733"/>
                    <a:pt x="1" y="798"/>
                    <a:pt x="8" y="872"/>
                  </a:cubicBezTo>
                  <a:cubicBezTo>
                    <a:pt x="14" y="945"/>
                    <a:pt x="27" y="1003"/>
                    <a:pt x="46" y="1044"/>
                  </a:cubicBezTo>
                  <a:cubicBezTo>
                    <a:pt x="63" y="1084"/>
                    <a:pt x="82" y="1103"/>
                    <a:pt x="101" y="1103"/>
                  </a:cubicBezTo>
                  <a:cubicBezTo>
                    <a:pt x="102" y="1103"/>
                    <a:pt x="103" y="1103"/>
                    <a:pt x="104" y="1103"/>
                  </a:cubicBezTo>
                  <a:lnTo>
                    <a:pt x="242" y="1091"/>
                  </a:lnTo>
                  <a:lnTo>
                    <a:pt x="282" y="1521"/>
                  </a:lnTo>
                  <a:cubicBezTo>
                    <a:pt x="306" y="1806"/>
                    <a:pt x="392" y="1987"/>
                    <a:pt x="534" y="2065"/>
                  </a:cubicBezTo>
                  <a:cubicBezTo>
                    <a:pt x="608" y="2105"/>
                    <a:pt x="684" y="2129"/>
                    <a:pt x="763" y="2137"/>
                  </a:cubicBezTo>
                  <a:cubicBezTo>
                    <a:pt x="796" y="2141"/>
                    <a:pt x="833" y="2142"/>
                    <a:pt x="874" y="2142"/>
                  </a:cubicBezTo>
                  <a:cubicBezTo>
                    <a:pt x="928" y="2142"/>
                    <a:pt x="989" y="2139"/>
                    <a:pt x="1057" y="2133"/>
                  </a:cubicBezTo>
                  <a:cubicBezTo>
                    <a:pt x="1176" y="2123"/>
                    <a:pt x="1250" y="2101"/>
                    <a:pt x="1279" y="2066"/>
                  </a:cubicBezTo>
                  <a:cubicBezTo>
                    <a:pt x="1310" y="2032"/>
                    <a:pt x="1319" y="1953"/>
                    <a:pt x="1307" y="1828"/>
                  </a:cubicBezTo>
                  <a:cubicBezTo>
                    <a:pt x="1302" y="1766"/>
                    <a:pt x="1294" y="1719"/>
                    <a:pt x="1283" y="1689"/>
                  </a:cubicBezTo>
                  <a:cubicBezTo>
                    <a:pt x="1275" y="1661"/>
                    <a:pt x="1256" y="1647"/>
                    <a:pt x="1229" y="1647"/>
                  </a:cubicBezTo>
                  <a:cubicBezTo>
                    <a:pt x="1226" y="1647"/>
                    <a:pt x="1223" y="1647"/>
                    <a:pt x="1220" y="1647"/>
                  </a:cubicBezTo>
                  <a:cubicBezTo>
                    <a:pt x="1215" y="1648"/>
                    <a:pt x="1210" y="1648"/>
                    <a:pt x="1205" y="1648"/>
                  </a:cubicBezTo>
                  <a:cubicBezTo>
                    <a:pt x="1177" y="1648"/>
                    <a:pt x="1144" y="1640"/>
                    <a:pt x="1105" y="1626"/>
                  </a:cubicBezTo>
                  <a:cubicBezTo>
                    <a:pt x="1061" y="1608"/>
                    <a:pt x="1036" y="1576"/>
                    <a:pt x="1032" y="1526"/>
                  </a:cubicBezTo>
                  <a:lnTo>
                    <a:pt x="987" y="1021"/>
                  </a:lnTo>
                  <a:lnTo>
                    <a:pt x="1150" y="1007"/>
                  </a:lnTo>
                  <a:cubicBezTo>
                    <a:pt x="1182" y="1002"/>
                    <a:pt x="1208" y="971"/>
                    <a:pt x="1223" y="912"/>
                  </a:cubicBezTo>
                  <a:cubicBezTo>
                    <a:pt x="1239" y="853"/>
                    <a:pt x="1242" y="776"/>
                    <a:pt x="1235" y="687"/>
                  </a:cubicBezTo>
                  <a:cubicBezTo>
                    <a:pt x="1222" y="553"/>
                    <a:pt x="1193" y="487"/>
                    <a:pt x="1149" y="487"/>
                  </a:cubicBezTo>
                  <a:cubicBezTo>
                    <a:pt x="1147" y="487"/>
                    <a:pt x="1146" y="487"/>
                    <a:pt x="1144" y="487"/>
                  </a:cubicBezTo>
                  <a:lnTo>
                    <a:pt x="940" y="506"/>
                  </a:lnTo>
                  <a:lnTo>
                    <a:pt x="903" y="106"/>
                  </a:lnTo>
                  <a:cubicBezTo>
                    <a:pt x="896" y="36"/>
                    <a:pt x="833" y="0"/>
                    <a:pt x="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47"/>
            <p:cNvSpPr/>
            <p:nvPr/>
          </p:nvSpPr>
          <p:spPr>
            <a:xfrm>
              <a:off x="3590375" y="3192425"/>
              <a:ext cx="22650" cy="56150"/>
            </a:xfrm>
            <a:custGeom>
              <a:avLst/>
              <a:gdLst/>
              <a:ahLst/>
              <a:cxnLst/>
              <a:rect l="l" t="t" r="r" b="b"/>
              <a:pathLst>
                <a:path w="906" h="2246" extrusionOk="0">
                  <a:moveTo>
                    <a:pt x="623" y="1"/>
                  </a:moveTo>
                  <a:cubicBezTo>
                    <a:pt x="596" y="1"/>
                    <a:pt x="566" y="3"/>
                    <a:pt x="531" y="6"/>
                  </a:cubicBezTo>
                  <a:cubicBezTo>
                    <a:pt x="387" y="18"/>
                    <a:pt x="263" y="37"/>
                    <a:pt x="158" y="58"/>
                  </a:cubicBezTo>
                  <a:cubicBezTo>
                    <a:pt x="52" y="79"/>
                    <a:pt x="1" y="101"/>
                    <a:pt x="3" y="119"/>
                  </a:cubicBezTo>
                  <a:lnTo>
                    <a:pt x="205" y="1490"/>
                  </a:lnTo>
                  <a:cubicBezTo>
                    <a:pt x="218" y="1563"/>
                    <a:pt x="283" y="1600"/>
                    <a:pt x="402" y="1600"/>
                  </a:cubicBezTo>
                  <a:cubicBezTo>
                    <a:pt x="423" y="1600"/>
                    <a:pt x="444" y="1599"/>
                    <a:pt x="468" y="1597"/>
                  </a:cubicBezTo>
                  <a:cubicBezTo>
                    <a:pt x="586" y="1586"/>
                    <a:pt x="675" y="1559"/>
                    <a:pt x="736" y="1517"/>
                  </a:cubicBezTo>
                  <a:cubicBezTo>
                    <a:pt x="796" y="1475"/>
                    <a:pt x="827" y="1429"/>
                    <a:pt x="824" y="1384"/>
                  </a:cubicBezTo>
                  <a:cubicBezTo>
                    <a:pt x="780" y="548"/>
                    <a:pt x="757" y="103"/>
                    <a:pt x="752" y="49"/>
                  </a:cubicBezTo>
                  <a:cubicBezTo>
                    <a:pt x="749" y="17"/>
                    <a:pt x="706" y="1"/>
                    <a:pt x="623" y="1"/>
                  </a:cubicBezTo>
                  <a:close/>
                  <a:moveTo>
                    <a:pt x="610" y="1741"/>
                  </a:moveTo>
                  <a:cubicBezTo>
                    <a:pt x="587" y="1741"/>
                    <a:pt x="563" y="1743"/>
                    <a:pt x="538" y="1745"/>
                  </a:cubicBezTo>
                  <a:cubicBezTo>
                    <a:pt x="313" y="1765"/>
                    <a:pt x="208" y="1859"/>
                    <a:pt x="224" y="2024"/>
                  </a:cubicBezTo>
                  <a:cubicBezTo>
                    <a:pt x="233" y="2126"/>
                    <a:pt x="268" y="2189"/>
                    <a:pt x="328" y="2216"/>
                  </a:cubicBezTo>
                  <a:cubicBezTo>
                    <a:pt x="371" y="2236"/>
                    <a:pt x="428" y="2245"/>
                    <a:pt x="499" y="2245"/>
                  </a:cubicBezTo>
                  <a:cubicBezTo>
                    <a:pt x="524" y="2245"/>
                    <a:pt x="551" y="2244"/>
                    <a:pt x="579" y="2241"/>
                  </a:cubicBezTo>
                  <a:cubicBezTo>
                    <a:pt x="687" y="2231"/>
                    <a:pt x="769" y="2206"/>
                    <a:pt x="826" y="2164"/>
                  </a:cubicBezTo>
                  <a:cubicBezTo>
                    <a:pt x="881" y="2123"/>
                    <a:pt x="906" y="2056"/>
                    <a:pt x="897" y="1963"/>
                  </a:cubicBezTo>
                  <a:cubicBezTo>
                    <a:pt x="885" y="1816"/>
                    <a:pt x="789" y="1741"/>
                    <a:pt x="610" y="174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3367325" y="2979900"/>
              <a:ext cx="38950" cy="325450"/>
            </a:xfrm>
            <a:custGeom>
              <a:avLst/>
              <a:gdLst/>
              <a:ahLst/>
              <a:cxnLst/>
              <a:rect l="l" t="t" r="r" b="b"/>
              <a:pathLst>
                <a:path w="1558" h="13018" extrusionOk="0">
                  <a:moveTo>
                    <a:pt x="22" y="1"/>
                  </a:moveTo>
                  <a:cubicBezTo>
                    <a:pt x="9" y="2"/>
                    <a:pt x="0" y="12"/>
                    <a:pt x="1" y="26"/>
                  </a:cubicBezTo>
                  <a:lnTo>
                    <a:pt x="1016" y="12839"/>
                  </a:lnTo>
                  <a:cubicBezTo>
                    <a:pt x="1017" y="12852"/>
                    <a:pt x="1028" y="12861"/>
                    <a:pt x="1038" y="12861"/>
                  </a:cubicBezTo>
                  <a:cubicBezTo>
                    <a:pt x="1039" y="12861"/>
                    <a:pt x="1039" y="12861"/>
                    <a:pt x="1040" y="12861"/>
                  </a:cubicBezTo>
                  <a:cubicBezTo>
                    <a:pt x="1053" y="12859"/>
                    <a:pt x="1063" y="12849"/>
                    <a:pt x="1061" y="12836"/>
                  </a:cubicBezTo>
                  <a:lnTo>
                    <a:pt x="145" y="1270"/>
                  </a:lnTo>
                  <a:lnTo>
                    <a:pt x="1511" y="12996"/>
                  </a:lnTo>
                  <a:cubicBezTo>
                    <a:pt x="1512" y="13008"/>
                    <a:pt x="1522" y="13017"/>
                    <a:pt x="1533" y="13017"/>
                  </a:cubicBezTo>
                  <a:cubicBezTo>
                    <a:pt x="1533" y="13017"/>
                    <a:pt x="1534" y="13017"/>
                    <a:pt x="1536" y="13016"/>
                  </a:cubicBezTo>
                  <a:cubicBezTo>
                    <a:pt x="1548" y="13015"/>
                    <a:pt x="1557" y="13004"/>
                    <a:pt x="1555" y="12991"/>
                  </a:cubicBezTo>
                  <a:lnTo>
                    <a:pt x="48" y="21"/>
                  </a:lnTo>
                  <a:cubicBezTo>
                    <a:pt x="46" y="8"/>
                    <a:pt x="34" y="1"/>
                    <a:pt x="2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3367350" y="2979925"/>
              <a:ext cx="14725" cy="318000"/>
            </a:xfrm>
            <a:custGeom>
              <a:avLst/>
              <a:gdLst/>
              <a:ahLst/>
              <a:cxnLst/>
              <a:rect l="l" t="t" r="r" b="b"/>
              <a:pathLst>
                <a:path w="589" h="12720" extrusionOk="0">
                  <a:moveTo>
                    <a:pt x="24" y="1"/>
                  </a:moveTo>
                  <a:cubicBezTo>
                    <a:pt x="23" y="1"/>
                    <a:pt x="23" y="1"/>
                    <a:pt x="22" y="1"/>
                  </a:cubicBezTo>
                  <a:cubicBezTo>
                    <a:pt x="11" y="2"/>
                    <a:pt x="0" y="11"/>
                    <a:pt x="0" y="24"/>
                  </a:cubicBezTo>
                  <a:lnTo>
                    <a:pt x="117" y="12579"/>
                  </a:lnTo>
                  <a:cubicBezTo>
                    <a:pt x="118" y="12592"/>
                    <a:pt x="128" y="12602"/>
                    <a:pt x="141" y="12602"/>
                  </a:cubicBezTo>
                  <a:cubicBezTo>
                    <a:pt x="153" y="12602"/>
                    <a:pt x="163" y="12592"/>
                    <a:pt x="163" y="12578"/>
                  </a:cubicBezTo>
                  <a:lnTo>
                    <a:pt x="58" y="1405"/>
                  </a:lnTo>
                  <a:lnTo>
                    <a:pt x="541" y="12697"/>
                  </a:lnTo>
                  <a:cubicBezTo>
                    <a:pt x="542" y="12710"/>
                    <a:pt x="553" y="12719"/>
                    <a:pt x="564" y="12719"/>
                  </a:cubicBezTo>
                  <a:cubicBezTo>
                    <a:pt x="579" y="12718"/>
                    <a:pt x="588" y="12707"/>
                    <a:pt x="588" y="12695"/>
                  </a:cubicBezTo>
                  <a:lnTo>
                    <a:pt x="47" y="23"/>
                  </a:lnTo>
                  <a:cubicBezTo>
                    <a:pt x="47" y="11"/>
                    <a:pt x="34" y="1"/>
                    <a:pt x="2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3359650" y="2979925"/>
              <a:ext cx="8825" cy="310350"/>
            </a:xfrm>
            <a:custGeom>
              <a:avLst/>
              <a:gdLst/>
              <a:ahLst/>
              <a:cxnLst/>
              <a:rect l="l" t="t" r="r" b="b"/>
              <a:pathLst>
                <a:path w="353" h="12414" extrusionOk="0">
                  <a:moveTo>
                    <a:pt x="330" y="1"/>
                  </a:moveTo>
                  <a:cubicBezTo>
                    <a:pt x="316" y="1"/>
                    <a:pt x="307" y="10"/>
                    <a:pt x="307" y="23"/>
                  </a:cubicBezTo>
                  <a:lnTo>
                    <a:pt x="0" y="12389"/>
                  </a:lnTo>
                  <a:cubicBezTo>
                    <a:pt x="0" y="12403"/>
                    <a:pt x="11" y="12413"/>
                    <a:pt x="24" y="12413"/>
                  </a:cubicBezTo>
                  <a:cubicBezTo>
                    <a:pt x="36" y="12413"/>
                    <a:pt x="46" y="12403"/>
                    <a:pt x="46" y="12390"/>
                  </a:cubicBezTo>
                  <a:lnTo>
                    <a:pt x="353" y="25"/>
                  </a:lnTo>
                  <a:cubicBezTo>
                    <a:pt x="353" y="11"/>
                    <a:pt x="344" y="1"/>
                    <a:pt x="33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47"/>
            <p:cNvSpPr/>
            <p:nvPr/>
          </p:nvSpPr>
          <p:spPr>
            <a:xfrm>
              <a:off x="3325700" y="3098650"/>
              <a:ext cx="57875" cy="67825"/>
            </a:xfrm>
            <a:custGeom>
              <a:avLst/>
              <a:gdLst/>
              <a:ahLst/>
              <a:cxnLst/>
              <a:rect l="l" t="t" r="r" b="b"/>
              <a:pathLst>
                <a:path w="2315" h="2713" extrusionOk="0">
                  <a:moveTo>
                    <a:pt x="927" y="0"/>
                  </a:moveTo>
                  <a:cubicBezTo>
                    <a:pt x="883" y="0"/>
                    <a:pt x="839" y="31"/>
                    <a:pt x="834" y="85"/>
                  </a:cubicBezTo>
                  <a:cubicBezTo>
                    <a:pt x="805" y="355"/>
                    <a:pt x="741" y="623"/>
                    <a:pt x="625" y="869"/>
                  </a:cubicBezTo>
                  <a:cubicBezTo>
                    <a:pt x="500" y="1136"/>
                    <a:pt x="309" y="1378"/>
                    <a:pt x="69" y="1547"/>
                  </a:cubicBezTo>
                  <a:cubicBezTo>
                    <a:pt x="1" y="1596"/>
                    <a:pt x="26" y="1702"/>
                    <a:pt x="109" y="1717"/>
                  </a:cubicBezTo>
                  <a:cubicBezTo>
                    <a:pt x="668" y="1813"/>
                    <a:pt x="1081" y="2141"/>
                    <a:pt x="1431" y="2669"/>
                  </a:cubicBezTo>
                  <a:cubicBezTo>
                    <a:pt x="1450" y="2699"/>
                    <a:pt x="1480" y="2713"/>
                    <a:pt x="1510" y="2713"/>
                  </a:cubicBezTo>
                  <a:cubicBezTo>
                    <a:pt x="1552" y="2713"/>
                    <a:pt x="1594" y="2684"/>
                    <a:pt x="1603" y="2632"/>
                  </a:cubicBezTo>
                  <a:cubicBezTo>
                    <a:pt x="1689" y="2115"/>
                    <a:pt x="1845" y="1554"/>
                    <a:pt x="2255" y="1212"/>
                  </a:cubicBezTo>
                  <a:cubicBezTo>
                    <a:pt x="2314" y="1162"/>
                    <a:pt x="2292" y="1066"/>
                    <a:pt x="2215" y="1048"/>
                  </a:cubicBezTo>
                  <a:cubicBezTo>
                    <a:pt x="1928" y="978"/>
                    <a:pt x="1661" y="817"/>
                    <a:pt x="1445" y="611"/>
                  </a:cubicBezTo>
                  <a:cubicBezTo>
                    <a:pt x="1263" y="438"/>
                    <a:pt x="1127" y="253"/>
                    <a:pt x="1010" y="48"/>
                  </a:cubicBezTo>
                  <a:cubicBezTo>
                    <a:pt x="991" y="15"/>
                    <a:pt x="959" y="0"/>
                    <a:pt x="92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47"/>
            <p:cNvSpPr/>
            <p:nvPr/>
          </p:nvSpPr>
          <p:spPr>
            <a:xfrm>
              <a:off x="3606350" y="2935925"/>
              <a:ext cx="57850" cy="67800"/>
            </a:xfrm>
            <a:custGeom>
              <a:avLst/>
              <a:gdLst/>
              <a:ahLst/>
              <a:cxnLst/>
              <a:rect l="l" t="t" r="r" b="b"/>
              <a:pathLst>
                <a:path w="2314" h="2712" extrusionOk="0">
                  <a:moveTo>
                    <a:pt x="927" y="0"/>
                  </a:moveTo>
                  <a:cubicBezTo>
                    <a:pt x="882" y="0"/>
                    <a:pt x="838" y="32"/>
                    <a:pt x="833" y="86"/>
                  </a:cubicBezTo>
                  <a:cubicBezTo>
                    <a:pt x="804" y="356"/>
                    <a:pt x="740" y="624"/>
                    <a:pt x="624" y="870"/>
                  </a:cubicBezTo>
                  <a:cubicBezTo>
                    <a:pt x="499" y="1136"/>
                    <a:pt x="309" y="1378"/>
                    <a:pt x="69" y="1548"/>
                  </a:cubicBezTo>
                  <a:cubicBezTo>
                    <a:pt x="0" y="1597"/>
                    <a:pt x="26" y="1703"/>
                    <a:pt x="109" y="1718"/>
                  </a:cubicBezTo>
                  <a:cubicBezTo>
                    <a:pt x="667" y="1814"/>
                    <a:pt x="1080" y="2141"/>
                    <a:pt x="1430" y="2670"/>
                  </a:cubicBezTo>
                  <a:cubicBezTo>
                    <a:pt x="1449" y="2699"/>
                    <a:pt x="1479" y="2712"/>
                    <a:pt x="1509" y="2712"/>
                  </a:cubicBezTo>
                  <a:cubicBezTo>
                    <a:pt x="1552" y="2712"/>
                    <a:pt x="1594" y="2684"/>
                    <a:pt x="1603" y="2633"/>
                  </a:cubicBezTo>
                  <a:cubicBezTo>
                    <a:pt x="1689" y="2114"/>
                    <a:pt x="1845" y="1555"/>
                    <a:pt x="2255" y="1213"/>
                  </a:cubicBezTo>
                  <a:cubicBezTo>
                    <a:pt x="2314" y="1162"/>
                    <a:pt x="2292" y="1067"/>
                    <a:pt x="2215" y="1049"/>
                  </a:cubicBezTo>
                  <a:cubicBezTo>
                    <a:pt x="1927" y="978"/>
                    <a:pt x="1661" y="818"/>
                    <a:pt x="1445" y="612"/>
                  </a:cubicBezTo>
                  <a:cubicBezTo>
                    <a:pt x="1263" y="438"/>
                    <a:pt x="1126" y="254"/>
                    <a:pt x="1009" y="49"/>
                  </a:cubicBezTo>
                  <a:cubicBezTo>
                    <a:pt x="990" y="16"/>
                    <a:pt x="958" y="0"/>
                    <a:pt x="92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47"/>
            <p:cNvSpPr/>
            <p:nvPr/>
          </p:nvSpPr>
          <p:spPr>
            <a:xfrm>
              <a:off x="3668425" y="3227550"/>
              <a:ext cx="57850" cy="67825"/>
            </a:xfrm>
            <a:custGeom>
              <a:avLst/>
              <a:gdLst/>
              <a:ahLst/>
              <a:cxnLst/>
              <a:rect l="l" t="t" r="r" b="b"/>
              <a:pathLst>
                <a:path w="2314" h="2713" extrusionOk="0">
                  <a:moveTo>
                    <a:pt x="927" y="1"/>
                  </a:moveTo>
                  <a:cubicBezTo>
                    <a:pt x="882" y="1"/>
                    <a:pt x="838" y="31"/>
                    <a:pt x="832" y="85"/>
                  </a:cubicBezTo>
                  <a:cubicBezTo>
                    <a:pt x="804" y="357"/>
                    <a:pt x="740" y="623"/>
                    <a:pt x="624" y="869"/>
                  </a:cubicBezTo>
                  <a:cubicBezTo>
                    <a:pt x="499" y="1136"/>
                    <a:pt x="309" y="1378"/>
                    <a:pt x="69" y="1548"/>
                  </a:cubicBezTo>
                  <a:cubicBezTo>
                    <a:pt x="0" y="1596"/>
                    <a:pt x="26" y="1703"/>
                    <a:pt x="109" y="1717"/>
                  </a:cubicBezTo>
                  <a:cubicBezTo>
                    <a:pt x="667" y="1814"/>
                    <a:pt x="1081" y="2141"/>
                    <a:pt x="1430" y="2669"/>
                  </a:cubicBezTo>
                  <a:cubicBezTo>
                    <a:pt x="1450" y="2699"/>
                    <a:pt x="1480" y="2713"/>
                    <a:pt x="1510" y="2713"/>
                  </a:cubicBezTo>
                  <a:cubicBezTo>
                    <a:pt x="1553" y="2713"/>
                    <a:pt x="1595" y="2684"/>
                    <a:pt x="1603" y="2632"/>
                  </a:cubicBezTo>
                  <a:cubicBezTo>
                    <a:pt x="1689" y="2115"/>
                    <a:pt x="1845" y="1554"/>
                    <a:pt x="2255" y="1212"/>
                  </a:cubicBezTo>
                  <a:cubicBezTo>
                    <a:pt x="2314" y="1163"/>
                    <a:pt x="2292" y="1067"/>
                    <a:pt x="2215" y="1048"/>
                  </a:cubicBezTo>
                  <a:cubicBezTo>
                    <a:pt x="1927" y="979"/>
                    <a:pt x="1660" y="818"/>
                    <a:pt x="1445" y="611"/>
                  </a:cubicBezTo>
                  <a:cubicBezTo>
                    <a:pt x="1263" y="438"/>
                    <a:pt x="1126" y="254"/>
                    <a:pt x="1009" y="48"/>
                  </a:cubicBezTo>
                  <a:cubicBezTo>
                    <a:pt x="990" y="16"/>
                    <a:pt x="959" y="1"/>
                    <a:pt x="92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47"/>
            <p:cNvSpPr/>
            <p:nvPr/>
          </p:nvSpPr>
          <p:spPr>
            <a:xfrm>
              <a:off x="3585900" y="3033950"/>
              <a:ext cx="56850" cy="56275"/>
            </a:xfrm>
            <a:custGeom>
              <a:avLst/>
              <a:gdLst/>
              <a:ahLst/>
              <a:cxnLst/>
              <a:rect l="l" t="t" r="r" b="b"/>
              <a:pathLst>
                <a:path w="2274" h="2251" extrusionOk="0">
                  <a:moveTo>
                    <a:pt x="1997" y="94"/>
                  </a:moveTo>
                  <a:lnTo>
                    <a:pt x="2173" y="1960"/>
                  </a:lnTo>
                  <a:lnTo>
                    <a:pt x="237" y="2152"/>
                  </a:lnTo>
                  <a:lnTo>
                    <a:pt x="97" y="218"/>
                  </a:lnTo>
                  <a:lnTo>
                    <a:pt x="1997" y="94"/>
                  </a:lnTo>
                  <a:close/>
                  <a:moveTo>
                    <a:pt x="2042" y="1"/>
                  </a:moveTo>
                  <a:cubicBezTo>
                    <a:pt x="2040" y="1"/>
                    <a:pt x="2038" y="1"/>
                    <a:pt x="2037" y="1"/>
                  </a:cubicBezTo>
                  <a:lnTo>
                    <a:pt x="45" y="129"/>
                  </a:lnTo>
                  <a:cubicBezTo>
                    <a:pt x="34" y="130"/>
                    <a:pt x="22" y="136"/>
                    <a:pt x="14" y="145"/>
                  </a:cubicBezTo>
                  <a:cubicBezTo>
                    <a:pt x="4" y="154"/>
                    <a:pt x="1" y="168"/>
                    <a:pt x="2" y="180"/>
                  </a:cubicBezTo>
                  <a:lnTo>
                    <a:pt x="148" y="2207"/>
                  </a:lnTo>
                  <a:cubicBezTo>
                    <a:pt x="148" y="2220"/>
                    <a:pt x="155" y="2231"/>
                    <a:pt x="164" y="2239"/>
                  </a:cubicBezTo>
                  <a:cubicBezTo>
                    <a:pt x="174" y="2246"/>
                    <a:pt x="184" y="2249"/>
                    <a:pt x="195" y="2249"/>
                  </a:cubicBezTo>
                  <a:cubicBezTo>
                    <a:pt x="196" y="2249"/>
                    <a:pt x="197" y="2249"/>
                    <a:pt x="199" y="2250"/>
                  </a:cubicBezTo>
                  <a:lnTo>
                    <a:pt x="2229" y="2049"/>
                  </a:lnTo>
                  <a:cubicBezTo>
                    <a:pt x="2254" y="2047"/>
                    <a:pt x="2273" y="2024"/>
                    <a:pt x="2270" y="2000"/>
                  </a:cubicBezTo>
                  <a:lnTo>
                    <a:pt x="2085" y="43"/>
                  </a:lnTo>
                  <a:cubicBezTo>
                    <a:pt x="2082" y="19"/>
                    <a:pt x="2063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47"/>
            <p:cNvSpPr/>
            <p:nvPr/>
          </p:nvSpPr>
          <p:spPr>
            <a:xfrm>
              <a:off x="3598500" y="3042350"/>
              <a:ext cx="31200" cy="32150"/>
            </a:xfrm>
            <a:custGeom>
              <a:avLst/>
              <a:gdLst/>
              <a:ahLst/>
              <a:cxnLst/>
              <a:rect l="l" t="t" r="r" b="b"/>
              <a:pathLst>
                <a:path w="1248" h="1286" extrusionOk="0">
                  <a:moveTo>
                    <a:pt x="1195" y="0"/>
                  </a:moveTo>
                  <a:cubicBezTo>
                    <a:pt x="1177" y="0"/>
                    <a:pt x="1159" y="11"/>
                    <a:pt x="1153" y="29"/>
                  </a:cubicBezTo>
                  <a:lnTo>
                    <a:pt x="676" y="1167"/>
                  </a:lnTo>
                  <a:lnTo>
                    <a:pt x="81" y="723"/>
                  </a:lnTo>
                  <a:cubicBezTo>
                    <a:pt x="73" y="717"/>
                    <a:pt x="64" y="714"/>
                    <a:pt x="54" y="714"/>
                  </a:cubicBezTo>
                  <a:cubicBezTo>
                    <a:pt x="40" y="714"/>
                    <a:pt x="26" y="721"/>
                    <a:pt x="17" y="733"/>
                  </a:cubicBezTo>
                  <a:cubicBezTo>
                    <a:pt x="1" y="753"/>
                    <a:pt x="4" y="781"/>
                    <a:pt x="25" y="797"/>
                  </a:cubicBezTo>
                  <a:lnTo>
                    <a:pt x="669" y="1276"/>
                  </a:lnTo>
                  <a:cubicBezTo>
                    <a:pt x="676" y="1282"/>
                    <a:pt x="687" y="1285"/>
                    <a:pt x="696" y="1285"/>
                  </a:cubicBezTo>
                  <a:cubicBezTo>
                    <a:pt x="702" y="1285"/>
                    <a:pt x="706" y="1285"/>
                    <a:pt x="709" y="1284"/>
                  </a:cubicBezTo>
                  <a:cubicBezTo>
                    <a:pt x="723" y="1280"/>
                    <a:pt x="734" y="1270"/>
                    <a:pt x="739" y="1258"/>
                  </a:cubicBezTo>
                  <a:lnTo>
                    <a:pt x="1238" y="65"/>
                  </a:lnTo>
                  <a:cubicBezTo>
                    <a:pt x="1248" y="40"/>
                    <a:pt x="1237" y="13"/>
                    <a:pt x="1213" y="4"/>
                  </a:cubicBezTo>
                  <a:cubicBezTo>
                    <a:pt x="1207" y="1"/>
                    <a:pt x="1201" y="0"/>
                    <a:pt x="1195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22" name="Google Shape;1722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762" y="784384"/>
            <a:ext cx="4091972" cy="3068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6581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p47"/>
          <p:cNvSpPr txBox="1">
            <a:spLocks noGrp="1"/>
          </p:cNvSpPr>
          <p:nvPr>
            <p:ph type="title"/>
          </p:nvPr>
        </p:nvSpPr>
        <p:spPr>
          <a:xfrm>
            <a:off x="558677" y="131167"/>
            <a:ext cx="47379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2000"/>
              <a:t>DOVE SIAMO</a:t>
            </a:r>
            <a:endParaRPr sz="2000"/>
          </a:p>
        </p:txBody>
      </p:sp>
      <p:sp>
        <p:nvSpPr>
          <p:cNvPr id="1684" name="Google Shape;1684;p47"/>
          <p:cNvSpPr txBox="1">
            <a:spLocks noGrp="1"/>
          </p:cNvSpPr>
          <p:nvPr>
            <p:ph type="subTitle" idx="1"/>
          </p:nvPr>
        </p:nvSpPr>
        <p:spPr>
          <a:xfrm rot="-218">
            <a:off x="4973678" y="1156130"/>
            <a:ext cx="2264211" cy="21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 Scuola Primaria di TEGLIO si trova in Via Italia, nello stesso edificio è  presente anche la Scuola Secondaria di primo grado.  </a:t>
            </a:r>
            <a:endParaRPr/>
          </a:p>
        </p:txBody>
      </p:sp>
      <p:grpSp>
        <p:nvGrpSpPr>
          <p:cNvPr id="1685" name="Google Shape;1685;p47"/>
          <p:cNvGrpSpPr/>
          <p:nvPr/>
        </p:nvGrpSpPr>
        <p:grpSpPr>
          <a:xfrm>
            <a:off x="5997037" y="357840"/>
            <a:ext cx="380623" cy="505928"/>
            <a:chOff x="5382225" y="1510350"/>
            <a:chExt cx="54075" cy="71875"/>
          </a:xfrm>
        </p:grpSpPr>
        <p:sp>
          <p:nvSpPr>
            <p:cNvPr id="1686" name="Google Shape;1686;p47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47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8" name="Google Shape;1688;p47"/>
          <p:cNvSpPr/>
          <p:nvPr/>
        </p:nvSpPr>
        <p:spPr>
          <a:xfrm>
            <a:off x="6780367" y="3524970"/>
            <a:ext cx="153048" cy="180724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9" name="Google Shape;1689;p47"/>
          <p:cNvSpPr/>
          <p:nvPr/>
        </p:nvSpPr>
        <p:spPr>
          <a:xfrm>
            <a:off x="7074525" y="2190213"/>
            <a:ext cx="217898" cy="257323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0" name="Google Shape;1690;p47"/>
          <p:cNvSpPr/>
          <p:nvPr/>
        </p:nvSpPr>
        <p:spPr>
          <a:xfrm>
            <a:off x="4958575" y="1123762"/>
            <a:ext cx="153048" cy="180724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91" name="Google Shape;1691;p47"/>
          <p:cNvGrpSpPr/>
          <p:nvPr/>
        </p:nvGrpSpPr>
        <p:grpSpPr>
          <a:xfrm rot="-803013">
            <a:off x="6211027" y="3651105"/>
            <a:ext cx="1213260" cy="1051698"/>
            <a:chOff x="3310900" y="2923925"/>
            <a:chExt cx="429025" cy="402050"/>
          </a:xfrm>
        </p:grpSpPr>
        <p:sp>
          <p:nvSpPr>
            <p:cNvPr id="1692" name="Google Shape;1692;p47"/>
            <p:cNvSpPr/>
            <p:nvPr/>
          </p:nvSpPr>
          <p:spPr>
            <a:xfrm>
              <a:off x="3310900" y="2923925"/>
              <a:ext cx="429025" cy="402050"/>
            </a:xfrm>
            <a:custGeom>
              <a:avLst/>
              <a:gdLst/>
              <a:ahLst/>
              <a:cxnLst/>
              <a:rect l="l" t="t" r="r" b="b"/>
              <a:pathLst>
                <a:path w="17161" h="16082" extrusionOk="0">
                  <a:moveTo>
                    <a:pt x="12720" y="0"/>
                  </a:moveTo>
                  <a:cubicBezTo>
                    <a:pt x="12385" y="0"/>
                    <a:pt x="12108" y="249"/>
                    <a:pt x="12074" y="583"/>
                  </a:cubicBezTo>
                  <a:cubicBezTo>
                    <a:pt x="12069" y="630"/>
                    <a:pt x="12064" y="675"/>
                    <a:pt x="12055" y="721"/>
                  </a:cubicBezTo>
                  <a:cubicBezTo>
                    <a:pt x="12027" y="720"/>
                    <a:pt x="11999" y="718"/>
                    <a:pt x="11970" y="718"/>
                  </a:cubicBezTo>
                  <a:cubicBezTo>
                    <a:pt x="11540" y="718"/>
                    <a:pt x="11142" y="911"/>
                    <a:pt x="10872" y="1223"/>
                  </a:cubicBezTo>
                  <a:cubicBezTo>
                    <a:pt x="10606" y="964"/>
                    <a:pt x="10243" y="809"/>
                    <a:pt x="9859" y="809"/>
                  </a:cubicBezTo>
                  <a:cubicBezTo>
                    <a:pt x="9432" y="809"/>
                    <a:pt x="9035" y="999"/>
                    <a:pt x="8765" y="1309"/>
                  </a:cubicBezTo>
                  <a:cubicBezTo>
                    <a:pt x="8501" y="1058"/>
                    <a:pt x="8146" y="910"/>
                    <a:pt x="7771" y="910"/>
                  </a:cubicBezTo>
                  <a:cubicBezTo>
                    <a:pt x="7342" y="910"/>
                    <a:pt x="6944" y="1100"/>
                    <a:pt x="6674" y="1412"/>
                  </a:cubicBezTo>
                  <a:cubicBezTo>
                    <a:pt x="6410" y="1159"/>
                    <a:pt x="6055" y="1011"/>
                    <a:pt x="5671" y="1011"/>
                  </a:cubicBezTo>
                  <a:cubicBezTo>
                    <a:pt x="5259" y="1011"/>
                    <a:pt x="4874" y="1190"/>
                    <a:pt x="4604" y="1482"/>
                  </a:cubicBezTo>
                  <a:cubicBezTo>
                    <a:pt x="4341" y="1236"/>
                    <a:pt x="3989" y="1090"/>
                    <a:pt x="3617" y="1090"/>
                  </a:cubicBezTo>
                  <a:cubicBezTo>
                    <a:pt x="3115" y="1090"/>
                    <a:pt x="2655" y="1352"/>
                    <a:pt x="2394" y="1761"/>
                  </a:cubicBezTo>
                  <a:lnTo>
                    <a:pt x="2322" y="1763"/>
                  </a:lnTo>
                  <a:cubicBezTo>
                    <a:pt x="2305" y="1761"/>
                    <a:pt x="2285" y="1760"/>
                    <a:pt x="2265" y="1760"/>
                  </a:cubicBezTo>
                  <a:cubicBezTo>
                    <a:pt x="2263" y="1760"/>
                    <a:pt x="2236" y="1761"/>
                    <a:pt x="2227" y="1761"/>
                  </a:cubicBezTo>
                  <a:cubicBezTo>
                    <a:pt x="2217" y="1761"/>
                    <a:pt x="2210" y="1761"/>
                    <a:pt x="2200" y="1762"/>
                  </a:cubicBezTo>
                  <a:cubicBezTo>
                    <a:pt x="2150" y="1767"/>
                    <a:pt x="2081" y="1781"/>
                    <a:pt x="2007" y="1818"/>
                  </a:cubicBezTo>
                  <a:cubicBezTo>
                    <a:pt x="1948" y="1845"/>
                    <a:pt x="1894" y="1883"/>
                    <a:pt x="1848" y="1929"/>
                  </a:cubicBezTo>
                  <a:cubicBezTo>
                    <a:pt x="1813" y="1965"/>
                    <a:pt x="1784" y="2004"/>
                    <a:pt x="1759" y="2046"/>
                  </a:cubicBezTo>
                  <a:cubicBezTo>
                    <a:pt x="1745" y="2067"/>
                    <a:pt x="1733" y="2092"/>
                    <a:pt x="1724" y="2115"/>
                  </a:cubicBezTo>
                  <a:cubicBezTo>
                    <a:pt x="1697" y="2181"/>
                    <a:pt x="1680" y="2251"/>
                    <a:pt x="1679" y="2323"/>
                  </a:cubicBezTo>
                  <a:lnTo>
                    <a:pt x="1654" y="3255"/>
                  </a:lnTo>
                  <a:lnTo>
                    <a:pt x="1497" y="6508"/>
                  </a:lnTo>
                  <a:lnTo>
                    <a:pt x="1495" y="6508"/>
                  </a:lnTo>
                  <a:cubicBezTo>
                    <a:pt x="1160" y="6508"/>
                    <a:pt x="882" y="6758"/>
                    <a:pt x="849" y="7091"/>
                  </a:cubicBezTo>
                  <a:cubicBezTo>
                    <a:pt x="826" y="7318"/>
                    <a:pt x="772" y="7521"/>
                    <a:pt x="691" y="7695"/>
                  </a:cubicBezTo>
                  <a:cubicBezTo>
                    <a:pt x="600" y="7885"/>
                    <a:pt x="467" y="8049"/>
                    <a:pt x="314" y="8158"/>
                  </a:cubicBezTo>
                  <a:cubicBezTo>
                    <a:pt x="101" y="8310"/>
                    <a:pt x="1" y="8573"/>
                    <a:pt x="58" y="8830"/>
                  </a:cubicBezTo>
                  <a:cubicBezTo>
                    <a:pt x="116" y="9086"/>
                    <a:pt x="321" y="9280"/>
                    <a:pt x="580" y="9326"/>
                  </a:cubicBezTo>
                  <a:cubicBezTo>
                    <a:pt x="874" y="9375"/>
                    <a:pt x="1113" y="9517"/>
                    <a:pt x="1338" y="9777"/>
                  </a:cubicBezTo>
                  <a:lnTo>
                    <a:pt x="1103" y="14588"/>
                  </a:lnTo>
                  <a:cubicBezTo>
                    <a:pt x="1092" y="14834"/>
                    <a:pt x="1244" y="15059"/>
                    <a:pt x="1479" y="15139"/>
                  </a:cubicBezTo>
                  <a:lnTo>
                    <a:pt x="1659" y="15201"/>
                  </a:lnTo>
                  <a:cubicBezTo>
                    <a:pt x="1724" y="15239"/>
                    <a:pt x="1798" y="15264"/>
                    <a:pt x="1875" y="15275"/>
                  </a:cubicBezTo>
                  <a:lnTo>
                    <a:pt x="1978" y="15311"/>
                  </a:lnTo>
                  <a:cubicBezTo>
                    <a:pt x="2082" y="15408"/>
                    <a:pt x="2224" y="15469"/>
                    <a:pt x="2380" y="15469"/>
                  </a:cubicBezTo>
                  <a:cubicBezTo>
                    <a:pt x="2397" y="15469"/>
                    <a:pt x="2415" y="15466"/>
                    <a:pt x="2432" y="15465"/>
                  </a:cubicBezTo>
                  <a:lnTo>
                    <a:pt x="2452" y="15472"/>
                  </a:lnTo>
                  <a:cubicBezTo>
                    <a:pt x="2544" y="15542"/>
                    <a:pt x="2660" y="15584"/>
                    <a:pt x="2785" y="15586"/>
                  </a:cubicBezTo>
                  <a:lnTo>
                    <a:pt x="2992" y="15658"/>
                  </a:lnTo>
                  <a:cubicBezTo>
                    <a:pt x="3049" y="15690"/>
                    <a:pt x="3114" y="15712"/>
                    <a:pt x="3181" y="15722"/>
                  </a:cubicBezTo>
                  <a:lnTo>
                    <a:pt x="4149" y="16052"/>
                  </a:lnTo>
                  <a:cubicBezTo>
                    <a:pt x="4207" y="16071"/>
                    <a:pt x="4268" y="16082"/>
                    <a:pt x="4328" y="16082"/>
                  </a:cubicBezTo>
                  <a:lnTo>
                    <a:pt x="4370" y="16082"/>
                  </a:lnTo>
                  <a:lnTo>
                    <a:pt x="15373" y="15338"/>
                  </a:lnTo>
                  <a:cubicBezTo>
                    <a:pt x="15488" y="15434"/>
                    <a:pt x="15634" y="15488"/>
                    <a:pt x="15788" y="15488"/>
                  </a:cubicBezTo>
                  <a:cubicBezTo>
                    <a:pt x="16108" y="15488"/>
                    <a:pt x="16376" y="15260"/>
                    <a:pt x="16429" y="14946"/>
                  </a:cubicBezTo>
                  <a:cubicBezTo>
                    <a:pt x="16493" y="14566"/>
                    <a:pt x="16602" y="14099"/>
                    <a:pt x="16889" y="13860"/>
                  </a:cubicBezTo>
                  <a:cubicBezTo>
                    <a:pt x="17078" y="13702"/>
                    <a:pt x="17161" y="13455"/>
                    <a:pt x="17105" y="13215"/>
                  </a:cubicBezTo>
                  <a:cubicBezTo>
                    <a:pt x="17049" y="12974"/>
                    <a:pt x="16865" y="12789"/>
                    <a:pt x="16625" y="12731"/>
                  </a:cubicBezTo>
                  <a:cubicBezTo>
                    <a:pt x="16446" y="12688"/>
                    <a:pt x="16262" y="12582"/>
                    <a:pt x="16108" y="12432"/>
                  </a:cubicBezTo>
                  <a:cubicBezTo>
                    <a:pt x="15973" y="12305"/>
                    <a:pt x="15867" y="12166"/>
                    <a:pt x="15769" y="11995"/>
                  </a:cubicBezTo>
                  <a:cubicBezTo>
                    <a:pt x="15732" y="11930"/>
                    <a:pt x="15687" y="11875"/>
                    <a:pt x="15632" y="11827"/>
                  </a:cubicBezTo>
                  <a:lnTo>
                    <a:pt x="14273" y="2331"/>
                  </a:lnTo>
                  <a:cubicBezTo>
                    <a:pt x="14312" y="2278"/>
                    <a:pt x="14356" y="2231"/>
                    <a:pt x="14403" y="2193"/>
                  </a:cubicBezTo>
                  <a:cubicBezTo>
                    <a:pt x="14593" y="2035"/>
                    <a:pt x="14675" y="1787"/>
                    <a:pt x="14620" y="1548"/>
                  </a:cubicBezTo>
                  <a:cubicBezTo>
                    <a:pt x="14563" y="1307"/>
                    <a:pt x="14379" y="1122"/>
                    <a:pt x="14140" y="1064"/>
                  </a:cubicBezTo>
                  <a:cubicBezTo>
                    <a:pt x="13961" y="1021"/>
                    <a:pt x="13778" y="915"/>
                    <a:pt x="13622" y="765"/>
                  </a:cubicBezTo>
                  <a:cubicBezTo>
                    <a:pt x="13488" y="639"/>
                    <a:pt x="13381" y="500"/>
                    <a:pt x="13284" y="328"/>
                  </a:cubicBezTo>
                  <a:cubicBezTo>
                    <a:pt x="13168" y="126"/>
                    <a:pt x="12953" y="0"/>
                    <a:pt x="127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3352975" y="2967550"/>
              <a:ext cx="345925" cy="342725"/>
            </a:xfrm>
            <a:custGeom>
              <a:avLst/>
              <a:gdLst/>
              <a:ahLst/>
              <a:cxnLst/>
              <a:rect l="l" t="t" r="r" b="b"/>
              <a:pathLst>
                <a:path w="13837" h="13709" extrusionOk="0">
                  <a:moveTo>
                    <a:pt x="11981" y="0"/>
                  </a:moveTo>
                  <a:lnTo>
                    <a:pt x="597" y="502"/>
                  </a:lnTo>
                  <a:lnTo>
                    <a:pt x="1" y="12798"/>
                  </a:lnTo>
                  <a:lnTo>
                    <a:pt x="2455" y="13635"/>
                  </a:lnTo>
                  <a:lnTo>
                    <a:pt x="2673" y="13709"/>
                  </a:lnTo>
                  <a:lnTo>
                    <a:pt x="13837" y="12953"/>
                  </a:lnTo>
                  <a:lnTo>
                    <a:pt x="11981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3352975" y="2980100"/>
              <a:ext cx="61400" cy="328350"/>
            </a:xfrm>
            <a:custGeom>
              <a:avLst/>
              <a:gdLst/>
              <a:ahLst/>
              <a:cxnLst/>
              <a:rect l="l" t="t" r="r" b="b"/>
              <a:pathLst>
                <a:path w="2456" h="13134" extrusionOk="0">
                  <a:moveTo>
                    <a:pt x="597" y="0"/>
                  </a:moveTo>
                  <a:lnTo>
                    <a:pt x="1" y="12296"/>
                  </a:lnTo>
                  <a:lnTo>
                    <a:pt x="2455" y="13133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3406400" y="2989800"/>
              <a:ext cx="19100" cy="19100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381" y="0"/>
                  </a:moveTo>
                  <a:cubicBezTo>
                    <a:pt x="171" y="0"/>
                    <a:pt x="1" y="171"/>
                    <a:pt x="1" y="381"/>
                  </a:cubicBezTo>
                  <a:cubicBezTo>
                    <a:pt x="1" y="593"/>
                    <a:pt x="171" y="763"/>
                    <a:pt x="381" y="763"/>
                  </a:cubicBezTo>
                  <a:cubicBezTo>
                    <a:pt x="592" y="763"/>
                    <a:pt x="763" y="593"/>
                    <a:pt x="763" y="381"/>
                  </a:cubicBezTo>
                  <a:cubicBezTo>
                    <a:pt x="763" y="171"/>
                    <a:pt x="592" y="0"/>
                    <a:pt x="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3380350" y="2963125"/>
              <a:ext cx="44025" cy="43400"/>
            </a:xfrm>
            <a:custGeom>
              <a:avLst/>
              <a:gdLst/>
              <a:ahLst/>
              <a:cxnLst/>
              <a:rect l="l" t="t" r="r" b="b"/>
              <a:pathLst>
                <a:path w="1761" h="1736" extrusionOk="0">
                  <a:moveTo>
                    <a:pt x="863" y="1"/>
                  </a:moveTo>
                  <a:cubicBezTo>
                    <a:pt x="452" y="1"/>
                    <a:pt x="106" y="277"/>
                    <a:pt x="0" y="653"/>
                  </a:cubicBezTo>
                  <a:lnTo>
                    <a:pt x="93" y="647"/>
                  </a:lnTo>
                  <a:cubicBezTo>
                    <a:pt x="198" y="324"/>
                    <a:pt x="503" y="88"/>
                    <a:pt x="863" y="88"/>
                  </a:cubicBezTo>
                  <a:cubicBezTo>
                    <a:pt x="1308" y="88"/>
                    <a:pt x="1671" y="451"/>
                    <a:pt x="1671" y="897"/>
                  </a:cubicBezTo>
                  <a:cubicBezTo>
                    <a:pt x="1671" y="1253"/>
                    <a:pt x="1439" y="1557"/>
                    <a:pt x="1120" y="1665"/>
                  </a:cubicBezTo>
                  <a:cubicBezTo>
                    <a:pt x="1137" y="1687"/>
                    <a:pt x="1158" y="1710"/>
                    <a:pt x="1182" y="1735"/>
                  </a:cubicBezTo>
                  <a:cubicBezTo>
                    <a:pt x="1518" y="1607"/>
                    <a:pt x="1759" y="1279"/>
                    <a:pt x="1759" y="898"/>
                  </a:cubicBezTo>
                  <a:cubicBezTo>
                    <a:pt x="1760" y="405"/>
                    <a:pt x="1357" y="1"/>
                    <a:pt x="863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3457775" y="2987850"/>
              <a:ext cx="19100" cy="19100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382" y="1"/>
                  </a:moveTo>
                  <a:cubicBezTo>
                    <a:pt x="172" y="1"/>
                    <a:pt x="0" y="172"/>
                    <a:pt x="0" y="382"/>
                  </a:cubicBezTo>
                  <a:cubicBezTo>
                    <a:pt x="0" y="593"/>
                    <a:pt x="172" y="763"/>
                    <a:pt x="382" y="763"/>
                  </a:cubicBezTo>
                  <a:cubicBezTo>
                    <a:pt x="593" y="763"/>
                    <a:pt x="763" y="593"/>
                    <a:pt x="763" y="382"/>
                  </a:cubicBezTo>
                  <a:cubicBezTo>
                    <a:pt x="763" y="172"/>
                    <a:pt x="593" y="1"/>
                    <a:pt x="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3431700" y="2961200"/>
              <a:ext cx="44025" cy="43375"/>
            </a:xfrm>
            <a:custGeom>
              <a:avLst/>
              <a:gdLst/>
              <a:ahLst/>
              <a:cxnLst/>
              <a:rect l="l" t="t" r="r" b="b"/>
              <a:pathLst>
                <a:path w="1761" h="1735" extrusionOk="0">
                  <a:moveTo>
                    <a:pt x="863" y="1"/>
                  </a:moveTo>
                  <a:cubicBezTo>
                    <a:pt x="453" y="1"/>
                    <a:pt x="108" y="276"/>
                    <a:pt x="1" y="653"/>
                  </a:cubicBezTo>
                  <a:lnTo>
                    <a:pt x="94" y="646"/>
                  </a:lnTo>
                  <a:cubicBezTo>
                    <a:pt x="200" y="323"/>
                    <a:pt x="505" y="87"/>
                    <a:pt x="863" y="87"/>
                  </a:cubicBezTo>
                  <a:cubicBezTo>
                    <a:pt x="1309" y="87"/>
                    <a:pt x="1672" y="450"/>
                    <a:pt x="1672" y="896"/>
                  </a:cubicBezTo>
                  <a:cubicBezTo>
                    <a:pt x="1672" y="1253"/>
                    <a:pt x="1441" y="1556"/>
                    <a:pt x="1121" y="1664"/>
                  </a:cubicBezTo>
                  <a:cubicBezTo>
                    <a:pt x="1139" y="1686"/>
                    <a:pt x="1160" y="1710"/>
                    <a:pt x="1183" y="1735"/>
                  </a:cubicBezTo>
                  <a:cubicBezTo>
                    <a:pt x="1520" y="1606"/>
                    <a:pt x="1761" y="1278"/>
                    <a:pt x="1761" y="897"/>
                  </a:cubicBezTo>
                  <a:cubicBezTo>
                    <a:pt x="1761" y="403"/>
                    <a:pt x="1358" y="1"/>
                    <a:pt x="863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3510300" y="2985325"/>
              <a:ext cx="19100" cy="19100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381" y="1"/>
                  </a:moveTo>
                  <a:cubicBezTo>
                    <a:pt x="171" y="1"/>
                    <a:pt x="0" y="171"/>
                    <a:pt x="0" y="382"/>
                  </a:cubicBezTo>
                  <a:cubicBezTo>
                    <a:pt x="0" y="593"/>
                    <a:pt x="171" y="763"/>
                    <a:pt x="381" y="763"/>
                  </a:cubicBezTo>
                  <a:cubicBezTo>
                    <a:pt x="592" y="763"/>
                    <a:pt x="763" y="593"/>
                    <a:pt x="763" y="382"/>
                  </a:cubicBezTo>
                  <a:cubicBezTo>
                    <a:pt x="763" y="171"/>
                    <a:pt x="592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3484225" y="2958650"/>
              <a:ext cx="44000" cy="43400"/>
            </a:xfrm>
            <a:custGeom>
              <a:avLst/>
              <a:gdLst/>
              <a:ahLst/>
              <a:cxnLst/>
              <a:rect l="l" t="t" r="r" b="b"/>
              <a:pathLst>
                <a:path w="1760" h="1736" extrusionOk="0">
                  <a:moveTo>
                    <a:pt x="863" y="1"/>
                  </a:moveTo>
                  <a:cubicBezTo>
                    <a:pt x="453" y="1"/>
                    <a:pt x="107" y="277"/>
                    <a:pt x="1" y="653"/>
                  </a:cubicBezTo>
                  <a:lnTo>
                    <a:pt x="93" y="647"/>
                  </a:lnTo>
                  <a:cubicBezTo>
                    <a:pt x="198" y="324"/>
                    <a:pt x="504" y="88"/>
                    <a:pt x="863" y="88"/>
                  </a:cubicBezTo>
                  <a:cubicBezTo>
                    <a:pt x="1308" y="88"/>
                    <a:pt x="1671" y="451"/>
                    <a:pt x="1671" y="897"/>
                  </a:cubicBezTo>
                  <a:cubicBezTo>
                    <a:pt x="1671" y="1253"/>
                    <a:pt x="1440" y="1557"/>
                    <a:pt x="1121" y="1665"/>
                  </a:cubicBezTo>
                  <a:cubicBezTo>
                    <a:pt x="1138" y="1687"/>
                    <a:pt x="1159" y="1710"/>
                    <a:pt x="1182" y="1736"/>
                  </a:cubicBezTo>
                  <a:cubicBezTo>
                    <a:pt x="1519" y="1607"/>
                    <a:pt x="1760" y="1279"/>
                    <a:pt x="1760" y="898"/>
                  </a:cubicBezTo>
                  <a:cubicBezTo>
                    <a:pt x="1760" y="404"/>
                    <a:pt x="1358" y="1"/>
                    <a:pt x="863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3562500" y="2982800"/>
              <a:ext cx="19100" cy="19100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381" y="1"/>
                  </a:moveTo>
                  <a:cubicBezTo>
                    <a:pt x="171" y="1"/>
                    <a:pt x="1" y="171"/>
                    <a:pt x="1" y="381"/>
                  </a:cubicBezTo>
                  <a:cubicBezTo>
                    <a:pt x="1" y="592"/>
                    <a:pt x="171" y="763"/>
                    <a:pt x="381" y="763"/>
                  </a:cubicBezTo>
                  <a:cubicBezTo>
                    <a:pt x="592" y="763"/>
                    <a:pt x="763" y="592"/>
                    <a:pt x="763" y="381"/>
                  </a:cubicBezTo>
                  <a:cubicBezTo>
                    <a:pt x="763" y="171"/>
                    <a:pt x="592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3536450" y="2956125"/>
              <a:ext cx="44000" cy="43400"/>
            </a:xfrm>
            <a:custGeom>
              <a:avLst/>
              <a:gdLst/>
              <a:ahLst/>
              <a:cxnLst/>
              <a:rect l="l" t="t" r="r" b="b"/>
              <a:pathLst>
                <a:path w="1760" h="1736" extrusionOk="0">
                  <a:moveTo>
                    <a:pt x="863" y="1"/>
                  </a:moveTo>
                  <a:cubicBezTo>
                    <a:pt x="452" y="1"/>
                    <a:pt x="106" y="277"/>
                    <a:pt x="0" y="653"/>
                  </a:cubicBezTo>
                  <a:lnTo>
                    <a:pt x="93" y="647"/>
                  </a:lnTo>
                  <a:cubicBezTo>
                    <a:pt x="198" y="323"/>
                    <a:pt x="503" y="88"/>
                    <a:pt x="863" y="88"/>
                  </a:cubicBezTo>
                  <a:cubicBezTo>
                    <a:pt x="1308" y="88"/>
                    <a:pt x="1671" y="451"/>
                    <a:pt x="1671" y="896"/>
                  </a:cubicBezTo>
                  <a:cubicBezTo>
                    <a:pt x="1671" y="1253"/>
                    <a:pt x="1439" y="1557"/>
                    <a:pt x="1120" y="1664"/>
                  </a:cubicBezTo>
                  <a:cubicBezTo>
                    <a:pt x="1137" y="1687"/>
                    <a:pt x="1158" y="1710"/>
                    <a:pt x="1182" y="1736"/>
                  </a:cubicBezTo>
                  <a:cubicBezTo>
                    <a:pt x="1518" y="1606"/>
                    <a:pt x="1759" y="1279"/>
                    <a:pt x="1759" y="898"/>
                  </a:cubicBezTo>
                  <a:cubicBezTo>
                    <a:pt x="1759" y="403"/>
                    <a:pt x="1357" y="1"/>
                    <a:pt x="863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3615275" y="2980575"/>
              <a:ext cx="19075" cy="19075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1" y="0"/>
                  </a:moveTo>
                  <a:cubicBezTo>
                    <a:pt x="171" y="0"/>
                    <a:pt x="0" y="171"/>
                    <a:pt x="0" y="381"/>
                  </a:cubicBezTo>
                  <a:cubicBezTo>
                    <a:pt x="0" y="591"/>
                    <a:pt x="171" y="763"/>
                    <a:pt x="381" y="763"/>
                  </a:cubicBezTo>
                  <a:cubicBezTo>
                    <a:pt x="592" y="763"/>
                    <a:pt x="763" y="591"/>
                    <a:pt x="763" y="381"/>
                  </a:cubicBezTo>
                  <a:cubicBezTo>
                    <a:pt x="763" y="171"/>
                    <a:pt x="592" y="0"/>
                    <a:pt x="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3589225" y="2953875"/>
              <a:ext cx="44025" cy="43375"/>
            </a:xfrm>
            <a:custGeom>
              <a:avLst/>
              <a:gdLst/>
              <a:ahLst/>
              <a:cxnLst/>
              <a:rect l="l" t="t" r="r" b="b"/>
              <a:pathLst>
                <a:path w="1761" h="1735" extrusionOk="0">
                  <a:moveTo>
                    <a:pt x="863" y="0"/>
                  </a:moveTo>
                  <a:cubicBezTo>
                    <a:pt x="453" y="0"/>
                    <a:pt x="107" y="276"/>
                    <a:pt x="1" y="653"/>
                  </a:cubicBezTo>
                  <a:lnTo>
                    <a:pt x="94" y="646"/>
                  </a:lnTo>
                  <a:cubicBezTo>
                    <a:pt x="199" y="322"/>
                    <a:pt x="504" y="87"/>
                    <a:pt x="863" y="87"/>
                  </a:cubicBezTo>
                  <a:cubicBezTo>
                    <a:pt x="1309" y="87"/>
                    <a:pt x="1672" y="450"/>
                    <a:pt x="1672" y="896"/>
                  </a:cubicBezTo>
                  <a:cubicBezTo>
                    <a:pt x="1672" y="1252"/>
                    <a:pt x="1441" y="1556"/>
                    <a:pt x="1121" y="1664"/>
                  </a:cubicBezTo>
                  <a:cubicBezTo>
                    <a:pt x="1138" y="1686"/>
                    <a:pt x="1159" y="1710"/>
                    <a:pt x="1183" y="1734"/>
                  </a:cubicBezTo>
                  <a:cubicBezTo>
                    <a:pt x="1520" y="1606"/>
                    <a:pt x="1761" y="1279"/>
                    <a:pt x="1761" y="897"/>
                  </a:cubicBezTo>
                  <a:cubicBezTo>
                    <a:pt x="1761" y="404"/>
                    <a:pt x="1357" y="0"/>
                    <a:pt x="863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3479000" y="3034325"/>
              <a:ext cx="42400" cy="51300"/>
            </a:xfrm>
            <a:custGeom>
              <a:avLst/>
              <a:gdLst/>
              <a:ahLst/>
              <a:cxnLst/>
              <a:rect l="l" t="t" r="r" b="b"/>
              <a:pathLst>
                <a:path w="1696" h="2052" extrusionOk="0">
                  <a:moveTo>
                    <a:pt x="1593" y="0"/>
                  </a:moveTo>
                  <a:cubicBezTo>
                    <a:pt x="1591" y="0"/>
                    <a:pt x="1589" y="0"/>
                    <a:pt x="1588" y="1"/>
                  </a:cubicBezTo>
                  <a:lnTo>
                    <a:pt x="95" y="137"/>
                  </a:lnTo>
                  <a:cubicBezTo>
                    <a:pt x="58" y="141"/>
                    <a:pt x="32" y="185"/>
                    <a:pt x="17" y="269"/>
                  </a:cubicBezTo>
                  <a:cubicBezTo>
                    <a:pt x="2" y="353"/>
                    <a:pt x="0" y="445"/>
                    <a:pt x="10" y="548"/>
                  </a:cubicBezTo>
                  <a:cubicBezTo>
                    <a:pt x="18" y="650"/>
                    <a:pt x="33" y="727"/>
                    <a:pt x="53" y="776"/>
                  </a:cubicBezTo>
                  <a:cubicBezTo>
                    <a:pt x="70" y="824"/>
                    <a:pt x="91" y="849"/>
                    <a:pt x="111" y="849"/>
                  </a:cubicBezTo>
                  <a:cubicBezTo>
                    <a:pt x="111" y="849"/>
                    <a:pt x="111" y="849"/>
                    <a:pt x="112" y="849"/>
                  </a:cubicBezTo>
                  <a:lnTo>
                    <a:pt x="496" y="813"/>
                  </a:lnTo>
                  <a:lnTo>
                    <a:pt x="605" y="2000"/>
                  </a:lnTo>
                  <a:cubicBezTo>
                    <a:pt x="606" y="2024"/>
                    <a:pt x="623" y="2039"/>
                    <a:pt x="655" y="2047"/>
                  </a:cubicBezTo>
                  <a:cubicBezTo>
                    <a:pt x="668" y="2050"/>
                    <a:pt x="689" y="2052"/>
                    <a:pt x="717" y="2052"/>
                  </a:cubicBezTo>
                  <a:cubicBezTo>
                    <a:pt x="756" y="2052"/>
                    <a:pt x="807" y="2049"/>
                    <a:pt x="872" y="2043"/>
                  </a:cubicBezTo>
                  <a:cubicBezTo>
                    <a:pt x="985" y="2032"/>
                    <a:pt x="1099" y="2016"/>
                    <a:pt x="1210" y="1994"/>
                  </a:cubicBezTo>
                  <a:cubicBezTo>
                    <a:pt x="1323" y="1971"/>
                    <a:pt x="1379" y="1950"/>
                    <a:pt x="1374" y="1928"/>
                  </a:cubicBezTo>
                  <a:lnTo>
                    <a:pt x="1265" y="742"/>
                  </a:lnTo>
                  <a:lnTo>
                    <a:pt x="1610" y="711"/>
                  </a:lnTo>
                  <a:cubicBezTo>
                    <a:pt x="1646" y="708"/>
                    <a:pt x="1669" y="661"/>
                    <a:pt x="1680" y="574"/>
                  </a:cubicBezTo>
                  <a:cubicBezTo>
                    <a:pt x="1693" y="486"/>
                    <a:pt x="1695" y="392"/>
                    <a:pt x="1686" y="295"/>
                  </a:cubicBezTo>
                  <a:cubicBezTo>
                    <a:pt x="1677" y="197"/>
                    <a:pt x="1665" y="124"/>
                    <a:pt x="1651" y="72"/>
                  </a:cubicBezTo>
                  <a:cubicBezTo>
                    <a:pt x="1637" y="25"/>
                    <a:pt x="1618" y="0"/>
                    <a:pt x="1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3525575" y="3039950"/>
              <a:ext cx="45150" cy="41800"/>
            </a:xfrm>
            <a:custGeom>
              <a:avLst/>
              <a:gdLst/>
              <a:ahLst/>
              <a:cxnLst/>
              <a:rect l="l" t="t" r="r" b="b"/>
              <a:pathLst>
                <a:path w="1806" h="1672" extrusionOk="0">
                  <a:moveTo>
                    <a:pt x="874" y="410"/>
                  </a:moveTo>
                  <a:cubicBezTo>
                    <a:pt x="896" y="410"/>
                    <a:pt x="915" y="420"/>
                    <a:pt x="932" y="440"/>
                  </a:cubicBezTo>
                  <a:cubicBezTo>
                    <a:pt x="945" y="456"/>
                    <a:pt x="956" y="478"/>
                    <a:pt x="964" y="508"/>
                  </a:cubicBezTo>
                  <a:cubicBezTo>
                    <a:pt x="974" y="536"/>
                    <a:pt x="983" y="577"/>
                    <a:pt x="993" y="631"/>
                  </a:cubicBezTo>
                  <a:cubicBezTo>
                    <a:pt x="1001" y="686"/>
                    <a:pt x="1011" y="762"/>
                    <a:pt x="1020" y="862"/>
                  </a:cubicBezTo>
                  <a:cubicBezTo>
                    <a:pt x="1029" y="962"/>
                    <a:pt x="1031" y="1046"/>
                    <a:pt x="1025" y="1114"/>
                  </a:cubicBezTo>
                  <a:cubicBezTo>
                    <a:pt x="1020" y="1181"/>
                    <a:pt x="1011" y="1222"/>
                    <a:pt x="998" y="1236"/>
                  </a:cubicBezTo>
                  <a:cubicBezTo>
                    <a:pt x="984" y="1251"/>
                    <a:pt x="966" y="1259"/>
                    <a:pt x="943" y="1261"/>
                  </a:cubicBezTo>
                  <a:cubicBezTo>
                    <a:pt x="941" y="1261"/>
                    <a:pt x="938" y="1261"/>
                    <a:pt x="936" y="1261"/>
                  </a:cubicBezTo>
                  <a:cubicBezTo>
                    <a:pt x="917" y="1261"/>
                    <a:pt x="900" y="1258"/>
                    <a:pt x="887" y="1246"/>
                  </a:cubicBezTo>
                  <a:cubicBezTo>
                    <a:pt x="872" y="1236"/>
                    <a:pt x="854" y="1197"/>
                    <a:pt x="836" y="1133"/>
                  </a:cubicBezTo>
                  <a:cubicBezTo>
                    <a:pt x="816" y="1068"/>
                    <a:pt x="800" y="973"/>
                    <a:pt x="790" y="850"/>
                  </a:cubicBezTo>
                  <a:cubicBezTo>
                    <a:pt x="779" y="726"/>
                    <a:pt x="777" y="630"/>
                    <a:pt x="783" y="561"/>
                  </a:cubicBezTo>
                  <a:cubicBezTo>
                    <a:pt x="790" y="493"/>
                    <a:pt x="800" y="451"/>
                    <a:pt x="814" y="436"/>
                  </a:cubicBezTo>
                  <a:cubicBezTo>
                    <a:pt x="827" y="421"/>
                    <a:pt x="845" y="413"/>
                    <a:pt x="868" y="410"/>
                  </a:cubicBezTo>
                  <a:cubicBezTo>
                    <a:pt x="871" y="410"/>
                    <a:pt x="873" y="410"/>
                    <a:pt x="874" y="410"/>
                  </a:cubicBezTo>
                  <a:close/>
                  <a:moveTo>
                    <a:pt x="1052" y="1"/>
                  </a:moveTo>
                  <a:cubicBezTo>
                    <a:pt x="988" y="1"/>
                    <a:pt x="914" y="4"/>
                    <a:pt x="832" y="12"/>
                  </a:cubicBezTo>
                  <a:cubicBezTo>
                    <a:pt x="578" y="35"/>
                    <a:pt x="377" y="113"/>
                    <a:pt x="227" y="246"/>
                  </a:cubicBezTo>
                  <a:cubicBezTo>
                    <a:pt x="68" y="388"/>
                    <a:pt x="1" y="607"/>
                    <a:pt x="28" y="901"/>
                  </a:cubicBezTo>
                  <a:cubicBezTo>
                    <a:pt x="58" y="1232"/>
                    <a:pt x="163" y="1450"/>
                    <a:pt x="341" y="1557"/>
                  </a:cubicBezTo>
                  <a:cubicBezTo>
                    <a:pt x="427" y="1610"/>
                    <a:pt x="521" y="1645"/>
                    <a:pt x="622" y="1660"/>
                  </a:cubicBezTo>
                  <a:cubicBezTo>
                    <a:pt x="676" y="1668"/>
                    <a:pt x="735" y="1672"/>
                    <a:pt x="798" y="1672"/>
                  </a:cubicBezTo>
                  <a:cubicBezTo>
                    <a:pt x="855" y="1672"/>
                    <a:pt x="917" y="1668"/>
                    <a:pt x="982" y="1662"/>
                  </a:cubicBezTo>
                  <a:cubicBezTo>
                    <a:pt x="1247" y="1638"/>
                    <a:pt x="1453" y="1547"/>
                    <a:pt x="1603" y="1392"/>
                  </a:cubicBezTo>
                  <a:cubicBezTo>
                    <a:pt x="1747" y="1236"/>
                    <a:pt x="1806" y="1019"/>
                    <a:pt x="1782" y="739"/>
                  </a:cubicBezTo>
                  <a:cubicBezTo>
                    <a:pt x="1768" y="601"/>
                    <a:pt x="1742" y="484"/>
                    <a:pt x="1701" y="387"/>
                  </a:cubicBezTo>
                  <a:cubicBezTo>
                    <a:pt x="1661" y="289"/>
                    <a:pt x="1613" y="214"/>
                    <a:pt x="1559" y="162"/>
                  </a:cubicBezTo>
                  <a:cubicBezTo>
                    <a:pt x="1505" y="109"/>
                    <a:pt x="1437" y="71"/>
                    <a:pt x="1353" y="45"/>
                  </a:cubicBezTo>
                  <a:cubicBezTo>
                    <a:pt x="1271" y="19"/>
                    <a:pt x="1190" y="4"/>
                    <a:pt x="1112" y="2"/>
                  </a:cubicBezTo>
                  <a:cubicBezTo>
                    <a:pt x="1093" y="1"/>
                    <a:pt x="1073" y="1"/>
                    <a:pt x="1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3487800" y="3112650"/>
              <a:ext cx="44150" cy="56625"/>
            </a:xfrm>
            <a:custGeom>
              <a:avLst/>
              <a:gdLst/>
              <a:ahLst/>
              <a:cxnLst/>
              <a:rect l="l" t="t" r="r" b="b"/>
              <a:pathLst>
                <a:path w="1766" h="2265" extrusionOk="0">
                  <a:moveTo>
                    <a:pt x="840" y="982"/>
                  </a:moveTo>
                  <a:cubicBezTo>
                    <a:pt x="853" y="982"/>
                    <a:pt x="868" y="986"/>
                    <a:pt x="885" y="993"/>
                  </a:cubicBezTo>
                  <a:cubicBezTo>
                    <a:pt x="903" y="1002"/>
                    <a:pt x="916" y="1015"/>
                    <a:pt x="917" y="1033"/>
                  </a:cubicBezTo>
                  <a:lnTo>
                    <a:pt x="984" y="1769"/>
                  </a:lnTo>
                  <a:cubicBezTo>
                    <a:pt x="973" y="1809"/>
                    <a:pt x="952" y="1829"/>
                    <a:pt x="922" y="1831"/>
                  </a:cubicBezTo>
                  <a:cubicBezTo>
                    <a:pt x="921" y="1831"/>
                    <a:pt x="919" y="1831"/>
                    <a:pt x="917" y="1831"/>
                  </a:cubicBezTo>
                  <a:cubicBezTo>
                    <a:pt x="883" y="1831"/>
                    <a:pt x="854" y="1802"/>
                    <a:pt x="834" y="1743"/>
                  </a:cubicBezTo>
                  <a:cubicBezTo>
                    <a:pt x="811" y="1682"/>
                    <a:pt x="792" y="1573"/>
                    <a:pt x="777" y="1421"/>
                  </a:cubicBezTo>
                  <a:cubicBezTo>
                    <a:pt x="751" y="1135"/>
                    <a:pt x="769" y="987"/>
                    <a:pt x="832" y="982"/>
                  </a:cubicBezTo>
                  <a:cubicBezTo>
                    <a:pt x="834" y="982"/>
                    <a:pt x="837" y="982"/>
                    <a:pt x="840" y="982"/>
                  </a:cubicBezTo>
                  <a:close/>
                  <a:moveTo>
                    <a:pt x="1383" y="0"/>
                  </a:moveTo>
                  <a:cubicBezTo>
                    <a:pt x="1361" y="0"/>
                    <a:pt x="1337" y="1"/>
                    <a:pt x="1312" y="4"/>
                  </a:cubicBezTo>
                  <a:cubicBezTo>
                    <a:pt x="1192" y="14"/>
                    <a:pt x="1083" y="43"/>
                    <a:pt x="982" y="92"/>
                  </a:cubicBezTo>
                  <a:cubicBezTo>
                    <a:pt x="885" y="141"/>
                    <a:pt x="836" y="184"/>
                    <a:pt x="839" y="225"/>
                  </a:cubicBezTo>
                  <a:lnTo>
                    <a:pt x="871" y="569"/>
                  </a:lnTo>
                  <a:lnTo>
                    <a:pt x="921" y="757"/>
                  </a:lnTo>
                  <a:lnTo>
                    <a:pt x="899" y="760"/>
                  </a:lnTo>
                  <a:cubicBezTo>
                    <a:pt x="887" y="735"/>
                    <a:pt x="873" y="714"/>
                    <a:pt x="854" y="697"/>
                  </a:cubicBezTo>
                  <a:cubicBezTo>
                    <a:pt x="785" y="637"/>
                    <a:pt x="689" y="607"/>
                    <a:pt x="563" y="607"/>
                  </a:cubicBezTo>
                  <a:cubicBezTo>
                    <a:pt x="537" y="607"/>
                    <a:pt x="509" y="608"/>
                    <a:pt x="479" y="611"/>
                  </a:cubicBezTo>
                  <a:cubicBezTo>
                    <a:pt x="315" y="627"/>
                    <a:pt x="192" y="704"/>
                    <a:pt x="111" y="847"/>
                  </a:cubicBezTo>
                  <a:cubicBezTo>
                    <a:pt x="29" y="989"/>
                    <a:pt x="1" y="1188"/>
                    <a:pt x="24" y="1444"/>
                  </a:cubicBezTo>
                  <a:cubicBezTo>
                    <a:pt x="37" y="1568"/>
                    <a:pt x="52" y="1681"/>
                    <a:pt x="71" y="1777"/>
                  </a:cubicBezTo>
                  <a:cubicBezTo>
                    <a:pt x="85" y="1842"/>
                    <a:pt x="102" y="1898"/>
                    <a:pt x="121" y="1941"/>
                  </a:cubicBezTo>
                  <a:cubicBezTo>
                    <a:pt x="139" y="1986"/>
                    <a:pt x="165" y="2030"/>
                    <a:pt x="196" y="2077"/>
                  </a:cubicBezTo>
                  <a:cubicBezTo>
                    <a:pt x="229" y="2124"/>
                    <a:pt x="265" y="2161"/>
                    <a:pt x="306" y="2187"/>
                  </a:cubicBezTo>
                  <a:cubicBezTo>
                    <a:pt x="345" y="2213"/>
                    <a:pt x="396" y="2234"/>
                    <a:pt x="457" y="2249"/>
                  </a:cubicBezTo>
                  <a:cubicBezTo>
                    <a:pt x="498" y="2260"/>
                    <a:pt x="541" y="2265"/>
                    <a:pt x="586" y="2265"/>
                  </a:cubicBezTo>
                  <a:cubicBezTo>
                    <a:pt x="607" y="2265"/>
                    <a:pt x="628" y="2264"/>
                    <a:pt x="650" y="2262"/>
                  </a:cubicBezTo>
                  <a:cubicBezTo>
                    <a:pt x="776" y="2251"/>
                    <a:pt x="870" y="2213"/>
                    <a:pt x="929" y="2150"/>
                  </a:cubicBezTo>
                  <a:cubicBezTo>
                    <a:pt x="975" y="2102"/>
                    <a:pt x="1002" y="2044"/>
                    <a:pt x="1013" y="1977"/>
                  </a:cubicBezTo>
                  <a:lnTo>
                    <a:pt x="1035" y="1975"/>
                  </a:lnTo>
                  <a:lnTo>
                    <a:pt x="1073" y="2130"/>
                  </a:lnTo>
                  <a:cubicBezTo>
                    <a:pt x="1076" y="2146"/>
                    <a:pt x="1081" y="2157"/>
                    <a:pt x="1088" y="2164"/>
                  </a:cubicBezTo>
                  <a:cubicBezTo>
                    <a:pt x="1095" y="2171"/>
                    <a:pt x="1112" y="2176"/>
                    <a:pt x="1139" y="2181"/>
                  </a:cubicBezTo>
                  <a:cubicBezTo>
                    <a:pt x="1148" y="2182"/>
                    <a:pt x="1160" y="2182"/>
                    <a:pt x="1176" y="2182"/>
                  </a:cubicBezTo>
                  <a:cubicBezTo>
                    <a:pt x="1209" y="2182"/>
                    <a:pt x="1258" y="2180"/>
                    <a:pt x="1322" y="2173"/>
                  </a:cubicBezTo>
                  <a:cubicBezTo>
                    <a:pt x="1417" y="2166"/>
                    <a:pt x="1514" y="2150"/>
                    <a:pt x="1616" y="2129"/>
                  </a:cubicBezTo>
                  <a:cubicBezTo>
                    <a:pt x="1717" y="2108"/>
                    <a:pt x="1765" y="2087"/>
                    <a:pt x="1764" y="2067"/>
                  </a:cubicBezTo>
                  <a:lnTo>
                    <a:pt x="1584" y="108"/>
                  </a:lnTo>
                  <a:cubicBezTo>
                    <a:pt x="1581" y="89"/>
                    <a:pt x="1574" y="70"/>
                    <a:pt x="1559" y="53"/>
                  </a:cubicBezTo>
                  <a:cubicBezTo>
                    <a:pt x="1528" y="18"/>
                    <a:pt x="1469" y="0"/>
                    <a:pt x="13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3533600" y="3122675"/>
              <a:ext cx="45150" cy="41825"/>
            </a:xfrm>
            <a:custGeom>
              <a:avLst/>
              <a:gdLst/>
              <a:ahLst/>
              <a:cxnLst/>
              <a:rect l="l" t="t" r="r" b="b"/>
              <a:pathLst>
                <a:path w="1806" h="1673" extrusionOk="0">
                  <a:moveTo>
                    <a:pt x="877" y="411"/>
                  </a:moveTo>
                  <a:cubicBezTo>
                    <a:pt x="897" y="411"/>
                    <a:pt x="916" y="422"/>
                    <a:pt x="931" y="441"/>
                  </a:cubicBezTo>
                  <a:cubicBezTo>
                    <a:pt x="945" y="457"/>
                    <a:pt x="956" y="480"/>
                    <a:pt x="964" y="509"/>
                  </a:cubicBezTo>
                  <a:cubicBezTo>
                    <a:pt x="974" y="538"/>
                    <a:pt x="983" y="578"/>
                    <a:pt x="993" y="633"/>
                  </a:cubicBezTo>
                  <a:cubicBezTo>
                    <a:pt x="1001" y="686"/>
                    <a:pt x="1010" y="764"/>
                    <a:pt x="1020" y="864"/>
                  </a:cubicBezTo>
                  <a:cubicBezTo>
                    <a:pt x="1029" y="964"/>
                    <a:pt x="1030" y="1048"/>
                    <a:pt x="1025" y="1115"/>
                  </a:cubicBezTo>
                  <a:cubicBezTo>
                    <a:pt x="1020" y="1182"/>
                    <a:pt x="1010" y="1223"/>
                    <a:pt x="998" y="1238"/>
                  </a:cubicBezTo>
                  <a:cubicBezTo>
                    <a:pt x="984" y="1251"/>
                    <a:pt x="965" y="1260"/>
                    <a:pt x="943" y="1262"/>
                  </a:cubicBezTo>
                  <a:cubicBezTo>
                    <a:pt x="939" y="1262"/>
                    <a:pt x="936" y="1262"/>
                    <a:pt x="932" y="1262"/>
                  </a:cubicBezTo>
                  <a:cubicBezTo>
                    <a:pt x="915" y="1262"/>
                    <a:pt x="899" y="1258"/>
                    <a:pt x="886" y="1248"/>
                  </a:cubicBezTo>
                  <a:cubicBezTo>
                    <a:pt x="872" y="1237"/>
                    <a:pt x="854" y="1198"/>
                    <a:pt x="836" y="1134"/>
                  </a:cubicBezTo>
                  <a:cubicBezTo>
                    <a:pt x="817" y="1069"/>
                    <a:pt x="801" y="974"/>
                    <a:pt x="789" y="851"/>
                  </a:cubicBezTo>
                  <a:cubicBezTo>
                    <a:pt x="779" y="727"/>
                    <a:pt x="777" y="631"/>
                    <a:pt x="783" y="562"/>
                  </a:cubicBezTo>
                  <a:cubicBezTo>
                    <a:pt x="789" y="494"/>
                    <a:pt x="800" y="452"/>
                    <a:pt x="814" y="438"/>
                  </a:cubicBezTo>
                  <a:cubicBezTo>
                    <a:pt x="827" y="422"/>
                    <a:pt x="845" y="414"/>
                    <a:pt x="868" y="412"/>
                  </a:cubicBezTo>
                  <a:cubicBezTo>
                    <a:pt x="871" y="411"/>
                    <a:pt x="874" y="411"/>
                    <a:pt x="877" y="411"/>
                  </a:cubicBezTo>
                  <a:close/>
                  <a:moveTo>
                    <a:pt x="1052" y="0"/>
                  </a:moveTo>
                  <a:cubicBezTo>
                    <a:pt x="988" y="0"/>
                    <a:pt x="914" y="4"/>
                    <a:pt x="832" y="12"/>
                  </a:cubicBezTo>
                  <a:cubicBezTo>
                    <a:pt x="578" y="35"/>
                    <a:pt x="377" y="113"/>
                    <a:pt x="227" y="246"/>
                  </a:cubicBezTo>
                  <a:cubicBezTo>
                    <a:pt x="68" y="389"/>
                    <a:pt x="0" y="608"/>
                    <a:pt x="28" y="902"/>
                  </a:cubicBezTo>
                  <a:cubicBezTo>
                    <a:pt x="58" y="1234"/>
                    <a:pt x="162" y="1451"/>
                    <a:pt x="341" y="1559"/>
                  </a:cubicBezTo>
                  <a:cubicBezTo>
                    <a:pt x="427" y="1612"/>
                    <a:pt x="521" y="1646"/>
                    <a:pt x="622" y="1661"/>
                  </a:cubicBezTo>
                  <a:cubicBezTo>
                    <a:pt x="677" y="1669"/>
                    <a:pt x="737" y="1673"/>
                    <a:pt x="802" y="1673"/>
                  </a:cubicBezTo>
                  <a:cubicBezTo>
                    <a:pt x="858" y="1673"/>
                    <a:pt x="918" y="1670"/>
                    <a:pt x="982" y="1664"/>
                  </a:cubicBezTo>
                  <a:cubicBezTo>
                    <a:pt x="1248" y="1639"/>
                    <a:pt x="1458" y="1546"/>
                    <a:pt x="1603" y="1391"/>
                  </a:cubicBezTo>
                  <a:cubicBezTo>
                    <a:pt x="1747" y="1236"/>
                    <a:pt x="1806" y="1019"/>
                    <a:pt x="1782" y="739"/>
                  </a:cubicBezTo>
                  <a:cubicBezTo>
                    <a:pt x="1768" y="601"/>
                    <a:pt x="1742" y="483"/>
                    <a:pt x="1701" y="387"/>
                  </a:cubicBezTo>
                  <a:cubicBezTo>
                    <a:pt x="1661" y="289"/>
                    <a:pt x="1613" y="214"/>
                    <a:pt x="1559" y="161"/>
                  </a:cubicBezTo>
                  <a:cubicBezTo>
                    <a:pt x="1505" y="109"/>
                    <a:pt x="1436" y="71"/>
                    <a:pt x="1353" y="45"/>
                  </a:cubicBezTo>
                  <a:cubicBezTo>
                    <a:pt x="1271" y="18"/>
                    <a:pt x="1189" y="4"/>
                    <a:pt x="1111" y="2"/>
                  </a:cubicBezTo>
                  <a:cubicBezTo>
                    <a:pt x="1093" y="1"/>
                    <a:pt x="1073" y="0"/>
                    <a:pt x="1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3467575" y="3199925"/>
              <a:ext cx="23150" cy="54675"/>
            </a:xfrm>
            <a:custGeom>
              <a:avLst/>
              <a:gdLst/>
              <a:ahLst/>
              <a:cxnLst/>
              <a:rect l="l" t="t" r="r" b="b"/>
              <a:pathLst>
                <a:path w="926" h="2187" extrusionOk="0">
                  <a:moveTo>
                    <a:pt x="547" y="1"/>
                  </a:moveTo>
                  <a:cubicBezTo>
                    <a:pt x="526" y="1"/>
                    <a:pt x="504" y="2"/>
                    <a:pt x="479" y="4"/>
                  </a:cubicBezTo>
                  <a:cubicBezTo>
                    <a:pt x="359" y="14"/>
                    <a:pt x="249" y="44"/>
                    <a:pt x="149" y="92"/>
                  </a:cubicBezTo>
                  <a:cubicBezTo>
                    <a:pt x="49" y="140"/>
                    <a:pt x="1" y="185"/>
                    <a:pt x="5" y="225"/>
                  </a:cubicBezTo>
                  <a:lnTo>
                    <a:pt x="180" y="2134"/>
                  </a:lnTo>
                  <a:cubicBezTo>
                    <a:pt x="181" y="2159"/>
                    <a:pt x="200" y="2175"/>
                    <a:pt x="232" y="2181"/>
                  </a:cubicBezTo>
                  <a:cubicBezTo>
                    <a:pt x="247" y="2185"/>
                    <a:pt x="269" y="2187"/>
                    <a:pt x="299" y="2187"/>
                  </a:cubicBezTo>
                  <a:cubicBezTo>
                    <a:pt x="337" y="2187"/>
                    <a:pt x="387" y="2184"/>
                    <a:pt x="449" y="2178"/>
                  </a:cubicBezTo>
                  <a:cubicBezTo>
                    <a:pt x="559" y="2169"/>
                    <a:pt x="668" y="2152"/>
                    <a:pt x="772" y="2131"/>
                  </a:cubicBezTo>
                  <a:cubicBezTo>
                    <a:pt x="875" y="2109"/>
                    <a:pt x="925" y="2088"/>
                    <a:pt x="924" y="2068"/>
                  </a:cubicBezTo>
                  <a:lnTo>
                    <a:pt x="743" y="108"/>
                  </a:lnTo>
                  <a:cubicBezTo>
                    <a:pt x="737" y="36"/>
                    <a:pt x="671" y="1"/>
                    <a:pt x="5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3490875" y="3198025"/>
              <a:ext cx="23650" cy="54375"/>
            </a:xfrm>
            <a:custGeom>
              <a:avLst/>
              <a:gdLst/>
              <a:ahLst/>
              <a:cxnLst/>
              <a:rect l="l" t="t" r="r" b="b"/>
              <a:pathLst>
                <a:path w="946" h="2175" extrusionOk="0">
                  <a:moveTo>
                    <a:pt x="472" y="0"/>
                  </a:moveTo>
                  <a:cubicBezTo>
                    <a:pt x="442" y="0"/>
                    <a:pt x="411" y="2"/>
                    <a:pt x="378" y="5"/>
                  </a:cubicBezTo>
                  <a:cubicBezTo>
                    <a:pt x="122" y="28"/>
                    <a:pt x="1" y="123"/>
                    <a:pt x="17" y="289"/>
                  </a:cubicBezTo>
                  <a:cubicBezTo>
                    <a:pt x="30" y="435"/>
                    <a:pt x="136" y="507"/>
                    <a:pt x="336" y="507"/>
                  </a:cubicBezTo>
                  <a:cubicBezTo>
                    <a:pt x="364" y="507"/>
                    <a:pt x="394" y="505"/>
                    <a:pt x="426" y="503"/>
                  </a:cubicBezTo>
                  <a:cubicBezTo>
                    <a:pt x="683" y="478"/>
                    <a:pt x="805" y="384"/>
                    <a:pt x="789" y="218"/>
                  </a:cubicBezTo>
                  <a:cubicBezTo>
                    <a:pt x="781" y="124"/>
                    <a:pt x="740" y="62"/>
                    <a:pt x="668" y="33"/>
                  </a:cubicBezTo>
                  <a:cubicBezTo>
                    <a:pt x="615" y="11"/>
                    <a:pt x="550" y="0"/>
                    <a:pt x="472" y="0"/>
                  </a:cubicBezTo>
                  <a:close/>
                  <a:moveTo>
                    <a:pt x="625" y="584"/>
                  </a:moveTo>
                  <a:cubicBezTo>
                    <a:pt x="604" y="584"/>
                    <a:pt x="582" y="586"/>
                    <a:pt x="557" y="588"/>
                  </a:cubicBezTo>
                  <a:cubicBezTo>
                    <a:pt x="434" y="599"/>
                    <a:pt x="322" y="630"/>
                    <a:pt x="222" y="678"/>
                  </a:cubicBezTo>
                  <a:cubicBezTo>
                    <a:pt x="122" y="727"/>
                    <a:pt x="73" y="772"/>
                    <a:pt x="78" y="813"/>
                  </a:cubicBezTo>
                  <a:lnTo>
                    <a:pt x="198" y="2124"/>
                  </a:lnTo>
                  <a:cubicBezTo>
                    <a:pt x="199" y="2147"/>
                    <a:pt x="217" y="2163"/>
                    <a:pt x="250" y="2170"/>
                  </a:cubicBezTo>
                  <a:cubicBezTo>
                    <a:pt x="264" y="2173"/>
                    <a:pt x="285" y="2175"/>
                    <a:pt x="314" y="2175"/>
                  </a:cubicBezTo>
                  <a:cubicBezTo>
                    <a:pt x="352" y="2175"/>
                    <a:pt x="403" y="2172"/>
                    <a:pt x="467" y="2166"/>
                  </a:cubicBezTo>
                  <a:cubicBezTo>
                    <a:pt x="577" y="2156"/>
                    <a:pt x="685" y="2140"/>
                    <a:pt x="790" y="2118"/>
                  </a:cubicBezTo>
                  <a:cubicBezTo>
                    <a:pt x="894" y="2096"/>
                    <a:pt x="946" y="2075"/>
                    <a:pt x="945" y="2055"/>
                  </a:cubicBezTo>
                  <a:lnTo>
                    <a:pt x="819" y="695"/>
                  </a:lnTo>
                  <a:cubicBezTo>
                    <a:pt x="812" y="621"/>
                    <a:pt x="747" y="584"/>
                    <a:pt x="625" y="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3518325" y="3207650"/>
              <a:ext cx="39125" cy="42275"/>
            </a:xfrm>
            <a:custGeom>
              <a:avLst/>
              <a:gdLst/>
              <a:ahLst/>
              <a:cxnLst/>
              <a:rect l="l" t="t" r="r" b="b"/>
              <a:pathLst>
                <a:path w="1565" h="1691" extrusionOk="0">
                  <a:moveTo>
                    <a:pt x="1009" y="1"/>
                  </a:moveTo>
                  <a:cubicBezTo>
                    <a:pt x="923" y="1"/>
                    <a:pt x="817" y="6"/>
                    <a:pt x="689" y="18"/>
                  </a:cubicBezTo>
                  <a:cubicBezTo>
                    <a:pt x="562" y="29"/>
                    <a:pt x="448" y="55"/>
                    <a:pt x="349" y="96"/>
                  </a:cubicBezTo>
                  <a:cubicBezTo>
                    <a:pt x="250" y="135"/>
                    <a:pt x="178" y="177"/>
                    <a:pt x="133" y="222"/>
                  </a:cubicBezTo>
                  <a:cubicBezTo>
                    <a:pt x="86" y="264"/>
                    <a:pt x="54" y="317"/>
                    <a:pt x="33" y="382"/>
                  </a:cubicBezTo>
                  <a:cubicBezTo>
                    <a:pt x="12" y="445"/>
                    <a:pt x="0" y="495"/>
                    <a:pt x="0" y="529"/>
                  </a:cubicBezTo>
                  <a:cubicBezTo>
                    <a:pt x="0" y="564"/>
                    <a:pt x="2" y="616"/>
                    <a:pt x="10" y="685"/>
                  </a:cubicBezTo>
                  <a:cubicBezTo>
                    <a:pt x="15" y="753"/>
                    <a:pt x="39" y="816"/>
                    <a:pt x="81" y="872"/>
                  </a:cubicBezTo>
                  <a:cubicBezTo>
                    <a:pt x="123" y="929"/>
                    <a:pt x="174" y="967"/>
                    <a:pt x="232" y="988"/>
                  </a:cubicBezTo>
                  <a:cubicBezTo>
                    <a:pt x="289" y="1009"/>
                    <a:pt x="352" y="1024"/>
                    <a:pt x="416" y="1035"/>
                  </a:cubicBezTo>
                  <a:cubicBezTo>
                    <a:pt x="481" y="1045"/>
                    <a:pt x="542" y="1052"/>
                    <a:pt x="597" y="1052"/>
                  </a:cubicBezTo>
                  <a:cubicBezTo>
                    <a:pt x="652" y="1052"/>
                    <a:pt x="700" y="1059"/>
                    <a:pt x="738" y="1071"/>
                  </a:cubicBezTo>
                  <a:cubicBezTo>
                    <a:pt x="776" y="1082"/>
                    <a:pt x="796" y="1102"/>
                    <a:pt x="799" y="1129"/>
                  </a:cubicBezTo>
                  <a:cubicBezTo>
                    <a:pt x="801" y="1155"/>
                    <a:pt x="791" y="1173"/>
                    <a:pt x="769" y="1185"/>
                  </a:cubicBezTo>
                  <a:cubicBezTo>
                    <a:pt x="747" y="1197"/>
                    <a:pt x="700" y="1206"/>
                    <a:pt x="627" y="1213"/>
                  </a:cubicBezTo>
                  <a:cubicBezTo>
                    <a:pt x="615" y="1214"/>
                    <a:pt x="602" y="1214"/>
                    <a:pt x="589" y="1214"/>
                  </a:cubicBezTo>
                  <a:cubicBezTo>
                    <a:pt x="523" y="1214"/>
                    <a:pt x="445" y="1201"/>
                    <a:pt x="354" y="1176"/>
                  </a:cubicBezTo>
                  <a:cubicBezTo>
                    <a:pt x="251" y="1147"/>
                    <a:pt x="188" y="1133"/>
                    <a:pt x="166" y="1133"/>
                  </a:cubicBezTo>
                  <a:cubicBezTo>
                    <a:pt x="165" y="1133"/>
                    <a:pt x="163" y="1133"/>
                    <a:pt x="162" y="1133"/>
                  </a:cubicBezTo>
                  <a:cubicBezTo>
                    <a:pt x="127" y="1136"/>
                    <a:pt x="95" y="1191"/>
                    <a:pt x="59" y="1296"/>
                  </a:cubicBezTo>
                  <a:cubicBezTo>
                    <a:pt x="23" y="1401"/>
                    <a:pt x="11" y="1492"/>
                    <a:pt x="17" y="1566"/>
                  </a:cubicBezTo>
                  <a:cubicBezTo>
                    <a:pt x="20" y="1597"/>
                    <a:pt x="58" y="1623"/>
                    <a:pt x="133" y="1648"/>
                  </a:cubicBezTo>
                  <a:cubicBezTo>
                    <a:pt x="223" y="1677"/>
                    <a:pt x="344" y="1690"/>
                    <a:pt x="494" y="1690"/>
                  </a:cubicBezTo>
                  <a:cubicBezTo>
                    <a:pt x="588" y="1690"/>
                    <a:pt x="694" y="1685"/>
                    <a:pt x="811" y="1675"/>
                  </a:cubicBezTo>
                  <a:cubicBezTo>
                    <a:pt x="1325" y="1627"/>
                    <a:pt x="1565" y="1423"/>
                    <a:pt x="1533" y="1064"/>
                  </a:cubicBezTo>
                  <a:cubicBezTo>
                    <a:pt x="1525" y="958"/>
                    <a:pt x="1490" y="872"/>
                    <a:pt x="1431" y="807"/>
                  </a:cubicBezTo>
                  <a:cubicBezTo>
                    <a:pt x="1372" y="740"/>
                    <a:pt x="1305" y="698"/>
                    <a:pt x="1227" y="679"/>
                  </a:cubicBezTo>
                  <a:cubicBezTo>
                    <a:pt x="1151" y="659"/>
                    <a:pt x="1074" y="645"/>
                    <a:pt x="1000" y="637"/>
                  </a:cubicBezTo>
                  <a:cubicBezTo>
                    <a:pt x="925" y="629"/>
                    <a:pt x="860" y="621"/>
                    <a:pt x="806" y="612"/>
                  </a:cubicBezTo>
                  <a:cubicBezTo>
                    <a:pt x="752" y="603"/>
                    <a:pt x="725" y="585"/>
                    <a:pt x="722" y="556"/>
                  </a:cubicBezTo>
                  <a:cubicBezTo>
                    <a:pt x="717" y="513"/>
                    <a:pt x="753" y="487"/>
                    <a:pt x="831" y="480"/>
                  </a:cubicBezTo>
                  <a:cubicBezTo>
                    <a:pt x="839" y="480"/>
                    <a:pt x="847" y="479"/>
                    <a:pt x="855" y="479"/>
                  </a:cubicBezTo>
                  <a:cubicBezTo>
                    <a:pt x="903" y="479"/>
                    <a:pt x="971" y="489"/>
                    <a:pt x="1059" y="508"/>
                  </a:cubicBezTo>
                  <a:cubicBezTo>
                    <a:pt x="1154" y="528"/>
                    <a:pt x="1219" y="539"/>
                    <a:pt x="1251" y="539"/>
                  </a:cubicBezTo>
                  <a:cubicBezTo>
                    <a:pt x="1254" y="539"/>
                    <a:pt x="1257" y="539"/>
                    <a:pt x="1259" y="538"/>
                  </a:cubicBezTo>
                  <a:cubicBezTo>
                    <a:pt x="1291" y="534"/>
                    <a:pt x="1327" y="485"/>
                    <a:pt x="1370" y="386"/>
                  </a:cubicBezTo>
                  <a:cubicBezTo>
                    <a:pt x="1412" y="287"/>
                    <a:pt x="1431" y="203"/>
                    <a:pt x="1425" y="130"/>
                  </a:cubicBezTo>
                  <a:cubicBezTo>
                    <a:pt x="1422" y="96"/>
                    <a:pt x="1391" y="69"/>
                    <a:pt x="1336" y="46"/>
                  </a:cubicBezTo>
                  <a:cubicBezTo>
                    <a:pt x="1304" y="33"/>
                    <a:pt x="1263" y="22"/>
                    <a:pt x="1212" y="13"/>
                  </a:cubicBezTo>
                  <a:cubicBezTo>
                    <a:pt x="1163" y="6"/>
                    <a:pt x="1095" y="1"/>
                    <a:pt x="1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3557025" y="3192000"/>
              <a:ext cx="33000" cy="53575"/>
            </a:xfrm>
            <a:custGeom>
              <a:avLst/>
              <a:gdLst/>
              <a:ahLst/>
              <a:cxnLst/>
              <a:rect l="l" t="t" r="r" b="b"/>
              <a:pathLst>
                <a:path w="1320" h="2143" extrusionOk="0">
                  <a:moveTo>
                    <a:pt x="713" y="0"/>
                  </a:moveTo>
                  <a:cubicBezTo>
                    <a:pt x="691" y="0"/>
                    <a:pt x="667" y="1"/>
                    <a:pt x="640" y="4"/>
                  </a:cubicBezTo>
                  <a:cubicBezTo>
                    <a:pt x="534" y="14"/>
                    <a:pt x="426" y="42"/>
                    <a:pt x="319" y="87"/>
                  </a:cubicBezTo>
                  <a:cubicBezTo>
                    <a:pt x="210" y="133"/>
                    <a:pt x="159" y="185"/>
                    <a:pt x="164" y="241"/>
                  </a:cubicBezTo>
                  <a:lnTo>
                    <a:pt x="194" y="575"/>
                  </a:lnTo>
                  <a:lnTo>
                    <a:pt x="106" y="583"/>
                  </a:lnTo>
                  <a:cubicBezTo>
                    <a:pt x="69" y="586"/>
                    <a:pt x="43" y="617"/>
                    <a:pt x="25" y="675"/>
                  </a:cubicBezTo>
                  <a:cubicBezTo>
                    <a:pt x="6" y="733"/>
                    <a:pt x="1" y="798"/>
                    <a:pt x="8" y="872"/>
                  </a:cubicBezTo>
                  <a:cubicBezTo>
                    <a:pt x="14" y="945"/>
                    <a:pt x="27" y="1003"/>
                    <a:pt x="46" y="1044"/>
                  </a:cubicBezTo>
                  <a:cubicBezTo>
                    <a:pt x="63" y="1084"/>
                    <a:pt x="82" y="1103"/>
                    <a:pt x="101" y="1103"/>
                  </a:cubicBezTo>
                  <a:cubicBezTo>
                    <a:pt x="102" y="1103"/>
                    <a:pt x="103" y="1103"/>
                    <a:pt x="104" y="1103"/>
                  </a:cubicBezTo>
                  <a:lnTo>
                    <a:pt x="242" y="1091"/>
                  </a:lnTo>
                  <a:lnTo>
                    <a:pt x="282" y="1521"/>
                  </a:lnTo>
                  <a:cubicBezTo>
                    <a:pt x="306" y="1806"/>
                    <a:pt x="392" y="1987"/>
                    <a:pt x="534" y="2065"/>
                  </a:cubicBezTo>
                  <a:cubicBezTo>
                    <a:pt x="608" y="2105"/>
                    <a:pt x="684" y="2129"/>
                    <a:pt x="763" y="2137"/>
                  </a:cubicBezTo>
                  <a:cubicBezTo>
                    <a:pt x="796" y="2141"/>
                    <a:pt x="833" y="2142"/>
                    <a:pt x="874" y="2142"/>
                  </a:cubicBezTo>
                  <a:cubicBezTo>
                    <a:pt x="928" y="2142"/>
                    <a:pt x="989" y="2139"/>
                    <a:pt x="1057" y="2133"/>
                  </a:cubicBezTo>
                  <a:cubicBezTo>
                    <a:pt x="1176" y="2123"/>
                    <a:pt x="1250" y="2101"/>
                    <a:pt x="1279" y="2066"/>
                  </a:cubicBezTo>
                  <a:cubicBezTo>
                    <a:pt x="1310" y="2032"/>
                    <a:pt x="1319" y="1953"/>
                    <a:pt x="1307" y="1828"/>
                  </a:cubicBezTo>
                  <a:cubicBezTo>
                    <a:pt x="1302" y="1766"/>
                    <a:pt x="1294" y="1719"/>
                    <a:pt x="1283" y="1689"/>
                  </a:cubicBezTo>
                  <a:cubicBezTo>
                    <a:pt x="1275" y="1661"/>
                    <a:pt x="1256" y="1647"/>
                    <a:pt x="1229" y="1647"/>
                  </a:cubicBezTo>
                  <a:cubicBezTo>
                    <a:pt x="1226" y="1647"/>
                    <a:pt x="1223" y="1647"/>
                    <a:pt x="1220" y="1647"/>
                  </a:cubicBezTo>
                  <a:cubicBezTo>
                    <a:pt x="1215" y="1648"/>
                    <a:pt x="1210" y="1648"/>
                    <a:pt x="1205" y="1648"/>
                  </a:cubicBezTo>
                  <a:cubicBezTo>
                    <a:pt x="1177" y="1648"/>
                    <a:pt x="1144" y="1640"/>
                    <a:pt x="1105" y="1626"/>
                  </a:cubicBezTo>
                  <a:cubicBezTo>
                    <a:pt x="1061" y="1608"/>
                    <a:pt x="1036" y="1576"/>
                    <a:pt x="1032" y="1526"/>
                  </a:cubicBezTo>
                  <a:lnTo>
                    <a:pt x="987" y="1021"/>
                  </a:lnTo>
                  <a:lnTo>
                    <a:pt x="1150" y="1007"/>
                  </a:lnTo>
                  <a:cubicBezTo>
                    <a:pt x="1182" y="1002"/>
                    <a:pt x="1208" y="971"/>
                    <a:pt x="1223" y="912"/>
                  </a:cubicBezTo>
                  <a:cubicBezTo>
                    <a:pt x="1239" y="853"/>
                    <a:pt x="1242" y="776"/>
                    <a:pt x="1235" y="687"/>
                  </a:cubicBezTo>
                  <a:cubicBezTo>
                    <a:pt x="1222" y="553"/>
                    <a:pt x="1193" y="487"/>
                    <a:pt x="1149" y="487"/>
                  </a:cubicBezTo>
                  <a:cubicBezTo>
                    <a:pt x="1147" y="487"/>
                    <a:pt x="1146" y="487"/>
                    <a:pt x="1144" y="487"/>
                  </a:cubicBezTo>
                  <a:lnTo>
                    <a:pt x="940" y="506"/>
                  </a:lnTo>
                  <a:lnTo>
                    <a:pt x="903" y="106"/>
                  </a:lnTo>
                  <a:cubicBezTo>
                    <a:pt x="896" y="36"/>
                    <a:pt x="833" y="0"/>
                    <a:pt x="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47"/>
            <p:cNvSpPr/>
            <p:nvPr/>
          </p:nvSpPr>
          <p:spPr>
            <a:xfrm>
              <a:off x="3590375" y="3192425"/>
              <a:ext cx="22650" cy="56150"/>
            </a:xfrm>
            <a:custGeom>
              <a:avLst/>
              <a:gdLst/>
              <a:ahLst/>
              <a:cxnLst/>
              <a:rect l="l" t="t" r="r" b="b"/>
              <a:pathLst>
                <a:path w="906" h="2246" extrusionOk="0">
                  <a:moveTo>
                    <a:pt x="623" y="1"/>
                  </a:moveTo>
                  <a:cubicBezTo>
                    <a:pt x="596" y="1"/>
                    <a:pt x="566" y="3"/>
                    <a:pt x="531" y="6"/>
                  </a:cubicBezTo>
                  <a:cubicBezTo>
                    <a:pt x="387" y="18"/>
                    <a:pt x="263" y="37"/>
                    <a:pt x="158" y="58"/>
                  </a:cubicBezTo>
                  <a:cubicBezTo>
                    <a:pt x="52" y="79"/>
                    <a:pt x="1" y="101"/>
                    <a:pt x="3" y="119"/>
                  </a:cubicBezTo>
                  <a:lnTo>
                    <a:pt x="205" y="1490"/>
                  </a:lnTo>
                  <a:cubicBezTo>
                    <a:pt x="218" y="1563"/>
                    <a:pt x="283" y="1600"/>
                    <a:pt x="402" y="1600"/>
                  </a:cubicBezTo>
                  <a:cubicBezTo>
                    <a:pt x="423" y="1600"/>
                    <a:pt x="444" y="1599"/>
                    <a:pt x="468" y="1597"/>
                  </a:cubicBezTo>
                  <a:cubicBezTo>
                    <a:pt x="586" y="1586"/>
                    <a:pt x="675" y="1559"/>
                    <a:pt x="736" y="1517"/>
                  </a:cubicBezTo>
                  <a:cubicBezTo>
                    <a:pt x="796" y="1475"/>
                    <a:pt x="827" y="1429"/>
                    <a:pt x="824" y="1384"/>
                  </a:cubicBezTo>
                  <a:cubicBezTo>
                    <a:pt x="780" y="548"/>
                    <a:pt x="757" y="103"/>
                    <a:pt x="752" y="49"/>
                  </a:cubicBezTo>
                  <a:cubicBezTo>
                    <a:pt x="749" y="17"/>
                    <a:pt x="706" y="1"/>
                    <a:pt x="623" y="1"/>
                  </a:cubicBezTo>
                  <a:close/>
                  <a:moveTo>
                    <a:pt x="610" y="1741"/>
                  </a:moveTo>
                  <a:cubicBezTo>
                    <a:pt x="587" y="1741"/>
                    <a:pt x="563" y="1743"/>
                    <a:pt x="538" y="1745"/>
                  </a:cubicBezTo>
                  <a:cubicBezTo>
                    <a:pt x="313" y="1765"/>
                    <a:pt x="208" y="1859"/>
                    <a:pt x="224" y="2024"/>
                  </a:cubicBezTo>
                  <a:cubicBezTo>
                    <a:pt x="233" y="2126"/>
                    <a:pt x="268" y="2189"/>
                    <a:pt x="328" y="2216"/>
                  </a:cubicBezTo>
                  <a:cubicBezTo>
                    <a:pt x="371" y="2236"/>
                    <a:pt x="428" y="2245"/>
                    <a:pt x="499" y="2245"/>
                  </a:cubicBezTo>
                  <a:cubicBezTo>
                    <a:pt x="524" y="2245"/>
                    <a:pt x="551" y="2244"/>
                    <a:pt x="579" y="2241"/>
                  </a:cubicBezTo>
                  <a:cubicBezTo>
                    <a:pt x="687" y="2231"/>
                    <a:pt x="769" y="2206"/>
                    <a:pt x="826" y="2164"/>
                  </a:cubicBezTo>
                  <a:cubicBezTo>
                    <a:pt x="881" y="2123"/>
                    <a:pt x="906" y="2056"/>
                    <a:pt x="897" y="1963"/>
                  </a:cubicBezTo>
                  <a:cubicBezTo>
                    <a:pt x="885" y="1816"/>
                    <a:pt x="789" y="1741"/>
                    <a:pt x="610" y="174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3367325" y="2979900"/>
              <a:ext cx="38950" cy="325450"/>
            </a:xfrm>
            <a:custGeom>
              <a:avLst/>
              <a:gdLst/>
              <a:ahLst/>
              <a:cxnLst/>
              <a:rect l="l" t="t" r="r" b="b"/>
              <a:pathLst>
                <a:path w="1558" h="13018" extrusionOk="0">
                  <a:moveTo>
                    <a:pt x="22" y="1"/>
                  </a:moveTo>
                  <a:cubicBezTo>
                    <a:pt x="9" y="2"/>
                    <a:pt x="0" y="12"/>
                    <a:pt x="1" y="26"/>
                  </a:cubicBezTo>
                  <a:lnTo>
                    <a:pt x="1016" y="12839"/>
                  </a:lnTo>
                  <a:cubicBezTo>
                    <a:pt x="1017" y="12852"/>
                    <a:pt x="1028" y="12861"/>
                    <a:pt x="1038" y="12861"/>
                  </a:cubicBezTo>
                  <a:cubicBezTo>
                    <a:pt x="1039" y="12861"/>
                    <a:pt x="1039" y="12861"/>
                    <a:pt x="1040" y="12861"/>
                  </a:cubicBezTo>
                  <a:cubicBezTo>
                    <a:pt x="1053" y="12859"/>
                    <a:pt x="1063" y="12849"/>
                    <a:pt x="1061" y="12836"/>
                  </a:cubicBezTo>
                  <a:lnTo>
                    <a:pt x="145" y="1270"/>
                  </a:lnTo>
                  <a:lnTo>
                    <a:pt x="1511" y="12996"/>
                  </a:lnTo>
                  <a:cubicBezTo>
                    <a:pt x="1512" y="13008"/>
                    <a:pt x="1522" y="13017"/>
                    <a:pt x="1533" y="13017"/>
                  </a:cubicBezTo>
                  <a:cubicBezTo>
                    <a:pt x="1533" y="13017"/>
                    <a:pt x="1534" y="13017"/>
                    <a:pt x="1536" y="13016"/>
                  </a:cubicBezTo>
                  <a:cubicBezTo>
                    <a:pt x="1548" y="13015"/>
                    <a:pt x="1557" y="13004"/>
                    <a:pt x="1555" y="12991"/>
                  </a:cubicBezTo>
                  <a:lnTo>
                    <a:pt x="48" y="21"/>
                  </a:lnTo>
                  <a:cubicBezTo>
                    <a:pt x="46" y="8"/>
                    <a:pt x="34" y="1"/>
                    <a:pt x="2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3367350" y="2979925"/>
              <a:ext cx="14725" cy="318000"/>
            </a:xfrm>
            <a:custGeom>
              <a:avLst/>
              <a:gdLst/>
              <a:ahLst/>
              <a:cxnLst/>
              <a:rect l="l" t="t" r="r" b="b"/>
              <a:pathLst>
                <a:path w="589" h="12720" extrusionOk="0">
                  <a:moveTo>
                    <a:pt x="24" y="1"/>
                  </a:moveTo>
                  <a:cubicBezTo>
                    <a:pt x="23" y="1"/>
                    <a:pt x="23" y="1"/>
                    <a:pt x="22" y="1"/>
                  </a:cubicBezTo>
                  <a:cubicBezTo>
                    <a:pt x="11" y="2"/>
                    <a:pt x="0" y="11"/>
                    <a:pt x="0" y="24"/>
                  </a:cubicBezTo>
                  <a:lnTo>
                    <a:pt x="117" y="12579"/>
                  </a:lnTo>
                  <a:cubicBezTo>
                    <a:pt x="118" y="12592"/>
                    <a:pt x="128" y="12602"/>
                    <a:pt x="141" y="12602"/>
                  </a:cubicBezTo>
                  <a:cubicBezTo>
                    <a:pt x="153" y="12602"/>
                    <a:pt x="163" y="12592"/>
                    <a:pt x="163" y="12578"/>
                  </a:cubicBezTo>
                  <a:lnTo>
                    <a:pt x="58" y="1405"/>
                  </a:lnTo>
                  <a:lnTo>
                    <a:pt x="541" y="12697"/>
                  </a:lnTo>
                  <a:cubicBezTo>
                    <a:pt x="542" y="12710"/>
                    <a:pt x="553" y="12719"/>
                    <a:pt x="564" y="12719"/>
                  </a:cubicBezTo>
                  <a:cubicBezTo>
                    <a:pt x="579" y="12718"/>
                    <a:pt x="588" y="12707"/>
                    <a:pt x="588" y="12695"/>
                  </a:cubicBezTo>
                  <a:lnTo>
                    <a:pt x="47" y="23"/>
                  </a:lnTo>
                  <a:cubicBezTo>
                    <a:pt x="47" y="11"/>
                    <a:pt x="34" y="1"/>
                    <a:pt x="2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3359650" y="2979925"/>
              <a:ext cx="8825" cy="310350"/>
            </a:xfrm>
            <a:custGeom>
              <a:avLst/>
              <a:gdLst/>
              <a:ahLst/>
              <a:cxnLst/>
              <a:rect l="l" t="t" r="r" b="b"/>
              <a:pathLst>
                <a:path w="353" h="12414" extrusionOk="0">
                  <a:moveTo>
                    <a:pt x="330" y="1"/>
                  </a:moveTo>
                  <a:cubicBezTo>
                    <a:pt x="316" y="1"/>
                    <a:pt x="307" y="10"/>
                    <a:pt x="307" y="23"/>
                  </a:cubicBezTo>
                  <a:lnTo>
                    <a:pt x="0" y="12389"/>
                  </a:lnTo>
                  <a:cubicBezTo>
                    <a:pt x="0" y="12403"/>
                    <a:pt x="11" y="12413"/>
                    <a:pt x="24" y="12413"/>
                  </a:cubicBezTo>
                  <a:cubicBezTo>
                    <a:pt x="36" y="12413"/>
                    <a:pt x="46" y="12403"/>
                    <a:pt x="46" y="12390"/>
                  </a:cubicBezTo>
                  <a:lnTo>
                    <a:pt x="353" y="25"/>
                  </a:lnTo>
                  <a:cubicBezTo>
                    <a:pt x="353" y="11"/>
                    <a:pt x="344" y="1"/>
                    <a:pt x="33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47"/>
            <p:cNvSpPr/>
            <p:nvPr/>
          </p:nvSpPr>
          <p:spPr>
            <a:xfrm>
              <a:off x="3325700" y="3098650"/>
              <a:ext cx="57875" cy="67825"/>
            </a:xfrm>
            <a:custGeom>
              <a:avLst/>
              <a:gdLst/>
              <a:ahLst/>
              <a:cxnLst/>
              <a:rect l="l" t="t" r="r" b="b"/>
              <a:pathLst>
                <a:path w="2315" h="2713" extrusionOk="0">
                  <a:moveTo>
                    <a:pt x="927" y="0"/>
                  </a:moveTo>
                  <a:cubicBezTo>
                    <a:pt x="883" y="0"/>
                    <a:pt x="839" y="31"/>
                    <a:pt x="834" y="85"/>
                  </a:cubicBezTo>
                  <a:cubicBezTo>
                    <a:pt x="805" y="355"/>
                    <a:pt x="741" y="623"/>
                    <a:pt x="625" y="869"/>
                  </a:cubicBezTo>
                  <a:cubicBezTo>
                    <a:pt x="500" y="1136"/>
                    <a:pt x="309" y="1378"/>
                    <a:pt x="69" y="1547"/>
                  </a:cubicBezTo>
                  <a:cubicBezTo>
                    <a:pt x="1" y="1596"/>
                    <a:pt x="26" y="1702"/>
                    <a:pt x="109" y="1717"/>
                  </a:cubicBezTo>
                  <a:cubicBezTo>
                    <a:pt x="668" y="1813"/>
                    <a:pt x="1081" y="2141"/>
                    <a:pt x="1431" y="2669"/>
                  </a:cubicBezTo>
                  <a:cubicBezTo>
                    <a:pt x="1450" y="2699"/>
                    <a:pt x="1480" y="2713"/>
                    <a:pt x="1510" y="2713"/>
                  </a:cubicBezTo>
                  <a:cubicBezTo>
                    <a:pt x="1552" y="2713"/>
                    <a:pt x="1594" y="2684"/>
                    <a:pt x="1603" y="2632"/>
                  </a:cubicBezTo>
                  <a:cubicBezTo>
                    <a:pt x="1689" y="2115"/>
                    <a:pt x="1845" y="1554"/>
                    <a:pt x="2255" y="1212"/>
                  </a:cubicBezTo>
                  <a:cubicBezTo>
                    <a:pt x="2314" y="1162"/>
                    <a:pt x="2292" y="1066"/>
                    <a:pt x="2215" y="1048"/>
                  </a:cubicBezTo>
                  <a:cubicBezTo>
                    <a:pt x="1928" y="978"/>
                    <a:pt x="1661" y="817"/>
                    <a:pt x="1445" y="611"/>
                  </a:cubicBezTo>
                  <a:cubicBezTo>
                    <a:pt x="1263" y="438"/>
                    <a:pt x="1127" y="253"/>
                    <a:pt x="1010" y="48"/>
                  </a:cubicBezTo>
                  <a:cubicBezTo>
                    <a:pt x="991" y="15"/>
                    <a:pt x="959" y="0"/>
                    <a:pt x="92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47"/>
            <p:cNvSpPr/>
            <p:nvPr/>
          </p:nvSpPr>
          <p:spPr>
            <a:xfrm>
              <a:off x="3606350" y="2935925"/>
              <a:ext cx="57850" cy="67800"/>
            </a:xfrm>
            <a:custGeom>
              <a:avLst/>
              <a:gdLst/>
              <a:ahLst/>
              <a:cxnLst/>
              <a:rect l="l" t="t" r="r" b="b"/>
              <a:pathLst>
                <a:path w="2314" h="2712" extrusionOk="0">
                  <a:moveTo>
                    <a:pt x="927" y="0"/>
                  </a:moveTo>
                  <a:cubicBezTo>
                    <a:pt x="882" y="0"/>
                    <a:pt x="838" y="32"/>
                    <a:pt x="833" y="86"/>
                  </a:cubicBezTo>
                  <a:cubicBezTo>
                    <a:pt x="804" y="356"/>
                    <a:pt x="740" y="624"/>
                    <a:pt x="624" y="870"/>
                  </a:cubicBezTo>
                  <a:cubicBezTo>
                    <a:pt x="499" y="1136"/>
                    <a:pt x="309" y="1378"/>
                    <a:pt x="69" y="1548"/>
                  </a:cubicBezTo>
                  <a:cubicBezTo>
                    <a:pt x="0" y="1597"/>
                    <a:pt x="26" y="1703"/>
                    <a:pt x="109" y="1718"/>
                  </a:cubicBezTo>
                  <a:cubicBezTo>
                    <a:pt x="667" y="1814"/>
                    <a:pt x="1080" y="2141"/>
                    <a:pt x="1430" y="2670"/>
                  </a:cubicBezTo>
                  <a:cubicBezTo>
                    <a:pt x="1449" y="2699"/>
                    <a:pt x="1479" y="2712"/>
                    <a:pt x="1509" y="2712"/>
                  </a:cubicBezTo>
                  <a:cubicBezTo>
                    <a:pt x="1552" y="2712"/>
                    <a:pt x="1594" y="2684"/>
                    <a:pt x="1603" y="2633"/>
                  </a:cubicBezTo>
                  <a:cubicBezTo>
                    <a:pt x="1689" y="2114"/>
                    <a:pt x="1845" y="1555"/>
                    <a:pt x="2255" y="1213"/>
                  </a:cubicBezTo>
                  <a:cubicBezTo>
                    <a:pt x="2314" y="1162"/>
                    <a:pt x="2292" y="1067"/>
                    <a:pt x="2215" y="1049"/>
                  </a:cubicBezTo>
                  <a:cubicBezTo>
                    <a:pt x="1927" y="978"/>
                    <a:pt x="1661" y="818"/>
                    <a:pt x="1445" y="612"/>
                  </a:cubicBezTo>
                  <a:cubicBezTo>
                    <a:pt x="1263" y="438"/>
                    <a:pt x="1126" y="254"/>
                    <a:pt x="1009" y="49"/>
                  </a:cubicBezTo>
                  <a:cubicBezTo>
                    <a:pt x="990" y="16"/>
                    <a:pt x="958" y="0"/>
                    <a:pt x="92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47"/>
            <p:cNvSpPr/>
            <p:nvPr/>
          </p:nvSpPr>
          <p:spPr>
            <a:xfrm>
              <a:off x="3668425" y="3227550"/>
              <a:ext cx="57850" cy="67825"/>
            </a:xfrm>
            <a:custGeom>
              <a:avLst/>
              <a:gdLst/>
              <a:ahLst/>
              <a:cxnLst/>
              <a:rect l="l" t="t" r="r" b="b"/>
              <a:pathLst>
                <a:path w="2314" h="2713" extrusionOk="0">
                  <a:moveTo>
                    <a:pt x="927" y="1"/>
                  </a:moveTo>
                  <a:cubicBezTo>
                    <a:pt x="882" y="1"/>
                    <a:pt x="838" y="31"/>
                    <a:pt x="832" y="85"/>
                  </a:cubicBezTo>
                  <a:cubicBezTo>
                    <a:pt x="804" y="357"/>
                    <a:pt x="740" y="623"/>
                    <a:pt x="624" y="869"/>
                  </a:cubicBezTo>
                  <a:cubicBezTo>
                    <a:pt x="499" y="1136"/>
                    <a:pt x="309" y="1378"/>
                    <a:pt x="69" y="1548"/>
                  </a:cubicBezTo>
                  <a:cubicBezTo>
                    <a:pt x="0" y="1596"/>
                    <a:pt x="26" y="1703"/>
                    <a:pt x="109" y="1717"/>
                  </a:cubicBezTo>
                  <a:cubicBezTo>
                    <a:pt x="667" y="1814"/>
                    <a:pt x="1081" y="2141"/>
                    <a:pt x="1430" y="2669"/>
                  </a:cubicBezTo>
                  <a:cubicBezTo>
                    <a:pt x="1450" y="2699"/>
                    <a:pt x="1480" y="2713"/>
                    <a:pt x="1510" y="2713"/>
                  </a:cubicBezTo>
                  <a:cubicBezTo>
                    <a:pt x="1553" y="2713"/>
                    <a:pt x="1595" y="2684"/>
                    <a:pt x="1603" y="2632"/>
                  </a:cubicBezTo>
                  <a:cubicBezTo>
                    <a:pt x="1689" y="2115"/>
                    <a:pt x="1845" y="1554"/>
                    <a:pt x="2255" y="1212"/>
                  </a:cubicBezTo>
                  <a:cubicBezTo>
                    <a:pt x="2314" y="1163"/>
                    <a:pt x="2292" y="1067"/>
                    <a:pt x="2215" y="1048"/>
                  </a:cubicBezTo>
                  <a:cubicBezTo>
                    <a:pt x="1927" y="979"/>
                    <a:pt x="1660" y="818"/>
                    <a:pt x="1445" y="611"/>
                  </a:cubicBezTo>
                  <a:cubicBezTo>
                    <a:pt x="1263" y="438"/>
                    <a:pt x="1126" y="254"/>
                    <a:pt x="1009" y="48"/>
                  </a:cubicBezTo>
                  <a:cubicBezTo>
                    <a:pt x="990" y="16"/>
                    <a:pt x="959" y="1"/>
                    <a:pt x="92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47"/>
            <p:cNvSpPr/>
            <p:nvPr/>
          </p:nvSpPr>
          <p:spPr>
            <a:xfrm>
              <a:off x="3585900" y="3033950"/>
              <a:ext cx="56850" cy="56275"/>
            </a:xfrm>
            <a:custGeom>
              <a:avLst/>
              <a:gdLst/>
              <a:ahLst/>
              <a:cxnLst/>
              <a:rect l="l" t="t" r="r" b="b"/>
              <a:pathLst>
                <a:path w="2274" h="2251" extrusionOk="0">
                  <a:moveTo>
                    <a:pt x="1997" y="94"/>
                  </a:moveTo>
                  <a:lnTo>
                    <a:pt x="2173" y="1960"/>
                  </a:lnTo>
                  <a:lnTo>
                    <a:pt x="237" y="2152"/>
                  </a:lnTo>
                  <a:lnTo>
                    <a:pt x="97" y="218"/>
                  </a:lnTo>
                  <a:lnTo>
                    <a:pt x="1997" y="94"/>
                  </a:lnTo>
                  <a:close/>
                  <a:moveTo>
                    <a:pt x="2042" y="1"/>
                  </a:moveTo>
                  <a:cubicBezTo>
                    <a:pt x="2040" y="1"/>
                    <a:pt x="2038" y="1"/>
                    <a:pt x="2037" y="1"/>
                  </a:cubicBezTo>
                  <a:lnTo>
                    <a:pt x="45" y="129"/>
                  </a:lnTo>
                  <a:cubicBezTo>
                    <a:pt x="34" y="130"/>
                    <a:pt x="22" y="136"/>
                    <a:pt x="14" y="145"/>
                  </a:cubicBezTo>
                  <a:cubicBezTo>
                    <a:pt x="4" y="154"/>
                    <a:pt x="1" y="168"/>
                    <a:pt x="2" y="180"/>
                  </a:cubicBezTo>
                  <a:lnTo>
                    <a:pt x="148" y="2207"/>
                  </a:lnTo>
                  <a:cubicBezTo>
                    <a:pt x="148" y="2220"/>
                    <a:pt x="155" y="2231"/>
                    <a:pt x="164" y="2239"/>
                  </a:cubicBezTo>
                  <a:cubicBezTo>
                    <a:pt x="174" y="2246"/>
                    <a:pt x="184" y="2249"/>
                    <a:pt x="195" y="2249"/>
                  </a:cubicBezTo>
                  <a:cubicBezTo>
                    <a:pt x="196" y="2249"/>
                    <a:pt x="197" y="2249"/>
                    <a:pt x="199" y="2250"/>
                  </a:cubicBezTo>
                  <a:lnTo>
                    <a:pt x="2229" y="2049"/>
                  </a:lnTo>
                  <a:cubicBezTo>
                    <a:pt x="2254" y="2047"/>
                    <a:pt x="2273" y="2024"/>
                    <a:pt x="2270" y="2000"/>
                  </a:cubicBezTo>
                  <a:lnTo>
                    <a:pt x="2085" y="43"/>
                  </a:lnTo>
                  <a:cubicBezTo>
                    <a:pt x="2082" y="19"/>
                    <a:pt x="2063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47"/>
            <p:cNvSpPr/>
            <p:nvPr/>
          </p:nvSpPr>
          <p:spPr>
            <a:xfrm>
              <a:off x="3598500" y="3042350"/>
              <a:ext cx="31200" cy="32150"/>
            </a:xfrm>
            <a:custGeom>
              <a:avLst/>
              <a:gdLst/>
              <a:ahLst/>
              <a:cxnLst/>
              <a:rect l="l" t="t" r="r" b="b"/>
              <a:pathLst>
                <a:path w="1248" h="1286" extrusionOk="0">
                  <a:moveTo>
                    <a:pt x="1195" y="0"/>
                  </a:moveTo>
                  <a:cubicBezTo>
                    <a:pt x="1177" y="0"/>
                    <a:pt x="1159" y="11"/>
                    <a:pt x="1153" y="29"/>
                  </a:cubicBezTo>
                  <a:lnTo>
                    <a:pt x="676" y="1167"/>
                  </a:lnTo>
                  <a:lnTo>
                    <a:pt x="81" y="723"/>
                  </a:lnTo>
                  <a:cubicBezTo>
                    <a:pt x="73" y="717"/>
                    <a:pt x="64" y="714"/>
                    <a:pt x="54" y="714"/>
                  </a:cubicBezTo>
                  <a:cubicBezTo>
                    <a:pt x="40" y="714"/>
                    <a:pt x="26" y="721"/>
                    <a:pt x="17" y="733"/>
                  </a:cubicBezTo>
                  <a:cubicBezTo>
                    <a:pt x="1" y="753"/>
                    <a:pt x="4" y="781"/>
                    <a:pt x="25" y="797"/>
                  </a:cubicBezTo>
                  <a:lnTo>
                    <a:pt x="669" y="1276"/>
                  </a:lnTo>
                  <a:cubicBezTo>
                    <a:pt x="676" y="1282"/>
                    <a:pt x="687" y="1285"/>
                    <a:pt x="696" y="1285"/>
                  </a:cubicBezTo>
                  <a:cubicBezTo>
                    <a:pt x="702" y="1285"/>
                    <a:pt x="706" y="1285"/>
                    <a:pt x="709" y="1284"/>
                  </a:cubicBezTo>
                  <a:cubicBezTo>
                    <a:pt x="723" y="1280"/>
                    <a:pt x="734" y="1270"/>
                    <a:pt x="739" y="1258"/>
                  </a:cubicBezTo>
                  <a:lnTo>
                    <a:pt x="1238" y="65"/>
                  </a:lnTo>
                  <a:cubicBezTo>
                    <a:pt x="1248" y="40"/>
                    <a:pt x="1237" y="13"/>
                    <a:pt x="1213" y="4"/>
                  </a:cubicBezTo>
                  <a:cubicBezTo>
                    <a:pt x="1207" y="1"/>
                    <a:pt x="1201" y="0"/>
                    <a:pt x="1195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22" name="Google Shape;1722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762" y="784384"/>
            <a:ext cx="4091972" cy="3068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7" name="Google Shape;1727;p48"/>
          <p:cNvGrpSpPr/>
          <p:nvPr/>
        </p:nvGrpSpPr>
        <p:grpSpPr>
          <a:xfrm>
            <a:off x="2654789" y="1509038"/>
            <a:ext cx="842102" cy="840723"/>
            <a:chOff x="3265747" y="653121"/>
            <a:chExt cx="355783" cy="434325"/>
          </a:xfrm>
        </p:grpSpPr>
        <p:sp>
          <p:nvSpPr>
            <p:cNvPr id="1728" name="Google Shape;1728;p48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48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48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48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48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48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48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48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6" name="Google Shape;1736;p48"/>
          <p:cNvGrpSpPr/>
          <p:nvPr/>
        </p:nvGrpSpPr>
        <p:grpSpPr>
          <a:xfrm>
            <a:off x="1612304" y="1508778"/>
            <a:ext cx="841242" cy="841244"/>
            <a:chOff x="3265750" y="653125"/>
            <a:chExt cx="340625" cy="434325"/>
          </a:xfrm>
        </p:grpSpPr>
        <p:sp>
          <p:nvSpPr>
            <p:cNvPr id="1737" name="Google Shape;1737;p48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48"/>
            <p:cNvSpPr/>
            <p:nvPr/>
          </p:nvSpPr>
          <p:spPr>
            <a:xfrm>
              <a:off x="326575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48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9EA2E0">
                <a:alpha val="4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48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48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48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48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48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5" name="Google Shape;1745;p48"/>
          <p:cNvGrpSpPr/>
          <p:nvPr/>
        </p:nvGrpSpPr>
        <p:grpSpPr>
          <a:xfrm>
            <a:off x="1172050" y="2239833"/>
            <a:ext cx="2449585" cy="2363659"/>
            <a:chOff x="3788625" y="496125"/>
            <a:chExt cx="1224425" cy="1181475"/>
          </a:xfrm>
        </p:grpSpPr>
        <p:sp>
          <p:nvSpPr>
            <p:cNvPr id="1746" name="Google Shape;1746;p48"/>
            <p:cNvSpPr/>
            <p:nvPr/>
          </p:nvSpPr>
          <p:spPr>
            <a:xfrm>
              <a:off x="3792300" y="499850"/>
              <a:ext cx="1217050" cy="123050"/>
            </a:xfrm>
            <a:custGeom>
              <a:avLst/>
              <a:gdLst/>
              <a:ahLst/>
              <a:cxnLst/>
              <a:rect l="l" t="t" r="r" b="b"/>
              <a:pathLst>
                <a:path w="48682" h="4922" extrusionOk="0">
                  <a:moveTo>
                    <a:pt x="3004" y="0"/>
                  </a:moveTo>
                  <a:cubicBezTo>
                    <a:pt x="1346" y="0"/>
                    <a:pt x="1" y="1345"/>
                    <a:pt x="1" y="3004"/>
                  </a:cubicBezTo>
                  <a:lnTo>
                    <a:pt x="1" y="4922"/>
                  </a:lnTo>
                  <a:lnTo>
                    <a:pt x="48682" y="4922"/>
                  </a:lnTo>
                  <a:lnTo>
                    <a:pt x="48682" y="3004"/>
                  </a:lnTo>
                  <a:cubicBezTo>
                    <a:pt x="48682" y="1345"/>
                    <a:pt x="47337" y="0"/>
                    <a:pt x="45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48"/>
            <p:cNvSpPr/>
            <p:nvPr/>
          </p:nvSpPr>
          <p:spPr>
            <a:xfrm>
              <a:off x="3788625" y="496125"/>
              <a:ext cx="1224425" cy="130425"/>
            </a:xfrm>
            <a:custGeom>
              <a:avLst/>
              <a:gdLst/>
              <a:ahLst/>
              <a:cxnLst/>
              <a:rect l="l" t="t" r="r" b="b"/>
              <a:pathLst>
                <a:path w="48977" h="5217" extrusionOk="0">
                  <a:moveTo>
                    <a:pt x="45826" y="299"/>
                  </a:moveTo>
                  <a:cubicBezTo>
                    <a:pt x="47400" y="299"/>
                    <a:pt x="48681" y="1579"/>
                    <a:pt x="48681" y="3153"/>
                  </a:cubicBezTo>
                  <a:lnTo>
                    <a:pt x="48681" y="4922"/>
                  </a:lnTo>
                  <a:lnTo>
                    <a:pt x="296" y="4922"/>
                  </a:lnTo>
                  <a:lnTo>
                    <a:pt x="296" y="3153"/>
                  </a:lnTo>
                  <a:cubicBezTo>
                    <a:pt x="296" y="1579"/>
                    <a:pt x="1577" y="299"/>
                    <a:pt x="3151" y="299"/>
                  </a:cubicBezTo>
                  <a:close/>
                  <a:moveTo>
                    <a:pt x="3151" y="1"/>
                  </a:moveTo>
                  <a:cubicBezTo>
                    <a:pt x="1414" y="1"/>
                    <a:pt x="0" y="1415"/>
                    <a:pt x="0" y="3152"/>
                  </a:cubicBezTo>
                  <a:lnTo>
                    <a:pt x="0" y="5217"/>
                  </a:lnTo>
                  <a:lnTo>
                    <a:pt x="48977" y="5217"/>
                  </a:lnTo>
                  <a:lnTo>
                    <a:pt x="48977" y="3152"/>
                  </a:lnTo>
                  <a:cubicBezTo>
                    <a:pt x="48977" y="1415"/>
                    <a:pt x="47563" y="1"/>
                    <a:pt x="45826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48"/>
            <p:cNvSpPr/>
            <p:nvPr/>
          </p:nvSpPr>
          <p:spPr>
            <a:xfrm>
              <a:off x="4792350" y="540325"/>
              <a:ext cx="42100" cy="42100"/>
            </a:xfrm>
            <a:custGeom>
              <a:avLst/>
              <a:gdLst/>
              <a:ahLst/>
              <a:cxnLst/>
              <a:rect l="l" t="t" r="r" b="b"/>
              <a:pathLst>
                <a:path w="1684" h="1684" extrusionOk="0">
                  <a:moveTo>
                    <a:pt x="844" y="0"/>
                  </a:moveTo>
                  <a:cubicBezTo>
                    <a:pt x="843" y="0"/>
                    <a:pt x="842" y="0"/>
                    <a:pt x="842" y="0"/>
                  </a:cubicBezTo>
                  <a:cubicBezTo>
                    <a:pt x="377" y="0"/>
                    <a:pt x="0" y="377"/>
                    <a:pt x="0" y="842"/>
                  </a:cubicBezTo>
                  <a:cubicBezTo>
                    <a:pt x="0" y="1306"/>
                    <a:pt x="376" y="1684"/>
                    <a:pt x="842" y="1684"/>
                  </a:cubicBezTo>
                  <a:cubicBezTo>
                    <a:pt x="1306" y="1684"/>
                    <a:pt x="1683" y="1308"/>
                    <a:pt x="1683" y="842"/>
                  </a:cubicBezTo>
                  <a:cubicBezTo>
                    <a:pt x="1683" y="378"/>
                    <a:pt x="1307" y="0"/>
                    <a:pt x="8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48"/>
            <p:cNvSpPr/>
            <p:nvPr/>
          </p:nvSpPr>
          <p:spPr>
            <a:xfrm>
              <a:off x="4789700" y="537725"/>
              <a:ext cx="47300" cy="47300"/>
            </a:xfrm>
            <a:custGeom>
              <a:avLst/>
              <a:gdLst/>
              <a:ahLst/>
              <a:cxnLst/>
              <a:rect l="l" t="t" r="r" b="b"/>
              <a:pathLst>
                <a:path w="1892" h="1892" extrusionOk="0">
                  <a:moveTo>
                    <a:pt x="946" y="207"/>
                  </a:moveTo>
                  <a:cubicBezTo>
                    <a:pt x="1354" y="207"/>
                    <a:pt x="1685" y="539"/>
                    <a:pt x="1685" y="946"/>
                  </a:cubicBezTo>
                  <a:cubicBezTo>
                    <a:pt x="1685" y="1354"/>
                    <a:pt x="1354" y="1686"/>
                    <a:pt x="946" y="1686"/>
                  </a:cubicBezTo>
                  <a:cubicBezTo>
                    <a:pt x="539" y="1686"/>
                    <a:pt x="207" y="1354"/>
                    <a:pt x="207" y="946"/>
                  </a:cubicBezTo>
                  <a:cubicBezTo>
                    <a:pt x="207" y="539"/>
                    <a:pt x="539" y="207"/>
                    <a:pt x="946" y="207"/>
                  </a:cubicBezTo>
                  <a:close/>
                  <a:moveTo>
                    <a:pt x="946" y="0"/>
                  </a:moveTo>
                  <a:cubicBezTo>
                    <a:pt x="424" y="0"/>
                    <a:pt x="1" y="425"/>
                    <a:pt x="1" y="946"/>
                  </a:cubicBezTo>
                  <a:cubicBezTo>
                    <a:pt x="1" y="1467"/>
                    <a:pt x="424" y="1892"/>
                    <a:pt x="946" y="1892"/>
                  </a:cubicBezTo>
                  <a:cubicBezTo>
                    <a:pt x="1469" y="1892"/>
                    <a:pt x="1891" y="1467"/>
                    <a:pt x="1891" y="946"/>
                  </a:cubicBezTo>
                  <a:cubicBezTo>
                    <a:pt x="1891" y="425"/>
                    <a:pt x="1466" y="0"/>
                    <a:pt x="94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48"/>
            <p:cNvSpPr/>
            <p:nvPr/>
          </p:nvSpPr>
          <p:spPr>
            <a:xfrm>
              <a:off x="4856400" y="540325"/>
              <a:ext cx="42125" cy="42100"/>
            </a:xfrm>
            <a:custGeom>
              <a:avLst/>
              <a:gdLst/>
              <a:ahLst/>
              <a:cxnLst/>
              <a:rect l="l" t="t" r="r" b="b"/>
              <a:pathLst>
                <a:path w="1685" h="1684" extrusionOk="0">
                  <a:moveTo>
                    <a:pt x="845" y="0"/>
                  </a:moveTo>
                  <a:cubicBezTo>
                    <a:pt x="844" y="0"/>
                    <a:pt x="843" y="0"/>
                    <a:pt x="843" y="0"/>
                  </a:cubicBezTo>
                  <a:cubicBezTo>
                    <a:pt x="379" y="0"/>
                    <a:pt x="1" y="377"/>
                    <a:pt x="1" y="842"/>
                  </a:cubicBezTo>
                  <a:cubicBezTo>
                    <a:pt x="1" y="1306"/>
                    <a:pt x="377" y="1684"/>
                    <a:pt x="843" y="1684"/>
                  </a:cubicBezTo>
                  <a:cubicBezTo>
                    <a:pt x="1307" y="1684"/>
                    <a:pt x="1684" y="1308"/>
                    <a:pt x="1684" y="842"/>
                  </a:cubicBezTo>
                  <a:cubicBezTo>
                    <a:pt x="1684" y="378"/>
                    <a:pt x="1308" y="0"/>
                    <a:pt x="8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48"/>
            <p:cNvSpPr/>
            <p:nvPr/>
          </p:nvSpPr>
          <p:spPr>
            <a:xfrm>
              <a:off x="4853800" y="537725"/>
              <a:ext cx="47325" cy="47300"/>
            </a:xfrm>
            <a:custGeom>
              <a:avLst/>
              <a:gdLst/>
              <a:ahLst/>
              <a:cxnLst/>
              <a:rect l="l" t="t" r="r" b="b"/>
              <a:pathLst>
                <a:path w="1893" h="1892" extrusionOk="0">
                  <a:moveTo>
                    <a:pt x="947" y="207"/>
                  </a:moveTo>
                  <a:cubicBezTo>
                    <a:pt x="1353" y="207"/>
                    <a:pt x="1685" y="539"/>
                    <a:pt x="1685" y="946"/>
                  </a:cubicBezTo>
                  <a:cubicBezTo>
                    <a:pt x="1685" y="1354"/>
                    <a:pt x="1354" y="1686"/>
                    <a:pt x="947" y="1686"/>
                  </a:cubicBezTo>
                  <a:cubicBezTo>
                    <a:pt x="538" y="1686"/>
                    <a:pt x="207" y="1354"/>
                    <a:pt x="207" y="946"/>
                  </a:cubicBezTo>
                  <a:cubicBezTo>
                    <a:pt x="207" y="539"/>
                    <a:pt x="538" y="207"/>
                    <a:pt x="947" y="207"/>
                  </a:cubicBezTo>
                  <a:close/>
                  <a:moveTo>
                    <a:pt x="947" y="0"/>
                  </a:moveTo>
                  <a:cubicBezTo>
                    <a:pt x="425" y="0"/>
                    <a:pt x="1" y="425"/>
                    <a:pt x="1" y="946"/>
                  </a:cubicBezTo>
                  <a:cubicBezTo>
                    <a:pt x="1" y="1467"/>
                    <a:pt x="426" y="1892"/>
                    <a:pt x="947" y="1892"/>
                  </a:cubicBezTo>
                  <a:cubicBezTo>
                    <a:pt x="1467" y="1892"/>
                    <a:pt x="1892" y="1467"/>
                    <a:pt x="1892" y="946"/>
                  </a:cubicBezTo>
                  <a:cubicBezTo>
                    <a:pt x="1892" y="425"/>
                    <a:pt x="1467" y="0"/>
                    <a:pt x="947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48"/>
            <p:cNvSpPr/>
            <p:nvPr/>
          </p:nvSpPr>
          <p:spPr>
            <a:xfrm>
              <a:off x="4920325" y="540325"/>
              <a:ext cx="42100" cy="42100"/>
            </a:xfrm>
            <a:custGeom>
              <a:avLst/>
              <a:gdLst/>
              <a:ahLst/>
              <a:cxnLst/>
              <a:rect l="l" t="t" r="r" b="b"/>
              <a:pathLst>
                <a:path w="1684" h="1684" extrusionOk="0">
                  <a:moveTo>
                    <a:pt x="844" y="0"/>
                  </a:moveTo>
                  <a:cubicBezTo>
                    <a:pt x="843" y="0"/>
                    <a:pt x="843" y="0"/>
                    <a:pt x="842" y="0"/>
                  </a:cubicBezTo>
                  <a:cubicBezTo>
                    <a:pt x="378" y="0"/>
                    <a:pt x="0" y="377"/>
                    <a:pt x="0" y="842"/>
                  </a:cubicBezTo>
                  <a:cubicBezTo>
                    <a:pt x="0" y="1306"/>
                    <a:pt x="376" y="1684"/>
                    <a:pt x="842" y="1684"/>
                  </a:cubicBezTo>
                  <a:cubicBezTo>
                    <a:pt x="1306" y="1684"/>
                    <a:pt x="1684" y="1308"/>
                    <a:pt x="1684" y="842"/>
                  </a:cubicBezTo>
                  <a:cubicBezTo>
                    <a:pt x="1684" y="378"/>
                    <a:pt x="1307" y="0"/>
                    <a:pt x="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48"/>
            <p:cNvSpPr/>
            <p:nvPr/>
          </p:nvSpPr>
          <p:spPr>
            <a:xfrm>
              <a:off x="4917725" y="537725"/>
              <a:ext cx="47300" cy="47300"/>
            </a:xfrm>
            <a:custGeom>
              <a:avLst/>
              <a:gdLst/>
              <a:ahLst/>
              <a:cxnLst/>
              <a:rect l="l" t="t" r="r" b="b"/>
              <a:pathLst>
                <a:path w="1892" h="1892" extrusionOk="0">
                  <a:moveTo>
                    <a:pt x="946" y="207"/>
                  </a:moveTo>
                  <a:cubicBezTo>
                    <a:pt x="1353" y="207"/>
                    <a:pt x="1685" y="539"/>
                    <a:pt x="1685" y="946"/>
                  </a:cubicBezTo>
                  <a:cubicBezTo>
                    <a:pt x="1685" y="1354"/>
                    <a:pt x="1353" y="1686"/>
                    <a:pt x="946" y="1686"/>
                  </a:cubicBezTo>
                  <a:cubicBezTo>
                    <a:pt x="538" y="1686"/>
                    <a:pt x="207" y="1354"/>
                    <a:pt x="207" y="946"/>
                  </a:cubicBezTo>
                  <a:cubicBezTo>
                    <a:pt x="207" y="539"/>
                    <a:pt x="538" y="207"/>
                    <a:pt x="946" y="207"/>
                  </a:cubicBezTo>
                  <a:close/>
                  <a:moveTo>
                    <a:pt x="946" y="0"/>
                  </a:moveTo>
                  <a:cubicBezTo>
                    <a:pt x="424" y="0"/>
                    <a:pt x="0" y="425"/>
                    <a:pt x="0" y="946"/>
                  </a:cubicBezTo>
                  <a:cubicBezTo>
                    <a:pt x="0" y="1467"/>
                    <a:pt x="425" y="1892"/>
                    <a:pt x="946" y="1892"/>
                  </a:cubicBezTo>
                  <a:cubicBezTo>
                    <a:pt x="1467" y="1892"/>
                    <a:pt x="1892" y="1467"/>
                    <a:pt x="1892" y="946"/>
                  </a:cubicBezTo>
                  <a:cubicBezTo>
                    <a:pt x="1892" y="425"/>
                    <a:pt x="1467" y="0"/>
                    <a:pt x="94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48"/>
            <p:cNvSpPr/>
            <p:nvPr/>
          </p:nvSpPr>
          <p:spPr>
            <a:xfrm>
              <a:off x="3792350" y="622850"/>
              <a:ext cx="1217025" cy="1051075"/>
            </a:xfrm>
            <a:custGeom>
              <a:avLst/>
              <a:gdLst/>
              <a:ahLst/>
              <a:cxnLst/>
              <a:rect l="l" t="t" r="r" b="b"/>
              <a:pathLst>
                <a:path w="48681" h="42043" extrusionOk="0">
                  <a:moveTo>
                    <a:pt x="1" y="1"/>
                  </a:moveTo>
                  <a:lnTo>
                    <a:pt x="1" y="39040"/>
                  </a:lnTo>
                  <a:cubicBezTo>
                    <a:pt x="1" y="40698"/>
                    <a:pt x="1344" y="42042"/>
                    <a:pt x="3003" y="42042"/>
                  </a:cubicBezTo>
                  <a:lnTo>
                    <a:pt x="45678" y="42042"/>
                  </a:lnTo>
                  <a:cubicBezTo>
                    <a:pt x="47336" y="42042"/>
                    <a:pt x="48681" y="40698"/>
                    <a:pt x="48681" y="39040"/>
                  </a:cubicBezTo>
                  <a:lnTo>
                    <a:pt x="486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48"/>
            <p:cNvSpPr/>
            <p:nvPr/>
          </p:nvSpPr>
          <p:spPr>
            <a:xfrm>
              <a:off x="3793350" y="1611275"/>
              <a:ext cx="1214975" cy="62650"/>
            </a:xfrm>
            <a:custGeom>
              <a:avLst/>
              <a:gdLst/>
              <a:ahLst/>
              <a:cxnLst/>
              <a:rect l="l" t="t" r="r" b="b"/>
              <a:pathLst>
                <a:path w="48599" h="2506" extrusionOk="0">
                  <a:moveTo>
                    <a:pt x="1" y="0"/>
                  </a:moveTo>
                  <a:cubicBezTo>
                    <a:pt x="239" y="1422"/>
                    <a:pt x="1473" y="2505"/>
                    <a:pt x="2962" y="2505"/>
                  </a:cubicBezTo>
                  <a:lnTo>
                    <a:pt x="45637" y="2505"/>
                  </a:lnTo>
                  <a:cubicBezTo>
                    <a:pt x="47126" y="2505"/>
                    <a:pt x="48361" y="1422"/>
                    <a:pt x="48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48"/>
            <p:cNvSpPr/>
            <p:nvPr/>
          </p:nvSpPr>
          <p:spPr>
            <a:xfrm>
              <a:off x="3796125" y="596700"/>
              <a:ext cx="1209300" cy="22325"/>
            </a:xfrm>
            <a:custGeom>
              <a:avLst/>
              <a:gdLst/>
              <a:ahLst/>
              <a:cxnLst/>
              <a:rect l="l" t="t" r="r" b="b"/>
              <a:pathLst>
                <a:path w="48372" h="893" extrusionOk="0">
                  <a:moveTo>
                    <a:pt x="0" y="1"/>
                  </a:moveTo>
                  <a:lnTo>
                    <a:pt x="0" y="892"/>
                  </a:lnTo>
                  <a:lnTo>
                    <a:pt x="48372" y="892"/>
                  </a:lnTo>
                  <a:lnTo>
                    <a:pt x="48372" y="1"/>
                  </a:lnTo>
                  <a:close/>
                </a:path>
              </a:pathLst>
            </a:custGeom>
            <a:solidFill>
              <a:srgbClr val="FF89BC">
                <a:alpha val="3019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48"/>
            <p:cNvSpPr/>
            <p:nvPr/>
          </p:nvSpPr>
          <p:spPr>
            <a:xfrm>
              <a:off x="3806825" y="511000"/>
              <a:ext cx="366700" cy="101800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48"/>
            <p:cNvSpPr/>
            <p:nvPr/>
          </p:nvSpPr>
          <p:spPr>
            <a:xfrm>
              <a:off x="3788625" y="619175"/>
              <a:ext cx="1224425" cy="1058425"/>
            </a:xfrm>
            <a:custGeom>
              <a:avLst/>
              <a:gdLst/>
              <a:ahLst/>
              <a:cxnLst/>
              <a:rect l="l" t="t" r="r" b="b"/>
              <a:pathLst>
                <a:path w="48977" h="42337" extrusionOk="0">
                  <a:moveTo>
                    <a:pt x="48681" y="295"/>
                  </a:moveTo>
                  <a:lnTo>
                    <a:pt x="48681" y="39186"/>
                  </a:lnTo>
                  <a:cubicBezTo>
                    <a:pt x="48681" y="40760"/>
                    <a:pt x="47400" y="42041"/>
                    <a:pt x="45826" y="42041"/>
                  </a:cubicBezTo>
                  <a:lnTo>
                    <a:pt x="3151" y="42041"/>
                  </a:lnTo>
                  <a:cubicBezTo>
                    <a:pt x="1577" y="42041"/>
                    <a:pt x="297" y="40760"/>
                    <a:pt x="297" y="39186"/>
                  </a:cubicBezTo>
                  <a:lnTo>
                    <a:pt x="297" y="295"/>
                  </a:lnTo>
                  <a:close/>
                  <a:moveTo>
                    <a:pt x="0" y="0"/>
                  </a:moveTo>
                  <a:lnTo>
                    <a:pt x="0" y="39186"/>
                  </a:lnTo>
                  <a:cubicBezTo>
                    <a:pt x="0" y="40923"/>
                    <a:pt x="1414" y="42337"/>
                    <a:pt x="3151" y="42337"/>
                  </a:cubicBezTo>
                  <a:lnTo>
                    <a:pt x="45826" y="42337"/>
                  </a:lnTo>
                  <a:cubicBezTo>
                    <a:pt x="47563" y="42337"/>
                    <a:pt x="48977" y="40924"/>
                    <a:pt x="48976" y="39187"/>
                  </a:cubicBezTo>
                  <a:lnTo>
                    <a:pt x="48976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9" name="Google Shape;1759;p48"/>
          <p:cNvGrpSpPr/>
          <p:nvPr/>
        </p:nvGrpSpPr>
        <p:grpSpPr>
          <a:xfrm>
            <a:off x="3011775" y="1950440"/>
            <a:ext cx="380623" cy="505928"/>
            <a:chOff x="5382225" y="1510350"/>
            <a:chExt cx="54075" cy="71875"/>
          </a:xfrm>
        </p:grpSpPr>
        <p:sp>
          <p:nvSpPr>
            <p:cNvPr id="1760" name="Google Shape;1760;p48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48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2" name="Google Shape;1762;p48"/>
          <p:cNvSpPr/>
          <p:nvPr/>
        </p:nvSpPr>
        <p:spPr>
          <a:xfrm>
            <a:off x="3496900" y="3611275"/>
            <a:ext cx="217898" cy="257323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p48"/>
          <p:cNvSpPr txBox="1">
            <a:spLocks noGrp="1"/>
          </p:cNvSpPr>
          <p:nvPr>
            <p:ph type="title"/>
          </p:nvPr>
        </p:nvSpPr>
        <p:spPr>
          <a:xfrm>
            <a:off x="3800662" y="2143065"/>
            <a:ext cx="3984902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Il nostro</a:t>
            </a:r>
            <a:br>
              <a:rPr lang="en"/>
            </a:br>
            <a:r>
              <a:rPr lang="en" sz="4000"/>
              <a:t>TEMPO SCUOLA</a:t>
            </a:r>
            <a:endParaRPr sz="4000"/>
          </a:p>
        </p:txBody>
      </p:sp>
      <p:sp>
        <p:nvSpPr>
          <p:cNvPr id="1764" name="Google Shape;1764;p48"/>
          <p:cNvSpPr txBox="1">
            <a:spLocks noGrp="1"/>
          </p:cNvSpPr>
          <p:nvPr>
            <p:ph type="title" idx="2"/>
          </p:nvPr>
        </p:nvSpPr>
        <p:spPr>
          <a:xfrm>
            <a:off x="1621951" y="2809835"/>
            <a:ext cx="15501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1765" name="Google Shape;1765;p48"/>
          <p:cNvGrpSpPr/>
          <p:nvPr/>
        </p:nvGrpSpPr>
        <p:grpSpPr>
          <a:xfrm rot="687108">
            <a:off x="6626054" y="3352152"/>
            <a:ext cx="1095923" cy="1291751"/>
            <a:chOff x="1722850" y="4554250"/>
            <a:chExt cx="362225" cy="426950"/>
          </a:xfrm>
        </p:grpSpPr>
        <p:sp>
          <p:nvSpPr>
            <p:cNvPr id="1766" name="Google Shape;1766;p48"/>
            <p:cNvSpPr/>
            <p:nvPr/>
          </p:nvSpPr>
          <p:spPr>
            <a:xfrm>
              <a:off x="1722850" y="4554250"/>
              <a:ext cx="362225" cy="426950"/>
            </a:xfrm>
            <a:custGeom>
              <a:avLst/>
              <a:gdLst/>
              <a:ahLst/>
              <a:cxnLst/>
              <a:rect l="l" t="t" r="r" b="b"/>
              <a:pathLst>
                <a:path w="14489" h="17078" extrusionOk="0">
                  <a:moveTo>
                    <a:pt x="8990" y="0"/>
                  </a:moveTo>
                  <a:cubicBezTo>
                    <a:pt x="8734" y="0"/>
                    <a:pt x="8482" y="89"/>
                    <a:pt x="8379" y="290"/>
                  </a:cubicBezTo>
                  <a:cubicBezTo>
                    <a:pt x="8350" y="289"/>
                    <a:pt x="8321" y="288"/>
                    <a:pt x="8291" y="288"/>
                  </a:cubicBezTo>
                  <a:cubicBezTo>
                    <a:pt x="7979" y="288"/>
                    <a:pt x="7602" y="357"/>
                    <a:pt x="7385" y="572"/>
                  </a:cubicBezTo>
                  <a:cubicBezTo>
                    <a:pt x="7291" y="521"/>
                    <a:pt x="7184" y="498"/>
                    <a:pt x="7077" y="498"/>
                  </a:cubicBezTo>
                  <a:cubicBezTo>
                    <a:pt x="6900" y="498"/>
                    <a:pt x="6719" y="560"/>
                    <a:pt x="6578" y="662"/>
                  </a:cubicBezTo>
                  <a:cubicBezTo>
                    <a:pt x="6322" y="671"/>
                    <a:pt x="6035" y="826"/>
                    <a:pt x="5886" y="1029"/>
                  </a:cubicBezTo>
                  <a:cubicBezTo>
                    <a:pt x="5856" y="1026"/>
                    <a:pt x="5826" y="1025"/>
                    <a:pt x="5796" y="1025"/>
                  </a:cubicBezTo>
                  <a:cubicBezTo>
                    <a:pt x="5439" y="1025"/>
                    <a:pt x="5069" y="1235"/>
                    <a:pt x="4849" y="1493"/>
                  </a:cubicBezTo>
                  <a:cubicBezTo>
                    <a:pt x="4748" y="1402"/>
                    <a:pt x="4627" y="1363"/>
                    <a:pt x="4503" y="1363"/>
                  </a:cubicBezTo>
                  <a:cubicBezTo>
                    <a:pt x="4172" y="1363"/>
                    <a:pt x="3818" y="1640"/>
                    <a:pt x="3744" y="1949"/>
                  </a:cubicBezTo>
                  <a:cubicBezTo>
                    <a:pt x="3248" y="2006"/>
                    <a:pt x="2904" y="2680"/>
                    <a:pt x="3137" y="2999"/>
                  </a:cubicBezTo>
                  <a:cubicBezTo>
                    <a:pt x="2800" y="3174"/>
                    <a:pt x="2537" y="3587"/>
                    <a:pt x="2479" y="3962"/>
                  </a:cubicBezTo>
                  <a:cubicBezTo>
                    <a:pt x="2119" y="4140"/>
                    <a:pt x="1878" y="4706"/>
                    <a:pt x="1983" y="5128"/>
                  </a:cubicBezTo>
                  <a:cubicBezTo>
                    <a:pt x="1645" y="5323"/>
                    <a:pt x="1498" y="5749"/>
                    <a:pt x="1490" y="6133"/>
                  </a:cubicBezTo>
                  <a:cubicBezTo>
                    <a:pt x="1093" y="6248"/>
                    <a:pt x="1035" y="6754"/>
                    <a:pt x="1111" y="7120"/>
                  </a:cubicBezTo>
                  <a:cubicBezTo>
                    <a:pt x="884" y="7478"/>
                    <a:pt x="1063" y="8285"/>
                    <a:pt x="1517" y="8285"/>
                  </a:cubicBezTo>
                  <a:cubicBezTo>
                    <a:pt x="1526" y="8285"/>
                    <a:pt x="1535" y="8285"/>
                    <a:pt x="1543" y="8285"/>
                  </a:cubicBezTo>
                  <a:cubicBezTo>
                    <a:pt x="1694" y="8268"/>
                    <a:pt x="2687" y="8012"/>
                    <a:pt x="2942" y="7915"/>
                  </a:cubicBezTo>
                  <a:lnTo>
                    <a:pt x="2942" y="7915"/>
                  </a:lnTo>
                  <a:cubicBezTo>
                    <a:pt x="2764" y="8620"/>
                    <a:pt x="2195" y="8480"/>
                    <a:pt x="2151" y="9021"/>
                  </a:cubicBezTo>
                  <a:cubicBezTo>
                    <a:pt x="2174" y="9543"/>
                    <a:pt x="2783" y="9445"/>
                    <a:pt x="2903" y="9997"/>
                  </a:cubicBezTo>
                  <a:cubicBezTo>
                    <a:pt x="2971" y="10203"/>
                    <a:pt x="3164" y="10307"/>
                    <a:pt x="3356" y="10307"/>
                  </a:cubicBezTo>
                  <a:cubicBezTo>
                    <a:pt x="3539" y="10307"/>
                    <a:pt x="3721" y="10213"/>
                    <a:pt x="3798" y="10024"/>
                  </a:cubicBezTo>
                  <a:cubicBezTo>
                    <a:pt x="3867" y="9868"/>
                    <a:pt x="3950" y="9735"/>
                    <a:pt x="4041" y="9632"/>
                  </a:cubicBezTo>
                  <a:lnTo>
                    <a:pt x="4041" y="10961"/>
                  </a:lnTo>
                  <a:cubicBezTo>
                    <a:pt x="2557" y="11339"/>
                    <a:pt x="1943" y="12964"/>
                    <a:pt x="2221" y="14191"/>
                  </a:cubicBezTo>
                  <a:cubicBezTo>
                    <a:pt x="0" y="15437"/>
                    <a:pt x="603" y="16254"/>
                    <a:pt x="1848" y="16254"/>
                  </a:cubicBezTo>
                  <a:cubicBezTo>
                    <a:pt x="2139" y="16254"/>
                    <a:pt x="2465" y="16209"/>
                    <a:pt x="2798" y="16115"/>
                  </a:cubicBezTo>
                  <a:lnTo>
                    <a:pt x="2798" y="16115"/>
                  </a:lnTo>
                  <a:cubicBezTo>
                    <a:pt x="2722" y="16429"/>
                    <a:pt x="2981" y="16755"/>
                    <a:pt x="3302" y="16755"/>
                  </a:cubicBezTo>
                  <a:cubicBezTo>
                    <a:pt x="3306" y="16755"/>
                    <a:pt x="3310" y="16755"/>
                    <a:pt x="3314" y="16755"/>
                  </a:cubicBezTo>
                  <a:cubicBezTo>
                    <a:pt x="3800" y="16722"/>
                    <a:pt x="4008" y="16155"/>
                    <a:pt x="4223" y="15782"/>
                  </a:cubicBezTo>
                  <a:cubicBezTo>
                    <a:pt x="4437" y="16103"/>
                    <a:pt x="4558" y="16703"/>
                    <a:pt x="4978" y="16703"/>
                  </a:cubicBezTo>
                  <a:cubicBezTo>
                    <a:pt x="5049" y="16703"/>
                    <a:pt x="5129" y="16686"/>
                    <a:pt x="5219" y="16647"/>
                  </a:cubicBezTo>
                  <a:cubicBezTo>
                    <a:pt x="5412" y="16934"/>
                    <a:pt x="5721" y="17064"/>
                    <a:pt x="6032" y="17064"/>
                  </a:cubicBezTo>
                  <a:cubicBezTo>
                    <a:pt x="6529" y="17064"/>
                    <a:pt x="7035" y="16734"/>
                    <a:pt x="7093" y="16183"/>
                  </a:cubicBezTo>
                  <a:lnTo>
                    <a:pt x="8433" y="16183"/>
                  </a:lnTo>
                  <a:cubicBezTo>
                    <a:pt x="8937" y="16279"/>
                    <a:pt x="8887" y="17065"/>
                    <a:pt x="9431" y="17078"/>
                  </a:cubicBezTo>
                  <a:cubicBezTo>
                    <a:pt x="9432" y="17078"/>
                    <a:pt x="9433" y="17078"/>
                    <a:pt x="9434" y="17078"/>
                  </a:cubicBezTo>
                  <a:cubicBezTo>
                    <a:pt x="9933" y="17078"/>
                    <a:pt x="9995" y="16278"/>
                    <a:pt x="10395" y="16183"/>
                  </a:cubicBezTo>
                  <a:lnTo>
                    <a:pt x="11122" y="16183"/>
                  </a:lnTo>
                  <a:cubicBezTo>
                    <a:pt x="11201" y="16766"/>
                    <a:pt x="11678" y="17057"/>
                    <a:pt x="12155" y="17057"/>
                  </a:cubicBezTo>
                  <a:cubicBezTo>
                    <a:pt x="12632" y="17057"/>
                    <a:pt x="13109" y="16766"/>
                    <a:pt x="13188" y="16183"/>
                  </a:cubicBezTo>
                  <a:cubicBezTo>
                    <a:pt x="13252" y="16193"/>
                    <a:pt x="13316" y="16197"/>
                    <a:pt x="13380" y="16197"/>
                  </a:cubicBezTo>
                  <a:cubicBezTo>
                    <a:pt x="13947" y="16197"/>
                    <a:pt x="14488" y="15846"/>
                    <a:pt x="14483" y="15219"/>
                  </a:cubicBezTo>
                  <a:lnTo>
                    <a:pt x="14483" y="4821"/>
                  </a:lnTo>
                  <a:cubicBezTo>
                    <a:pt x="14479" y="4290"/>
                    <a:pt x="14047" y="3858"/>
                    <a:pt x="13515" y="3858"/>
                  </a:cubicBezTo>
                  <a:lnTo>
                    <a:pt x="12841" y="3858"/>
                  </a:lnTo>
                  <a:cubicBezTo>
                    <a:pt x="13035" y="3614"/>
                    <a:pt x="13192" y="3197"/>
                    <a:pt x="13434" y="3117"/>
                  </a:cubicBezTo>
                  <a:cubicBezTo>
                    <a:pt x="13798" y="2951"/>
                    <a:pt x="13786" y="2387"/>
                    <a:pt x="13413" y="2238"/>
                  </a:cubicBezTo>
                  <a:cubicBezTo>
                    <a:pt x="13260" y="2172"/>
                    <a:pt x="13147" y="2076"/>
                    <a:pt x="13106" y="2015"/>
                  </a:cubicBezTo>
                  <a:cubicBezTo>
                    <a:pt x="13046" y="1925"/>
                    <a:pt x="13000" y="1830"/>
                    <a:pt x="12968" y="1718"/>
                  </a:cubicBezTo>
                  <a:cubicBezTo>
                    <a:pt x="12908" y="1493"/>
                    <a:pt x="12707" y="1380"/>
                    <a:pt x="12505" y="1380"/>
                  </a:cubicBezTo>
                  <a:cubicBezTo>
                    <a:pt x="12307" y="1380"/>
                    <a:pt x="12109" y="1489"/>
                    <a:pt x="12045" y="1708"/>
                  </a:cubicBezTo>
                  <a:cubicBezTo>
                    <a:pt x="11962" y="1972"/>
                    <a:pt x="11799" y="2178"/>
                    <a:pt x="11556" y="2275"/>
                  </a:cubicBezTo>
                  <a:cubicBezTo>
                    <a:pt x="11510" y="2255"/>
                    <a:pt x="11461" y="2241"/>
                    <a:pt x="11410" y="2235"/>
                  </a:cubicBezTo>
                  <a:cubicBezTo>
                    <a:pt x="11294" y="1963"/>
                    <a:pt x="10912" y="1909"/>
                    <a:pt x="10518" y="1909"/>
                  </a:cubicBezTo>
                  <a:cubicBezTo>
                    <a:pt x="10258" y="1909"/>
                    <a:pt x="9994" y="1933"/>
                    <a:pt x="9797" y="1933"/>
                  </a:cubicBezTo>
                  <a:cubicBezTo>
                    <a:pt x="9734" y="1933"/>
                    <a:pt x="9678" y="1930"/>
                    <a:pt x="9632" y="1924"/>
                  </a:cubicBezTo>
                  <a:cubicBezTo>
                    <a:pt x="9660" y="1804"/>
                    <a:pt x="9655" y="1673"/>
                    <a:pt x="9611" y="1555"/>
                  </a:cubicBezTo>
                  <a:cubicBezTo>
                    <a:pt x="9628" y="1508"/>
                    <a:pt x="9641" y="1458"/>
                    <a:pt x="9643" y="1407"/>
                  </a:cubicBezTo>
                  <a:cubicBezTo>
                    <a:pt x="9692" y="560"/>
                    <a:pt x="9692" y="513"/>
                    <a:pt x="9694" y="493"/>
                  </a:cubicBezTo>
                  <a:cubicBezTo>
                    <a:pt x="9748" y="189"/>
                    <a:pt x="9364" y="0"/>
                    <a:pt x="89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48"/>
            <p:cNvSpPr/>
            <p:nvPr/>
          </p:nvSpPr>
          <p:spPr>
            <a:xfrm>
              <a:off x="1899175" y="4619550"/>
              <a:ext cx="109950" cy="53450"/>
            </a:xfrm>
            <a:custGeom>
              <a:avLst/>
              <a:gdLst/>
              <a:ahLst/>
              <a:cxnLst/>
              <a:rect l="l" t="t" r="r" b="b"/>
              <a:pathLst>
                <a:path w="4398" h="2138" extrusionOk="0">
                  <a:moveTo>
                    <a:pt x="66" y="1"/>
                  </a:moveTo>
                  <a:cubicBezTo>
                    <a:pt x="29" y="1"/>
                    <a:pt x="0" y="31"/>
                    <a:pt x="0" y="68"/>
                  </a:cubicBezTo>
                  <a:lnTo>
                    <a:pt x="0" y="2070"/>
                  </a:lnTo>
                  <a:cubicBezTo>
                    <a:pt x="0" y="2107"/>
                    <a:pt x="29" y="2138"/>
                    <a:pt x="66" y="2138"/>
                  </a:cubicBezTo>
                  <a:cubicBezTo>
                    <a:pt x="103" y="2138"/>
                    <a:pt x="134" y="2107"/>
                    <a:pt x="134" y="2070"/>
                  </a:cubicBezTo>
                  <a:lnTo>
                    <a:pt x="134" y="134"/>
                  </a:lnTo>
                  <a:lnTo>
                    <a:pt x="4263" y="134"/>
                  </a:lnTo>
                  <a:lnTo>
                    <a:pt x="4263" y="2070"/>
                  </a:lnTo>
                  <a:cubicBezTo>
                    <a:pt x="4263" y="2107"/>
                    <a:pt x="4294" y="2138"/>
                    <a:pt x="4330" y="2138"/>
                  </a:cubicBezTo>
                  <a:cubicBezTo>
                    <a:pt x="4367" y="2138"/>
                    <a:pt x="4398" y="2107"/>
                    <a:pt x="4398" y="2070"/>
                  </a:cubicBezTo>
                  <a:lnTo>
                    <a:pt x="4398" y="68"/>
                  </a:lnTo>
                  <a:cubicBezTo>
                    <a:pt x="4398" y="31"/>
                    <a:pt x="4367" y="1"/>
                    <a:pt x="4330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48"/>
            <p:cNvSpPr/>
            <p:nvPr/>
          </p:nvSpPr>
          <p:spPr>
            <a:xfrm>
              <a:off x="1909025" y="4611825"/>
              <a:ext cx="91125" cy="18000"/>
            </a:xfrm>
            <a:custGeom>
              <a:avLst/>
              <a:gdLst/>
              <a:ahLst/>
              <a:cxnLst/>
              <a:rect l="l" t="t" r="r" b="b"/>
              <a:pathLst>
                <a:path w="3645" h="720" extrusionOk="0">
                  <a:moveTo>
                    <a:pt x="79" y="1"/>
                  </a:moveTo>
                  <a:cubicBezTo>
                    <a:pt x="35" y="1"/>
                    <a:pt x="1" y="36"/>
                    <a:pt x="1" y="79"/>
                  </a:cubicBezTo>
                  <a:lnTo>
                    <a:pt x="1" y="640"/>
                  </a:lnTo>
                  <a:cubicBezTo>
                    <a:pt x="1" y="683"/>
                    <a:pt x="35" y="719"/>
                    <a:pt x="79" y="719"/>
                  </a:cubicBezTo>
                  <a:lnTo>
                    <a:pt x="3566" y="719"/>
                  </a:lnTo>
                  <a:cubicBezTo>
                    <a:pt x="3610" y="719"/>
                    <a:pt x="3645" y="683"/>
                    <a:pt x="3645" y="640"/>
                  </a:cubicBezTo>
                  <a:lnTo>
                    <a:pt x="3645" y="79"/>
                  </a:lnTo>
                  <a:cubicBezTo>
                    <a:pt x="3645" y="36"/>
                    <a:pt x="3610" y="1"/>
                    <a:pt x="35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48"/>
            <p:cNvSpPr/>
            <p:nvPr/>
          </p:nvSpPr>
          <p:spPr>
            <a:xfrm>
              <a:off x="1859475" y="4938400"/>
              <a:ext cx="30850" cy="30875"/>
            </a:xfrm>
            <a:custGeom>
              <a:avLst/>
              <a:gdLst/>
              <a:ahLst/>
              <a:cxnLst/>
              <a:rect l="l" t="t" r="r" b="b"/>
              <a:pathLst>
                <a:path w="1234" h="1235" extrusionOk="0">
                  <a:moveTo>
                    <a:pt x="617" y="0"/>
                  </a:moveTo>
                  <a:cubicBezTo>
                    <a:pt x="276" y="0"/>
                    <a:pt x="0" y="277"/>
                    <a:pt x="0" y="618"/>
                  </a:cubicBezTo>
                  <a:cubicBezTo>
                    <a:pt x="0" y="957"/>
                    <a:pt x="276" y="1234"/>
                    <a:pt x="617" y="1234"/>
                  </a:cubicBezTo>
                  <a:cubicBezTo>
                    <a:pt x="958" y="1234"/>
                    <a:pt x="1233" y="957"/>
                    <a:pt x="1233" y="618"/>
                  </a:cubicBezTo>
                  <a:cubicBezTo>
                    <a:pt x="1233" y="277"/>
                    <a:pt x="958" y="0"/>
                    <a:pt x="617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48"/>
            <p:cNvSpPr/>
            <p:nvPr/>
          </p:nvSpPr>
          <p:spPr>
            <a:xfrm>
              <a:off x="2011850" y="493840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cubicBezTo>
                    <a:pt x="0" y="957"/>
                    <a:pt x="277" y="1234"/>
                    <a:pt x="618" y="1234"/>
                  </a:cubicBezTo>
                  <a:cubicBezTo>
                    <a:pt x="959" y="1234"/>
                    <a:pt x="1234" y="957"/>
                    <a:pt x="1234" y="618"/>
                  </a:cubicBezTo>
                  <a:cubicBezTo>
                    <a:pt x="1234" y="277"/>
                    <a:pt x="959" y="0"/>
                    <a:pt x="618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48"/>
            <p:cNvSpPr/>
            <p:nvPr/>
          </p:nvSpPr>
          <p:spPr>
            <a:xfrm>
              <a:off x="1835075" y="4660200"/>
              <a:ext cx="239700" cy="286825"/>
            </a:xfrm>
            <a:custGeom>
              <a:avLst/>
              <a:gdLst/>
              <a:ahLst/>
              <a:cxnLst/>
              <a:rect l="l" t="t" r="r" b="b"/>
              <a:pathLst>
                <a:path w="9588" h="11473" extrusionOk="0">
                  <a:moveTo>
                    <a:pt x="537" y="0"/>
                  </a:moveTo>
                  <a:cubicBezTo>
                    <a:pt x="241" y="0"/>
                    <a:pt x="0" y="241"/>
                    <a:pt x="0" y="537"/>
                  </a:cubicBezTo>
                  <a:lnTo>
                    <a:pt x="0" y="10935"/>
                  </a:lnTo>
                  <a:cubicBezTo>
                    <a:pt x="0" y="11231"/>
                    <a:pt x="241" y="11472"/>
                    <a:pt x="537" y="11472"/>
                  </a:cubicBezTo>
                  <a:lnTo>
                    <a:pt x="7333" y="11472"/>
                  </a:lnTo>
                  <a:lnTo>
                    <a:pt x="7841" y="10884"/>
                  </a:lnTo>
                  <a:lnTo>
                    <a:pt x="8228" y="11472"/>
                  </a:lnTo>
                  <a:lnTo>
                    <a:pt x="9051" y="11472"/>
                  </a:lnTo>
                  <a:cubicBezTo>
                    <a:pt x="9347" y="11472"/>
                    <a:pt x="9588" y="11231"/>
                    <a:pt x="9588" y="10935"/>
                  </a:cubicBezTo>
                  <a:lnTo>
                    <a:pt x="9588" y="537"/>
                  </a:lnTo>
                  <a:cubicBezTo>
                    <a:pt x="9588" y="239"/>
                    <a:pt x="9348" y="0"/>
                    <a:pt x="905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48"/>
            <p:cNvSpPr/>
            <p:nvPr/>
          </p:nvSpPr>
          <p:spPr>
            <a:xfrm>
              <a:off x="1858950" y="4809550"/>
              <a:ext cx="38350" cy="39550"/>
            </a:xfrm>
            <a:custGeom>
              <a:avLst/>
              <a:gdLst/>
              <a:ahLst/>
              <a:cxnLst/>
              <a:rect l="l" t="t" r="r" b="b"/>
              <a:pathLst>
                <a:path w="1534" h="1582" extrusionOk="0">
                  <a:moveTo>
                    <a:pt x="767" y="1"/>
                  </a:moveTo>
                  <a:cubicBezTo>
                    <a:pt x="343" y="1"/>
                    <a:pt x="0" y="354"/>
                    <a:pt x="0" y="791"/>
                  </a:cubicBezTo>
                  <a:cubicBezTo>
                    <a:pt x="0" y="1228"/>
                    <a:pt x="343" y="1581"/>
                    <a:pt x="767" y="1581"/>
                  </a:cubicBezTo>
                  <a:cubicBezTo>
                    <a:pt x="1190" y="1581"/>
                    <a:pt x="1533" y="1228"/>
                    <a:pt x="1533" y="791"/>
                  </a:cubicBezTo>
                  <a:cubicBezTo>
                    <a:pt x="1533" y="354"/>
                    <a:pt x="1190" y="1"/>
                    <a:pt x="7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48"/>
            <p:cNvSpPr/>
            <p:nvPr/>
          </p:nvSpPr>
          <p:spPr>
            <a:xfrm>
              <a:off x="1961725" y="4809550"/>
              <a:ext cx="38375" cy="39550"/>
            </a:xfrm>
            <a:custGeom>
              <a:avLst/>
              <a:gdLst/>
              <a:ahLst/>
              <a:cxnLst/>
              <a:rect l="l" t="t" r="r" b="b"/>
              <a:pathLst>
                <a:path w="1535" h="1582" extrusionOk="0">
                  <a:moveTo>
                    <a:pt x="768" y="1"/>
                  </a:moveTo>
                  <a:cubicBezTo>
                    <a:pt x="345" y="1"/>
                    <a:pt x="1" y="354"/>
                    <a:pt x="1" y="791"/>
                  </a:cubicBezTo>
                  <a:cubicBezTo>
                    <a:pt x="1" y="1228"/>
                    <a:pt x="345" y="1581"/>
                    <a:pt x="768" y="1581"/>
                  </a:cubicBezTo>
                  <a:cubicBezTo>
                    <a:pt x="1192" y="1581"/>
                    <a:pt x="1535" y="1228"/>
                    <a:pt x="1535" y="791"/>
                  </a:cubicBezTo>
                  <a:cubicBezTo>
                    <a:pt x="1535" y="354"/>
                    <a:pt x="1192" y="1"/>
                    <a:pt x="7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48"/>
            <p:cNvSpPr/>
            <p:nvPr/>
          </p:nvSpPr>
          <p:spPr>
            <a:xfrm>
              <a:off x="1881425" y="4799400"/>
              <a:ext cx="17275" cy="17800"/>
            </a:xfrm>
            <a:custGeom>
              <a:avLst/>
              <a:gdLst/>
              <a:ahLst/>
              <a:cxnLst/>
              <a:rect l="l" t="t" r="r" b="b"/>
              <a:pathLst>
                <a:path w="691" h="712" extrusionOk="0">
                  <a:moveTo>
                    <a:pt x="345" y="1"/>
                  </a:moveTo>
                  <a:cubicBezTo>
                    <a:pt x="155" y="1"/>
                    <a:pt x="1" y="161"/>
                    <a:pt x="1" y="356"/>
                  </a:cubicBezTo>
                  <a:cubicBezTo>
                    <a:pt x="1" y="552"/>
                    <a:pt x="155" y="711"/>
                    <a:pt x="345" y="711"/>
                  </a:cubicBezTo>
                  <a:cubicBezTo>
                    <a:pt x="535" y="711"/>
                    <a:pt x="690" y="552"/>
                    <a:pt x="690" y="356"/>
                  </a:cubicBezTo>
                  <a:cubicBezTo>
                    <a:pt x="690" y="161"/>
                    <a:pt x="535" y="1"/>
                    <a:pt x="3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48"/>
            <p:cNvSpPr/>
            <p:nvPr/>
          </p:nvSpPr>
          <p:spPr>
            <a:xfrm>
              <a:off x="1960900" y="4799400"/>
              <a:ext cx="17250" cy="17800"/>
            </a:xfrm>
            <a:custGeom>
              <a:avLst/>
              <a:gdLst/>
              <a:ahLst/>
              <a:cxnLst/>
              <a:rect l="l" t="t" r="r" b="b"/>
              <a:pathLst>
                <a:path w="690" h="712" extrusionOk="0">
                  <a:moveTo>
                    <a:pt x="345" y="1"/>
                  </a:moveTo>
                  <a:cubicBezTo>
                    <a:pt x="155" y="1"/>
                    <a:pt x="0" y="161"/>
                    <a:pt x="0" y="356"/>
                  </a:cubicBezTo>
                  <a:cubicBezTo>
                    <a:pt x="0" y="552"/>
                    <a:pt x="155" y="711"/>
                    <a:pt x="345" y="711"/>
                  </a:cubicBezTo>
                  <a:cubicBezTo>
                    <a:pt x="535" y="711"/>
                    <a:pt x="689" y="552"/>
                    <a:pt x="689" y="356"/>
                  </a:cubicBezTo>
                  <a:cubicBezTo>
                    <a:pt x="689" y="161"/>
                    <a:pt x="535" y="1"/>
                    <a:pt x="3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48"/>
            <p:cNvSpPr/>
            <p:nvPr/>
          </p:nvSpPr>
          <p:spPr>
            <a:xfrm>
              <a:off x="1916925" y="4806575"/>
              <a:ext cx="26425" cy="23875"/>
            </a:xfrm>
            <a:custGeom>
              <a:avLst/>
              <a:gdLst/>
              <a:ahLst/>
              <a:cxnLst/>
              <a:rect l="l" t="t" r="r" b="b"/>
              <a:pathLst>
                <a:path w="1057" h="955" extrusionOk="0">
                  <a:moveTo>
                    <a:pt x="998" y="0"/>
                  </a:moveTo>
                  <a:cubicBezTo>
                    <a:pt x="965" y="0"/>
                    <a:pt x="939" y="26"/>
                    <a:pt x="939" y="59"/>
                  </a:cubicBezTo>
                  <a:cubicBezTo>
                    <a:pt x="939" y="64"/>
                    <a:pt x="935" y="559"/>
                    <a:pt x="733" y="758"/>
                  </a:cubicBezTo>
                  <a:cubicBezTo>
                    <a:pt x="681" y="809"/>
                    <a:pt x="619" y="835"/>
                    <a:pt x="548" y="835"/>
                  </a:cubicBezTo>
                  <a:cubicBezTo>
                    <a:pt x="545" y="835"/>
                    <a:pt x="543" y="835"/>
                    <a:pt x="540" y="835"/>
                  </a:cubicBezTo>
                  <a:cubicBezTo>
                    <a:pt x="143" y="826"/>
                    <a:pt x="119" y="86"/>
                    <a:pt x="119" y="79"/>
                  </a:cubicBezTo>
                  <a:cubicBezTo>
                    <a:pt x="119" y="48"/>
                    <a:pt x="94" y="21"/>
                    <a:pt x="64" y="21"/>
                  </a:cubicBezTo>
                  <a:cubicBezTo>
                    <a:pt x="62" y="21"/>
                    <a:pt x="61" y="21"/>
                    <a:pt x="59" y="21"/>
                  </a:cubicBezTo>
                  <a:cubicBezTo>
                    <a:pt x="26" y="21"/>
                    <a:pt x="0" y="48"/>
                    <a:pt x="1" y="81"/>
                  </a:cubicBezTo>
                  <a:cubicBezTo>
                    <a:pt x="1" y="91"/>
                    <a:pt x="6" y="294"/>
                    <a:pt x="71" y="501"/>
                  </a:cubicBezTo>
                  <a:cubicBezTo>
                    <a:pt x="161" y="793"/>
                    <a:pt x="323" y="949"/>
                    <a:pt x="539" y="954"/>
                  </a:cubicBezTo>
                  <a:lnTo>
                    <a:pt x="548" y="954"/>
                  </a:lnTo>
                  <a:cubicBezTo>
                    <a:pt x="650" y="954"/>
                    <a:pt x="742" y="916"/>
                    <a:pt x="817" y="843"/>
                  </a:cubicBezTo>
                  <a:cubicBezTo>
                    <a:pt x="1054" y="610"/>
                    <a:pt x="1056" y="81"/>
                    <a:pt x="1056" y="59"/>
                  </a:cubicBezTo>
                  <a:cubicBezTo>
                    <a:pt x="1056" y="26"/>
                    <a:pt x="1030" y="0"/>
                    <a:pt x="9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48"/>
            <p:cNvSpPr/>
            <p:nvPr/>
          </p:nvSpPr>
          <p:spPr>
            <a:xfrm>
              <a:off x="2018250" y="4660200"/>
              <a:ext cx="56525" cy="286825"/>
            </a:xfrm>
            <a:custGeom>
              <a:avLst/>
              <a:gdLst/>
              <a:ahLst/>
              <a:cxnLst/>
              <a:rect l="l" t="t" r="r" b="b"/>
              <a:pathLst>
                <a:path w="2261" h="11473" extrusionOk="0">
                  <a:moveTo>
                    <a:pt x="1" y="0"/>
                  </a:moveTo>
                  <a:lnTo>
                    <a:pt x="1" y="11472"/>
                  </a:lnTo>
                  <a:lnTo>
                    <a:pt x="1724" y="11472"/>
                  </a:lnTo>
                  <a:cubicBezTo>
                    <a:pt x="2020" y="11472"/>
                    <a:pt x="2261" y="11231"/>
                    <a:pt x="2261" y="10935"/>
                  </a:cubicBezTo>
                  <a:lnTo>
                    <a:pt x="2261" y="537"/>
                  </a:lnTo>
                  <a:cubicBezTo>
                    <a:pt x="2261" y="239"/>
                    <a:pt x="2021" y="0"/>
                    <a:pt x="17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48"/>
            <p:cNvSpPr/>
            <p:nvPr/>
          </p:nvSpPr>
          <p:spPr>
            <a:xfrm>
              <a:off x="2052450" y="4660200"/>
              <a:ext cx="1125" cy="286775"/>
            </a:xfrm>
            <a:custGeom>
              <a:avLst/>
              <a:gdLst/>
              <a:ahLst/>
              <a:cxnLst/>
              <a:rect l="l" t="t" r="r" b="b"/>
              <a:pathLst>
                <a:path w="45" h="11471" extrusionOk="0">
                  <a:moveTo>
                    <a:pt x="0" y="0"/>
                  </a:moveTo>
                  <a:lnTo>
                    <a:pt x="0" y="11471"/>
                  </a:lnTo>
                  <a:lnTo>
                    <a:pt x="45" y="1147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48"/>
            <p:cNvSpPr/>
            <p:nvPr/>
          </p:nvSpPr>
          <p:spPr>
            <a:xfrm>
              <a:off x="1967475" y="4686425"/>
              <a:ext cx="25125" cy="41125"/>
            </a:xfrm>
            <a:custGeom>
              <a:avLst/>
              <a:gdLst/>
              <a:ahLst/>
              <a:cxnLst/>
              <a:rect l="l" t="t" r="r" b="b"/>
              <a:pathLst>
                <a:path w="1005" h="1645" extrusionOk="0">
                  <a:moveTo>
                    <a:pt x="27" y="0"/>
                  </a:moveTo>
                  <a:cubicBezTo>
                    <a:pt x="12" y="0"/>
                    <a:pt x="0" y="13"/>
                    <a:pt x="0" y="26"/>
                  </a:cubicBezTo>
                  <a:lnTo>
                    <a:pt x="0" y="1618"/>
                  </a:lnTo>
                  <a:cubicBezTo>
                    <a:pt x="0" y="1633"/>
                    <a:pt x="12" y="1645"/>
                    <a:pt x="27" y="1645"/>
                  </a:cubicBezTo>
                  <a:lnTo>
                    <a:pt x="979" y="1645"/>
                  </a:lnTo>
                  <a:cubicBezTo>
                    <a:pt x="993" y="1645"/>
                    <a:pt x="1005" y="1633"/>
                    <a:pt x="1005" y="1618"/>
                  </a:cubicBezTo>
                  <a:lnTo>
                    <a:pt x="1005" y="26"/>
                  </a:lnTo>
                  <a:cubicBezTo>
                    <a:pt x="1005" y="13"/>
                    <a:pt x="993" y="0"/>
                    <a:pt x="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48"/>
            <p:cNvSpPr/>
            <p:nvPr/>
          </p:nvSpPr>
          <p:spPr>
            <a:xfrm>
              <a:off x="1969475" y="4689700"/>
              <a:ext cx="21150" cy="34600"/>
            </a:xfrm>
            <a:custGeom>
              <a:avLst/>
              <a:gdLst/>
              <a:ahLst/>
              <a:cxnLst/>
              <a:rect l="l" t="t" r="r" b="b"/>
              <a:pathLst>
                <a:path w="846" h="1384" extrusionOk="0">
                  <a:moveTo>
                    <a:pt x="0" y="1"/>
                  </a:moveTo>
                  <a:lnTo>
                    <a:pt x="0" y="1383"/>
                  </a:lnTo>
                  <a:lnTo>
                    <a:pt x="845" y="138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48"/>
            <p:cNvSpPr/>
            <p:nvPr/>
          </p:nvSpPr>
          <p:spPr>
            <a:xfrm>
              <a:off x="1938800" y="4728575"/>
              <a:ext cx="25150" cy="41100"/>
            </a:xfrm>
            <a:custGeom>
              <a:avLst/>
              <a:gdLst/>
              <a:ahLst/>
              <a:cxnLst/>
              <a:rect l="l" t="t" r="r" b="b"/>
              <a:pathLst>
                <a:path w="1006" h="1644" extrusionOk="0">
                  <a:moveTo>
                    <a:pt x="27" y="1"/>
                  </a:moveTo>
                  <a:cubicBezTo>
                    <a:pt x="12" y="1"/>
                    <a:pt x="0" y="12"/>
                    <a:pt x="0" y="27"/>
                  </a:cubicBezTo>
                  <a:lnTo>
                    <a:pt x="0" y="1618"/>
                  </a:lnTo>
                  <a:cubicBezTo>
                    <a:pt x="0" y="1632"/>
                    <a:pt x="12" y="1644"/>
                    <a:pt x="27" y="1644"/>
                  </a:cubicBezTo>
                  <a:lnTo>
                    <a:pt x="979" y="1644"/>
                  </a:lnTo>
                  <a:cubicBezTo>
                    <a:pt x="994" y="1644"/>
                    <a:pt x="1005" y="1632"/>
                    <a:pt x="1005" y="1618"/>
                  </a:cubicBezTo>
                  <a:lnTo>
                    <a:pt x="1005" y="27"/>
                  </a:lnTo>
                  <a:cubicBezTo>
                    <a:pt x="1005" y="12"/>
                    <a:pt x="994" y="1"/>
                    <a:pt x="9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48"/>
            <p:cNvSpPr/>
            <p:nvPr/>
          </p:nvSpPr>
          <p:spPr>
            <a:xfrm>
              <a:off x="1940800" y="4731875"/>
              <a:ext cx="21150" cy="34550"/>
            </a:xfrm>
            <a:custGeom>
              <a:avLst/>
              <a:gdLst/>
              <a:ahLst/>
              <a:cxnLst/>
              <a:rect l="l" t="t" r="r" b="b"/>
              <a:pathLst>
                <a:path w="846" h="1382" extrusionOk="0">
                  <a:moveTo>
                    <a:pt x="0" y="0"/>
                  </a:moveTo>
                  <a:lnTo>
                    <a:pt x="0" y="1382"/>
                  </a:lnTo>
                  <a:lnTo>
                    <a:pt x="845" y="1382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48"/>
            <p:cNvSpPr/>
            <p:nvPr/>
          </p:nvSpPr>
          <p:spPr>
            <a:xfrm>
              <a:off x="1973475" y="4744000"/>
              <a:ext cx="25125" cy="41125"/>
            </a:xfrm>
            <a:custGeom>
              <a:avLst/>
              <a:gdLst/>
              <a:ahLst/>
              <a:cxnLst/>
              <a:rect l="l" t="t" r="r" b="b"/>
              <a:pathLst>
                <a:path w="1005" h="1645" extrusionOk="0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lnTo>
                    <a:pt x="0" y="1618"/>
                  </a:lnTo>
                  <a:cubicBezTo>
                    <a:pt x="0" y="1632"/>
                    <a:pt x="12" y="1645"/>
                    <a:pt x="26" y="1645"/>
                  </a:cubicBezTo>
                  <a:lnTo>
                    <a:pt x="979" y="1645"/>
                  </a:lnTo>
                  <a:cubicBezTo>
                    <a:pt x="992" y="1645"/>
                    <a:pt x="1005" y="1632"/>
                    <a:pt x="1005" y="1618"/>
                  </a:cubicBezTo>
                  <a:lnTo>
                    <a:pt x="1005" y="26"/>
                  </a:lnTo>
                  <a:cubicBezTo>
                    <a:pt x="1005" y="12"/>
                    <a:pt x="992" y="0"/>
                    <a:pt x="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48"/>
            <p:cNvSpPr/>
            <p:nvPr/>
          </p:nvSpPr>
          <p:spPr>
            <a:xfrm>
              <a:off x="1975475" y="4747275"/>
              <a:ext cx="21100" cy="34600"/>
            </a:xfrm>
            <a:custGeom>
              <a:avLst/>
              <a:gdLst/>
              <a:ahLst/>
              <a:cxnLst/>
              <a:rect l="l" t="t" r="r" b="b"/>
              <a:pathLst>
                <a:path w="844" h="1384" extrusionOk="0">
                  <a:moveTo>
                    <a:pt x="0" y="1"/>
                  </a:moveTo>
                  <a:lnTo>
                    <a:pt x="0" y="1383"/>
                  </a:lnTo>
                  <a:lnTo>
                    <a:pt x="844" y="1383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48"/>
            <p:cNvSpPr/>
            <p:nvPr/>
          </p:nvSpPr>
          <p:spPr>
            <a:xfrm>
              <a:off x="2050275" y="4760650"/>
              <a:ext cx="5700" cy="84475"/>
            </a:xfrm>
            <a:custGeom>
              <a:avLst/>
              <a:gdLst/>
              <a:ahLst/>
              <a:cxnLst/>
              <a:rect l="l" t="t" r="r" b="b"/>
              <a:pathLst>
                <a:path w="228" h="3379" extrusionOk="0">
                  <a:moveTo>
                    <a:pt x="44" y="0"/>
                  </a:moveTo>
                  <a:cubicBezTo>
                    <a:pt x="19" y="0"/>
                    <a:pt x="0" y="19"/>
                    <a:pt x="0" y="44"/>
                  </a:cubicBezTo>
                  <a:lnTo>
                    <a:pt x="0" y="3333"/>
                  </a:lnTo>
                  <a:cubicBezTo>
                    <a:pt x="0" y="3358"/>
                    <a:pt x="19" y="3378"/>
                    <a:pt x="44" y="3378"/>
                  </a:cubicBezTo>
                  <a:lnTo>
                    <a:pt x="182" y="3378"/>
                  </a:lnTo>
                  <a:cubicBezTo>
                    <a:pt x="206" y="3378"/>
                    <a:pt x="227" y="3358"/>
                    <a:pt x="227" y="3333"/>
                  </a:cubicBezTo>
                  <a:lnTo>
                    <a:pt x="227" y="44"/>
                  </a:lnTo>
                  <a:cubicBezTo>
                    <a:pt x="227" y="19"/>
                    <a:pt x="207" y="0"/>
                    <a:pt x="18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48"/>
            <p:cNvSpPr/>
            <p:nvPr/>
          </p:nvSpPr>
          <p:spPr>
            <a:xfrm>
              <a:off x="1747450" y="4835125"/>
              <a:ext cx="213300" cy="113625"/>
            </a:xfrm>
            <a:custGeom>
              <a:avLst/>
              <a:gdLst/>
              <a:ahLst/>
              <a:cxnLst/>
              <a:rect l="l" t="t" r="r" b="b"/>
              <a:pathLst>
                <a:path w="8532" h="4545" extrusionOk="0">
                  <a:moveTo>
                    <a:pt x="3803" y="0"/>
                  </a:moveTo>
                  <a:cubicBezTo>
                    <a:pt x="3534" y="0"/>
                    <a:pt x="3249" y="53"/>
                    <a:pt x="2954" y="177"/>
                  </a:cubicBezTo>
                  <a:cubicBezTo>
                    <a:pt x="2862" y="216"/>
                    <a:pt x="2778" y="257"/>
                    <a:pt x="2698" y="304"/>
                  </a:cubicBezTo>
                  <a:cubicBezTo>
                    <a:pt x="1157" y="1169"/>
                    <a:pt x="1742" y="3123"/>
                    <a:pt x="1742" y="3123"/>
                  </a:cubicBezTo>
                  <a:cubicBezTo>
                    <a:pt x="1742" y="3123"/>
                    <a:pt x="1" y="4098"/>
                    <a:pt x="222" y="4407"/>
                  </a:cubicBezTo>
                  <a:cubicBezTo>
                    <a:pt x="286" y="4496"/>
                    <a:pt x="453" y="4545"/>
                    <a:pt x="728" y="4545"/>
                  </a:cubicBezTo>
                  <a:cubicBezTo>
                    <a:pt x="1395" y="4545"/>
                    <a:pt x="2694" y="4255"/>
                    <a:pt x="4682" y="3550"/>
                  </a:cubicBezTo>
                  <a:cubicBezTo>
                    <a:pt x="7490" y="2553"/>
                    <a:pt x="8532" y="1625"/>
                    <a:pt x="8260" y="1298"/>
                  </a:cubicBezTo>
                  <a:cubicBezTo>
                    <a:pt x="8194" y="1218"/>
                    <a:pt x="8037" y="1187"/>
                    <a:pt x="7840" y="1187"/>
                  </a:cubicBezTo>
                  <a:cubicBezTo>
                    <a:pt x="7233" y="1187"/>
                    <a:pt x="6236" y="1472"/>
                    <a:pt x="6236" y="1472"/>
                  </a:cubicBezTo>
                  <a:cubicBezTo>
                    <a:pt x="6236" y="1472"/>
                    <a:pt x="6234" y="1468"/>
                    <a:pt x="6228" y="1459"/>
                  </a:cubicBezTo>
                  <a:cubicBezTo>
                    <a:pt x="6127" y="1318"/>
                    <a:pt x="5153" y="0"/>
                    <a:pt x="380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48"/>
            <p:cNvSpPr/>
            <p:nvPr/>
          </p:nvSpPr>
          <p:spPr>
            <a:xfrm>
              <a:off x="1814925" y="4835075"/>
              <a:ext cx="88225" cy="61050"/>
            </a:xfrm>
            <a:custGeom>
              <a:avLst/>
              <a:gdLst/>
              <a:ahLst/>
              <a:cxnLst/>
              <a:rect l="l" t="t" r="r" b="b"/>
              <a:pathLst>
                <a:path w="3529" h="2442" extrusionOk="0">
                  <a:moveTo>
                    <a:pt x="1104" y="1"/>
                  </a:moveTo>
                  <a:cubicBezTo>
                    <a:pt x="835" y="1"/>
                    <a:pt x="552" y="53"/>
                    <a:pt x="257" y="177"/>
                  </a:cubicBezTo>
                  <a:cubicBezTo>
                    <a:pt x="164" y="217"/>
                    <a:pt x="80" y="258"/>
                    <a:pt x="0" y="303"/>
                  </a:cubicBezTo>
                  <a:cubicBezTo>
                    <a:pt x="128" y="351"/>
                    <a:pt x="261" y="396"/>
                    <a:pt x="317" y="433"/>
                  </a:cubicBezTo>
                  <a:cubicBezTo>
                    <a:pt x="552" y="585"/>
                    <a:pt x="745" y="792"/>
                    <a:pt x="906" y="1012"/>
                  </a:cubicBezTo>
                  <a:cubicBezTo>
                    <a:pt x="1210" y="1424"/>
                    <a:pt x="1435" y="1896"/>
                    <a:pt x="1817" y="2246"/>
                  </a:cubicBezTo>
                  <a:cubicBezTo>
                    <a:pt x="1919" y="2339"/>
                    <a:pt x="2040" y="2427"/>
                    <a:pt x="2182" y="2439"/>
                  </a:cubicBezTo>
                  <a:cubicBezTo>
                    <a:pt x="2196" y="2440"/>
                    <a:pt x="2209" y="2441"/>
                    <a:pt x="2222" y="2441"/>
                  </a:cubicBezTo>
                  <a:cubicBezTo>
                    <a:pt x="2388" y="2441"/>
                    <a:pt x="2540" y="2341"/>
                    <a:pt x="2674" y="2245"/>
                  </a:cubicBezTo>
                  <a:cubicBezTo>
                    <a:pt x="2990" y="2016"/>
                    <a:pt x="3303" y="1771"/>
                    <a:pt x="3529" y="1461"/>
                  </a:cubicBezTo>
                  <a:cubicBezTo>
                    <a:pt x="3428" y="1319"/>
                    <a:pt x="2454" y="1"/>
                    <a:pt x="1104" y="1"/>
                  </a:cubicBezTo>
                  <a:close/>
                </a:path>
              </a:pathLst>
            </a:custGeom>
            <a:solidFill>
              <a:srgbClr val="FF89BC">
                <a:alpha val="3019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48"/>
            <p:cNvSpPr/>
            <p:nvPr/>
          </p:nvSpPr>
          <p:spPr>
            <a:xfrm>
              <a:off x="1788100" y="4869450"/>
              <a:ext cx="118100" cy="48650"/>
            </a:xfrm>
            <a:custGeom>
              <a:avLst/>
              <a:gdLst/>
              <a:ahLst/>
              <a:cxnLst/>
              <a:rect l="l" t="t" r="r" b="b"/>
              <a:pathLst>
                <a:path w="4724" h="1946" extrusionOk="0">
                  <a:moveTo>
                    <a:pt x="4610" y="0"/>
                  </a:moveTo>
                  <a:cubicBezTo>
                    <a:pt x="4581" y="0"/>
                    <a:pt x="4552" y="13"/>
                    <a:pt x="4532" y="37"/>
                  </a:cubicBezTo>
                  <a:cubicBezTo>
                    <a:pt x="4530" y="38"/>
                    <a:pt x="4354" y="256"/>
                    <a:pt x="3997" y="536"/>
                  </a:cubicBezTo>
                  <a:cubicBezTo>
                    <a:pt x="3668" y="793"/>
                    <a:pt x="3115" y="1158"/>
                    <a:pt x="2352" y="1435"/>
                  </a:cubicBezTo>
                  <a:cubicBezTo>
                    <a:pt x="1652" y="1685"/>
                    <a:pt x="1122" y="1744"/>
                    <a:pt x="783" y="1744"/>
                  </a:cubicBezTo>
                  <a:cubicBezTo>
                    <a:pt x="755" y="1744"/>
                    <a:pt x="728" y="1743"/>
                    <a:pt x="703" y="1743"/>
                  </a:cubicBezTo>
                  <a:cubicBezTo>
                    <a:pt x="342" y="1732"/>
                    <a:pt x="157" y="1658"/>
                    <a:pt x="154" y="1656"/>
                  </a:cubicBezTo>
                  <a:cubicBezTo>
                    <a:pt x="141" y="1651"/>
                    <a:pt x="127" y="1648"/>
                    <a:pt x="114" y="1648"/>
                  </a:cubicBezTo>
                  <a:cubicBezTo>
                    <a:pt x="76" y="1648"/>
                    <a:pt x="39" y="1671"/>
                    <a:pt x="22" y="1709"/>
                  </a:cubicBezTo>
                  <a:cubicBezTo>
                    <a:pt x="0" y="1759"/>
                    <a:pt x="24" y="1819"/>
                    <a:pt x="75" y="1841"/>
                  </a:cubicBezTo>
                  <a:cubicBezTo>
                    <a:pt x="94" y="1848"/>
                    <a:pt x="331" y="1946"/>
                    <a:pt x="787" y="1946"/>
                  </a:cubicBezTo>
                  <a:cubicBezTo>
                    <a:pt x="1173" y="1946"/>
                    <a:pt x="1718" y="1876"/>
                    <a:pt x="2420" y="1625"/>
                  </a:cubicBezTo>
                  <a:cubicBezTo>
                    <a:pt x="3939" y="1077"/>
                    <a:pt x="4659" y="201"/>
                    <a:pt x="4688" y="165"/>
                  </a:cubicBezTo>
                  <a:cubicBezTo>
                    <a:pt x="4724" y="122"/>
                    <a:pt x="4718" y="58"/>
                    <a:pt x="4674" y="23"/>
                  </a:cubicBezTo>
                  <a:cubicBezTo>
                    <a:pt x="4655" y="8"/>
                    <a:pt x="4633" y="0"/>
                    <a:pt x="46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48"/>
            <p:cNvSpPr/>
            <p:nvPr/>
          </p:nvSpPr>
          <p:spPr>
            <a:xfrm>
              <a:off x="1803450" y="4911550"/>
              <a:ext cx="47800" cy="49750"/>
            </a:xfrm>
            <a:custGeom>
              <a:avLst/>
              <a:gdLst/>
              <a:ahLst/>
              <a:cxnLst/>
              <a:rect l="l" t="t" r="r" b="b"/>
              <a:pathLst>
                <a:path w="1912" h="1990" extrusionOk="0">
                  <a:moveTo>
                    <a:pt x="804" y="0"/>
                  </a:moveTo>
                  <a:cubicBezTo>
                    <a:pt x="794" y="0"/>
                    <a:pt x="783" y="2"/>
                    <a:pt x="773" y="5"/>
                  </a:cubicBezTo>
                  <a:cubicBezTo>
                    <a:pt x="733" y="19"/>
                    <a:pt x="705" y="57"/>
                    <a:pt x="704" y="99"/>
                  </a:cubicBezTo>
                  <a:cubicBezTo>
                    <a:pt x="691" y="724"/>
                    <a:pt x="448" y="1352"/>
                    <a:pt x="37" y="1823"/>
                  </a:cubicBezTo>
                  <a:cubicBezTo>
                    <a:pt x="1" y="1865"/>
                    <a:pt x="5" y="1928"/>
                    <a:pt x="47" y="1965"/>
                  </a:cubicBezTo>
                  <a:cubicBezTo>
                    <a:pt x="65" y="1982"/>
                    <a:pt x="89" y="1989"/>
                    <a:pt x="112" y="1989"/>
                  </a:cubicBezTo>
                  <a:cubicBezTo>
                    <a:pt x="139" y="1989"/>
                    <a:pt x="168" y="1978"/>
                    <a:pt x="187" y="1955"/>
                  </a:cubicBezTo>
                  <a:cubicBezTo>
                    <a:pt x="569" y="1516"/>
                    <a:pt x="816" y="953"/>
                    <a:pt x="884" y="374"/>
                  </a:cubicBezTo>
                  <a:cubicBezTo>
                    <a:pt x="1217" y="834"/>
                    <a:pt x="1491" y="1334"/>
                    <a:pt x="1704" y="1865"/>
                  </a:cubicBezTo>
                  <a:cubicBezTo>
                    <a:pt x="1718" y="1905"/>
                    <a:pt x="1756" y="1928"/>
                    <a:pt x="1795" y="1928"/>
                  </a:cubicBezTo>
                  <a:cubicBezTo>
                    <a:pt x="1808" y="1928"/>
                    <a:pt x="1821" y="1926"/>
                    <a:pt x="1833" y="1921"/>
                  </a:cubicBezTo>
                  <a:cubicBezTo>
                    <a:pt x="1886" y="1902"/>
                    <a:pt x="1911" y="1842"/>
                    <a:pt x="1890" y="1792"/>
                  </a:cubicBezTo>
                  <a:cubicBezTo>
                    <a:pt x="1639" y="1158"/>
                    <a:pt x="1300" y="569"/>
                    <a:pt x="883" y="38"/>
                  </a:cubicBezTo>
                  <a:cubicBezTo>
                    <a:pt x="864" y="13"/>
                    <a:pt x="834" y="0"/>
                    <a:pt x="8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48"/>
            <p:cNvSpPr/>
            <p:nvPr/>
          </p:nvSpPr>
          <p:spPr>
            <a:xfrm>
              <a:off x="1759400" y="4716600"/>
              <a:ext cx="34050" cy="32950"/>
            </a:xfrm>
            <a:custGeom>
              <a:avLst/>
              <a:gdLst/>
              <a:ahLst/>
              <a:cxnLst/>
              <a:rect l="l" t="t" r="r" b="b"/>
              <a:pathLst>
                <a:path w="1362" h="1318" extrusionOk="0">
                  <a:moveTo>
                    <a:pt x="182" y="1"/>
                  </a:moveTo>
                  <a:cubicBezTo>
                    <a:pt x="172" y="1"/>
                    <a:pt x="162" y="4"/>
                    <a:pt x="150" y="11"/>
                  </a:cubicBezTo>
                  <a:cubicBezTo>
                    <a:pt x="137" y="19"/>
                    <a:pt x="122" y="40"/>
                    <a:pt x="108" y="71"/>
                  </a:cubicBezTo>
                  <a:cubicBezTo>
                    <a:pt x="92" y="105"/>
                    <a:pt x="81" y="155"/>
                    <a:pt x="75" y="224"/>
                  </a:cubicBezTo>
                  <a:cubicBezTo>
                    <a:pt x="69" y="294"/>
                    <a:pt x="71" y="369"/>
                    <a:pt x="83" y="452"/>
                  </a:cubicBezTo>
                  <a:cubicBezTo>
                    <a:pt x="95" y="534"/>
                    <a:pt x="118" y="580"/>
                    <a:pt x="153" y="586"/>
                  </a:cubicBezTo>
                  <a:lnTo>
                    <a:pt x="805" y="707"/>
                  </a:lnTo>
                  <a:lnTo>
                    <a:pt x="802" y="733"/>
                  </a:lnTo>
                  <a:lnTo>
                    <a:pt x="121" y="733"/>
                  </a:lnTo>
                  <a:cubicBezTo>
                    <a:pt x="97" y="733"/>
                    <a:pt x="74" y="749"/>
                    <a:pt x="52" y="779"/>
                  </a:cubicBezTo>
                  <a:cubicBezTo>
                    <a:pt x="28" y="810"/>
                    <a:pt x="13" y="858"/>
                    <a:pt x="7" y="928"/>
                  </a:cubicBezTo>
                  <a:cubicBezTo>
                    <a:pt x="0" y="997"/>
                    <a:pt x="1" y="1061"/>
                    <a:pt x="12" y="1122"/>
                  </a:cubicBezTo>
                  <a:cubicBezTo>
                    <a:pt x="22" y="1181"/>
                    <a:pt x="37" y="1229"/>
                    <a:pt x="54" y="1263"/>
                  </a:cubicBezTo>
                  <a:cubicBezTo>
                    <a:pt x="73" y="1297"/>
                    <a:pt x="89" y="1316"/>
                    <a:pt x="102" y="1317"/>
                  </a:cubicBezTo>
                  <a:cubicBezTo>
                    <a:pt x="103" y="1317"/>
                    <a:pt x="103" y="1317"/>
                    <a:pt x="103" y="1317"/>
                  </a:cubicBezTo>
                  <a:cubicBezTo>
                    <a:pt x="115" y="1317"/>
                    <a:pt x="257" y="1279"/>
                    <a:pt x="527" y="1205"/>
                  </a:cubicBezTo>
                  <a:cubicBezTo>
                    <a:pt x="804" y="1128"/>
                    <a:pt x="1051" y="1064"/>
                    <a:pt x="1268" y="1011"/>
                  </a:cubicBezTo>
                  <a:cubicBezTo>
                    <a:pt x="1290" y="1006"/>
                    <a:pt x="1306" y="992"/>
                    <a:pt x="1316" y="974"/>
                  </a:cubicBezTo>
                  <a:cubicBezTo>
                    <a:pt x="1327" y="955"/>
                    <a:pt x="1336" y="915"/>
                    <a:pt x="1342" y="853"/>
                  </a:cubicBezTo>
                  <a:cubicBezTo>
                    <a:pt x="1362" y="653"/>
                    <a:pt x="1352" y="545"/>
                    <a:pt x="1315" y="528"/>
                  </a:cubicBezTo>
                  <a:cubicBezTo>
                    <a:pt x="883" y="329"/>
                    <a:pt x="584" y="189"/>
                    <a:pt x="417" y="107"/>
                  </a:cubicBezTo>
                  <a:cubicBezTo>
                    <a:pt x="364" y="82"/>
                    <a:pt x="316" y="59"/>
                    <a:pt x="270" y="37"/>
                  </a:cubicBezTo>
                  <a:cubicBezTo>
                    <a:pt x="223" y="14"/>
                    <a:pt x="196" y="2"/>
                    <a:pt x="186" y="1"/>
                  </a:cubicBezTo>
                  <a:cubicBezTo>
                    <a:pt x="184" y="1"/>
                    <a:pt x="183" y="1"/>
                    <a:pt x="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48"/>
            <p:cNvSpPr/>
            <p:nvPr/>
          </p:nvSpPr>
          <p:spPr>
            <a:xfrm>
              <a:off x="1771225" y="4689525"/>
              <a:ext cx="30350" cy="30175"/>
            </a:xfrm>
            <a:custGeom>
              <a:avLst/>
              <a:gdLst/>
              <a:ahLst/>
              <a:cxnLst/>
              <a:rect l="l" t="t" r="r" b="b"/>
              <a:pathLst>
                <a:path w="1214" h="1207" extrusionOk="0">
                  <a:moveTo>
                    <a:pt x="616" y="546"/>
                  </a:moveTo>
                  <a:lnTo>
                    <a:pt x="826" y="606"/>
                  </a:lnTo>
                  <a:cubicBezTo>
                    <a:pt x="834" y="611"/>
                    <a:pt x="842" y="617"/>
                    <a:pt x="848" y="628"/>
                  </a:cubicBezTo>
                  <a:cubicBezTo>
                    <a:pt x="853" y="639"/>
                    <a:pt x="853" y="653"/>
                    <a:pt x="849" y="668"/>
                  </a:cubicBezTo>
                  <a:cubicBezTo>
                    <a:pt x="842" y="690"/>
                    <a:pt x="823" y="701"/>
                    <a:pt x="790" y="701"/>
                  </a:cubicBezTo>
                  <a:cubicBezTo>
                    <a:pt x="770" y="701"/>
                    <a:pt x="745" y="697"/>
                    <a:pt x="714" y="688"/>
                  </a:cubicBezTo>
                  <a:cubicBezTo>
                    <a:pt x="680" y="678"/>
                    <a:pt x="654" y="659"/>
                    <a:pt x="633" y="633"/>
                  </a:cubicBezTo>
                  <a:cubicBezTo>
                    <a:pt x="613" y="605"/>
                    <a:pt x="607" y="578"/>
                    <a:pt x="616" y="546"/>
                  </a:cubicBezTo>
                  <a:close/>
                  <a:moveTo>
                    <a:pt x="441" y="1"/>
                  </a:moveTo>
                  <a:cubicBezTo>
                    <a:pt x="425" y="1"/>
                    <a:pt x="409" y="2"/>
                    <a:pt x="395" y="5"/>
                  </a:cubicBezTo>
                  <a:cubicBezTo>
                    <a:pt x="369" y="10"/>
                    <a:pt x="336" y="19"/>
                    <a:pt x="300" y="36"/>
                  </a:cubicBezTo>
                  <a:cubicBezTo>
                    <a:pt x="262" y="52"/>
                    <a:pt x="229" y="74"/>
                    <a:pt x="202" y="104"/>
                  </a:cubicBezTo>
                  <a:cubicBezTo>
                    <a:pt x="172" y="134"/>
                    <a:pt x="145" y="175"/>
                    <a:pt x="117" y="227"/>
                  </a:cubicBezTo>
                  <a:cubicBezTo>
                    <a:pt x="87" y="277"/>
                    <a:pt x="63" y="342"/>
                    <a:pt x="40" y="418"/>
                  </a:cubicBezTo>
                  <a:cubicBezTo>
                    <a:pt x="18" y="495"/>
                    <a:pt x="6" y="576"/>
                    <a:pt x="3" y="663"/>
                  </a:cubicBezTo>
                  <a:cubicBezTo>
                    <a:pt x="1" y="748"/>
                    <a:pt x="6" y="818"/>
                    <a:pt x="18" y="869"/>
                  </a:cubicBezTo>
                  <a:cubicBezTo>
                    <a:pt x="30" y="921"/>
                    <a:pt x="44" y="949"/>
                    <a:pt x="60" y="954"/>
                  </a:cubicBezTo>
                  <a:cubicBezTo>
                    <a:pt x="79" y="959"/>
                    <a:pt x="99" y="962"/>
                    <a:pt x="121" y="962"/>
                  </a:cubicBezTo>
                  <a:cubicBezTo>
                    <a:pt x="154" y="962"/>
                    <a:pt x="191" y="956"/>
                    <a:pt x="231" y="943"/>
                  </a:cubicBezTo>
                  <a:cubicBezTo>
                    <a:pt x="297" y="922"/>
                    <a:pt x="334" y="901"/>
                    <a:pt x="342" y="880"/>
                  </a:cubicBezTo>
                  <a:cubicBezTo>
                    <a:pt x="344" y="870"/>
                    <a:pt x="342" y="849"/>
                    <a:pt x="333" y="818"/>
                  </a:cubicBezTo>
                  <a:cubicBezTo>
                    <a:pt x="326" y="785"/>
                    <a:pt x="321" y="747"/>
                    <a:pt x="316" y="701"/>
                  </a:cubicBezTo>
                  <a:cubicBezTo>
                    <a:pt x="313" y="657"/>
                    <a:pt x="316" y="618"/>
                    <a:pt x="324" y="589"/>
                  </a:cubicBezTo>
                  <a:cubicBezTo>
                    <a:pt x="332" y="560"/>
                    <a:pt x="344" y="539"/>
                    <a:pt x="355" y="527"/>
                  </a:cubicBezTo>
                  <a:cubicBezTo>
                    <a:pt x="376" y="509"/>
                    <a:pt x="400" y="500"/>
                    <a:pt x="428" y="500"/>
                  </a:cubicBezTo>
                  <a:cubicBezTo>
                    <a:pt x="442" y="500"/>
                    <a:pt x="458" y="503"/>
                    <a:pt x="474" y="507"/>
                  </a:cubicBezTo>
                  <a:lnTo>
                    <a:pt x="457" y="567"/>
                  </a:lnTo>
                  <a:cubicBezTo>
                    <a:pt x="431" y="660"/>
                    <a:pt x="416" y="748"/>
                    <a:pt x="413" y="831"/>
                  </a:cubicBezTo>
                  <a:cubicBezTo>
                    <a:pt x="412" y="886"/>
                    <a:pt x="417" y="937"/>
                    <a:pt x="429" y="981"/>
                  </a:cubicBezTo>
                  <a:cubicBezTo>
                    <a:pt x="442" y="1026"/>
                    <a:pt x="464" y="1067"/>
                    <a:pt x="497" y="1106"/>
                  </a:cubicBezTo>
                  <a:cubicBezTo>
                    <a:pt x="532" y="1146"/>
                    <a:pt x="576" y="1173"/>
                    <a:pt x="633" y="1189"/>
                  </a:cubicBezTo>
                  <a:cubicBezTo>
                    <a:pt x="674" y="1201"/>
                    <a:pt x="713" y="1207"/>
                    <a:pt x="749" y="1207"/>
                  </a:cubicBezTo>
                  <a:cubicBezTo>
                    <a:pt x="762" y="1207"/>
                    <a:pt x="776" y="1206"/>
                    <a:pt x="789" y="1204"/>
                  </a:cubicBezTo>
                  <a:cubicBezTo>
                    <a:pt x="834" y="1197"/>
                    <a:pt x="873" y="1184"/>
                    <a:pt x="901" y="1165"/>
                  </a:cubicBezTo>
                  <a:cubicBezTo>
                    <a:pt x="971" y="1120"/>
                    <a:pt x="1021" y="1041"/>
                    <a:pt x="1053" y="932"/>
                  </a:cubicBezTo>
                  <a:cubicBezTo>
                    <a:pt x="1091" y="800"/>
                    <a:pt x="1062" y="702"/>
                    <a:pt x="959" y="642"/>
                  </a:cubicBezTo>
                  <a:lnTo>
                    <a:pt x="963" y="627"/>
                  </a:lnTo>
                  <a:lnTo>
                    <a:pt x="1070" y="643"/>
                  </a:lnTo>
                  <a:cubicBezTo>
                    <a:pt x="1075" y="644"/>
                    <a:pt x="1080" y="644"/>
                    <a:pt x="1084" y="644"/>
                  </a:cubicBezTo>
                  <a:cubicBezTo>
                    <a:pt x="1090" y="644"/>
                    <a:pt x="1094" y="643"/>
                    <a:pt x="1097" y="642"/>
                  </a:cubicBezTo>
                  <a:cubicBezTo>
                    <a:pt x="1104" y="641"/>
                    <a:pt x="1111" y="631"/>
                    <a:pt x="1120" y="613"/>
                  </a:cubicBezTo>
                  <a:cubicBezTo>
                    <a:pt x="1129" y="596"/>
                    <a:pt x="1142" y="557"/>
                    <a:pt x="1160" y="494"/>
                  </a:cubicBezTo>
                  <a:cubicBezTo>
                    <a:pt x="1179" y="431"/>
                    <a:pt x="1194" y="365"/>
                    <a:pt x="1204" y="300"/>
                  </a:cubicBezTo>
                  <a:cubicBezTo>
                    <a:pt x="1214" y="234"/>
                    <a:pt x="1213" y="198"/>
                    <a:pt x="1200" y="195"/>
                  </a:cubicBezTo>
                  <a:lnTo>
                    <a:pt x="661" y="38"/>
                  </a:lnTo>
                  <a:cubicBezTo>
                    <a:pt x="599" y="20"/>
                    <a:pt x="543" y="8"/>
                    <a:pt x="496" y="5"/>
                  </a:cubicBezTo>
                  <a:cubicBezTo>
                    <a:pt x="477" y="2"/>
                    <a:pt x="458" y="1"/>
                    <a:pt x="4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48"/>
            <p:cNvSpPr/>
            <p:nvPr/>
          </p:nvSpPr>
          <p:spPr>
            <a:xfrm>
              <a:off x="1783000" y="4661700"/>
              <a:ext cx="28850" cy="27900"/>
            </a:xfrm>
            <a:custGeom>
              <a:avLst/>
              <a:gdLst/>
              <a:ahLst/>
              <a:cxnLst/>
              <a:rect l="l" t="t" r="r" b="b"/>
              <a:pathLst>
                <a:path w="1154" h="1116" extrusionOk="0">
                  <a:moveTo>
                    <a:pt x="313" y="0"/>
                  </a:moveTo>
                  <a:cubicBezTo>
                    <a:pt x="283" y="0"/>
                    <a:pt x="254" y="13"/>
                    <a:pt x="225" y="39"/>
                  </a:cubicBezTo>
                  <a:cubicBezTo>
                    <a:pt x="181" y="79"/>
                    <a:pt x="126" y="165"/>
                    <a:pt x="62" y="294"/>
                  </a:cubicBezTo>
                  <a:cubicBezTo>
                    <a:pt x="24" y="371"/>
                    <a:pt x="4" y="456"/>
                    <a:pt x="2" y="550"/>
                  </a:cubicBezTo>
                  <a:cubicBezTo>
                    <a:pt x="0" y="608"/>
                    <a:pt x="8" y="665"/>
                    <a:pt x="24" y="719"/>
                  </a:cubicBezTo>
                  <a:cubicBezTo>
                    <a:pt x="41" y="772"/>
                    <a:pt x="74" y="828"/>
                    <a:pt x="124" y="884"/>
                  </a:cubicBezTo>
                  <a:cubicBezTo>
                    <a:pt x="176" y="941"/>
                    <a:pt x="240" y="989"/>
                    <a:pt x="320" y="1029"/>
                  </a:cubicBezTo>
                  <a:cubicBezTo>
                    <a:pt x="437" y="1087"/>
                    <a:pt x="543" y="1115"/>
                    <a:pt x="639" y="1115"/>
                  </a:cubicBezTo>
                  <a:cubicBezTo>
                    <a:pt x="649" y="1115"/>
                    <a:pt x="659" y="1115"/>
                    <a:pt x="668" y="1114"/>
                  </a:cubicBezTo>
                  <a:cubicBezTo>
                    <a:pt x="712" y="1110"/>
                    <a:pt x="754" y="1100"/>
                    <a:pt x="793" y="1082"/>
                  </a:cubicBezTo>
                  <a:cubicBezTo>
                    <a:pt x="833" y="1063"/>
                    <a:pt x="866" y="1044"/>
                    <a:pt x="891" y="1023"/>
                  </a:cubicBezTo>
                  <a:cubicBezTo>
                    <a:pt x="950" y="973"/>
                    <a:pt x="1007" y="897"/>
                    <a:pt x="1057" y="789"/>
                  </a:cubicBezTo>
                  <a:cubicBezTo>
                    <a:pt x="1110" y="683"/>
                    <a:pt x="1141" y="593"/>
                    <a:pt x="1147" y="519"/>
                  </a:cubicBezTo>
                  <a:cubicBezTo>
                    <a:pt x="1153" y="445"/>
                    <a:pt x="1127" y="394"/>
                    <a:pt x="1067" y="363"/>
                  </a:cubicBezTo>
                  <a:cubicBezTo>
                    <a:pt x="1027" y="344"/>
                    <a:pt x="977" y="332"/>
                    <a:pt x="919" y="326"/>
                  </a:cubicBezTo>
                  <a:cubicBezTo>
                    <a:pt x="907" y="325"/>
                    <a:pt x="896" y="325"/>
                    <a:pt x="886" y="325"/>
                  </a:cubicBezTo>
                  <a:cubicBezTo>
                    <a:pt x="846" y="325"/>
                    <a:pt x="822" y="334"/>
                    <a:pt x="813" y="351"/>
                  </a:cubicBezTo>
                  <a:cubicBezTo>
                    <a:pt x="810" y="357"/>
                    <a:pt x="809" y="388"/>
                    <a:pt x="806" y="449"/>
                  </a:cubicBezTo>
                  <a:cubicBezTo>
                    <a:pt x="804" y="509"/>
                    <a:pt x="794" y="556"/>
                    <a:pt x="779" y="588"/>
                  </a:cubicBezTo>
                  <a:cubicBezTo>
                    <a:pt x="763" y="621"/>
                    <a:pt x="738" y="639"/>
                    <a:pt x="703" y="641"/>
                  </a:cubicBezTo>
                  <a:cubicBezTo>
                    <a:pt x="700" y="641"/>
                    <a:pt x="698" y="641"/>
                    <a:pt x="695" y="641"/>
                  </a:cubicBezTo>
                  <a:cubicBezTo>
                    <a:pt x="660" y="641"/>
                    <a:pt x="608" y="623"/>
                    <a:pt x="538" y="588"/>
                  </a:cubicBezTo>
                  <a:cubicBezTo>
                    <a:pt x="463" y="552"/>
                    <a:pt x="416" y="518"/>
                    <a:pt x="399" y="487"/>
                  </a:cubicBezTo>
                  <a:cubicBezTo>
                    <a:pt x="380" y="457"/>
                    <a:pt x="380" y="425"/>
                    <a:pt x="396" y="393"/>
                  </a:cubicBezTo>
                  <a:cubicBezTo>
                    <a:pt x="414" y="360"/>
                    <a:pt x="442" y="325"/>
                    <a:pt x="483" y="290"/>
                  </a:cubicBezTo>
                  <a:cubicBezTo>
                    <a:pt x="524" y="255"/>
                    <a:pt x="547" y="232"/>
                    <a:pt x="551" y="223"/>
                  </a:cubicBezTo>
                  <a:cubicBezTo>
                    <a:pt x="564" y="195"/>
                    <a:pt x="549" y="158"/>
                    <a:pt x="504" y="115"/>
                  </a:cubicBezTo>
                  <a:cubicBezTo>
                    <a:pt x="460" y="72"/>
                    <a:pt x="411" y="37"/>
                    <a:pt x="365" y="14"/>
                  </a:cubicBezTo>
                  <a:cubicBezTo>
                    <a:pt x="348" y="5"/>
                    <a:pt x="330" y="0"/>
                    <a:pt x="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48"/>
            <p:cNvSpPr/>
            <p:nvPr/>
          </p:nvSpPr>
          <p:spPr>
            <a:xfrm>
              <a:off x="1795750" y="4636750"/>
              <a:ext cx="34050" cy="31875"/>
            </a:xfrm>
            <a:custGeom>
              <a:avLst/>
              <a:gdLst/>
              <a:ahLst/>
              <a:cxnLst/>
              <a:rect l="l" t="t" r="r" b="b"/>
              <a:pathLst>
                <a:path w="1362" h="1275" extrusionOk="0">
                  <a:moveTo>
                    <a:pt x="679" y="590"/>
                  </a:moveTo>
                  <a:lnTo>
                    <a:pt x="855" y="718"/>
                  </a:lnTo>
                  <a:cubicBezTo>
                    <a:pt x="862" y="724"/>
                    <a:pt x="866" y="733"/>
                    <a:pt x="868" y="745"/>
                  </a:cubicBezTo>
                  <a:cubicBezTo>
                    <a:pt x="870" y="758"/>
                    <a:pt x="865" y="770"/>
                    <a:pt x="856" y="783"/>
                  </a:cubicBezTo>
                  <a:cubicBezTo>
                    <a:pt x="848" y="794"/>
                    <a:pt x="836" y="800"/>
                    <a:pt x="821" y="800"/>
                  </a:cubicBezTo>
                  <a:cubicBezTo>
                    <a:pt x="797" y="800"/>
                    <a:pt x="764" y="785"/>
                    <a:pt x="724" y="755"/>
                  </a:cubicBezTo>
                  <a:cubicBezTo>
                    <a:pt x="695" y="735"/>
                    <a:pt x="677" y="708"/>
                    <a:pt x="666" y="676"/>
                  </a:cubicBezTo>
                  <a:cubicBezTo>
                    <a:pt x="656" y="645"/>
                    <a:pt x="661" y="616"/>
                    <a:pt x="679" y="590"/>
                  </a:cubicBezTo>
                  <a:close/>
                  <a:moveTo>
                    <a:pt x="604" y="0"/>
                  </a:moveTo>
                  <a:cubicBezTo>
                    <a:pt x="590" y="0"/>
                    <a:pt x="575" y="1"/>
                    <a:pt x="560" y="2"/>
                  </a:cubicBezTo>
                  <a:cubicBezTo>
                    <a:pt x="519" y="3"/>
                    <a:pt x="481" y="14"/>
                    <a:pt x="444" y="31"/>
                  </a:cubicBezTo>
                  <a:cubicBezTo>
                    <a:pt x="407" y="50"/>
                    <a:pt x="366" y="79"/>
                    <a:pt x="321" y="118"/>
                  </a:cubicBezTo>
                  <a:cubicBezTo>
                    <a:pt x="277" y="156"/>
                    <a:pt x="231" y="207"/>
                    <a:pt x="183" y="271"/>
                  </a:cubicBezTo>
                  <a:cubicBezTo>
                    <a:pt x="136" y="335"/>
                    <a:pt x="95" y="408"/>
                    <a:pt x="63" y="488"/>
                  </a:cubicBezTo>
                  <a:cubicBezTo>
                    <a:pt x="31" y="569"/>
                    <a:pt x="13" y="634"/>
                    <a:pt x="6" y="687"/>
                  </a:cubicBezTo>
                  <a:cubicBezTo>
                    <a:pt x="0" y="739"/>
                    <a:pt x="3" y="771"/>
                    <a:pt x="16" y="780"/>
                  </a:cubicBezTo>
                  <a:cubicBezTo>
                    <a:pt x="56" y="808"/>
                    <a:pt x="111" y="825"/>
                    <a:pt x="181" y="829"/>
                  </a:cubicBezTo>
                  <a:cubicBezTo>
                    <a:pt x="195" y="830"/>
                    <a:pt x="207" y="830"/>
                    <a:pt x="219" y="830"/>
                  </a:cubicBezTo>
                  <a:cubicBezTo>
                    <a:pt x="266" y="830"/>
                    <a:pt x="295" y="823"/>
                    <a:pt x="305" y="808"/>
                  </a:cubicBezTo>
                  <a:cubicBezTo>
                    <a:pt x="313" y="800"/>
                    <a:pt x="316" y="779"/>
                    <a:pt x="320" y="746"/>
                  </a:cubicBezTo>
                  <a:cubicBezTo>
                    <a:pt x="324" y="713"/>
                    <a:pt x="332" y="674"/>
                    <a:pt x="344" y="630"/>
                  </a:cubicBezTo>
                  <a:cubicBezTo>
                    <a:pt x="357" y="587"/>
                    <a:pt x="372" y="553"/>
                    <a:pt x="390" y="528"/>
                  </a:cubicBezTo>
                  <a:cubicBezTo>
                    <a:pt x="409" y="503"/>
                    <a:pt x="425" y="487"/>
                    <a:pt x="441" y="481"/>
                  </a:cubicBezTo>
                  <a:cubicBezTo>
                    <a:pt x="454" y="475"/>
                    <a:pt x="467" y="473"/>
                    <a:pt x="481" y="473"/>
                  </a:cubicBezTo>
                  <a:cubicBezTo>
                    <a:pt x="506" y="473"/>
                    <a:pt x="533" y="483"/>
                    <a:pt x="560" y="503"/>
                  </a:cubicBezTo>
                  <a:lnTo>
                    <a:pt x="523" y="553"/>
                  </a:lnTo>
                  <a:cubicBezTo>
                    <a:pt x="465" y="630"/>
                    <a:pt x="420" y="708"/>
                    <a:pt x="390" y="786"/>
                  </a:cubicBezTo>
                  <a:cubicBezTo>
                    <a:pt x="371" y="838"/>
                    <a:pt x="357" y="887"/>
                    <a:pt x="353" y="933"/>
                  </a:cubicBezTo>
                  <a:cubicBezTo>
                    <a:pt x="350" y="980"/>
                    <a:pt x="356" y="1027"/>
                    <a:pt x="374" y="1075"/>
                  </a:cubicBezTo>
                  <a:cubicBezTo>
                    <a:pt x="393" y="1122"/>
                    <a:pt x="425" y="1164"/>
                    <a:pt x="473" y="1198"/>
                  </a:cubicBezTo>
                  <a:cubicBezTo>
                    <a:pt x="519" y="1233"/>
                    <a:pt x="566" y="1255"/>
                    <a:pt x="613" y="1265"/>
                  </a:cubicBezTo>
                  <a:cubicBezTo>
                    <a:pt x="639" y="1272"/>
                    <a:pt x="663" y="1274"/>
                    <a:pt x="686" y="1274"/>
                  </a:cubicBezTo>
                  <a:cubicBezTo>
                    <a:pt x="702" y="1274"/>
                    <a:pt x="718" y="1273"/>
                    <a:pt x="732" y="1270"/>
                  </a:cubicBezTo>
                  <a:cubicBezTo>
                    <a:pt x="814" y="1249"/>
                    <a:pt x="887" y="1193"/>
                    <a:pt x="955" y="1102"/>
                  </a:cubicBezTo>
                  <a:cubicBezTo>
                    <a:pt x="1037" y="991"/>
                    <a:pt x="1042" y="890"/>
                    <a:pt x="969" y="797"/>
                  </a:cubicBezTo>
                  <a:lnTo>
                    <a:pt x="979" y="786"/>
                  </a:lnTo>
                  <a:lnTo>
                    <a:pt x="1073" y="836"/>
                  </a:lnTo>
                  <a:cubicBezTo>
                    <a:pt x="1086" y="841"/>
                    <a:pt x="1093" y="845"/>
                    <a:pt x="1100" y="845"/>
                  </a:cubicBezTo>
                  <a:cubicBezTo>
                    <a:pt x="1107" y="845"/>
                    <a:pt x="1118" y="838"/>
                    <a:pt x="1131" y="825"/>
                  </a:cubicBezTo>
                  <a:cubicBezTo>
                    <a:pt x="1145" y="812"/>
                    <a:pt x="1172" y="779"/>
                    <a:pt x="1210" y="727"/>
                  </a:cubicBezTo>
                  <a:cubicBezTo>
                    <a:pt x="1250" y="674"/>
                    <a:pt x="1286" y="618"/>
                    <a:pt x="1319" y="561"/>
                  </a:cubicBezTo>
                  <a:cubicBezTo>
                    <a:pt x="1351" y="502"/>
                    <a:pt x="1362" y="468"/>
                    <a:pt x="1351" y="461"/>
                  </a:cubicBezTo>
                  <a:lnTo>
                    <a:pt x="900" y="128"/>
                  </a:lnTo>
                  <a:cubicBezTo>
                    <a:pt x="846" y="88"/>
                    <a:pt x="798" y="59"/>
                    <a:pt x="756" y="39"/>
                  </a:cubicBezTo>
                  <a:cubicBezTo>
                    <a:pt x="720" y="20"/>
                    <a:pt x="688" y="8"/>
                    <a:pt x="661" y="4"/>
                  </a:cubicBezTo>
                  <a:cubicBezTo>
                    <a:pt x="644" y="1"/>
                    <a:pt x="625" y="0"/>
                    <a:pt x="6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48"/>
            <p:cNvSpPr/>
            <p:nvPr/>
          </p:nvSpPr>
          <p:spPr>
            <a:xfrm>
              <a:off x="1810350" y="4612350"/>
              <a:ext cx="34550" cy="30125"/>
            </a:xfrm>
            <a:custGeom>
              <a:avLst/>
              <a:gdLst/>
              <a:ahLst/>
              <a:cxnLst/>
              <a:rect l="l" t="t" r="r" b="b"/>
              <a:pathLst>
                <a:path w="1382" h="1205" extrusionOk="0">
                  <a:moveTo>
                    <a:pt x="309" y="1"/>
                  </a:moveTo>
                  <a:cubicBezTo>
                    <a:pt x="273" y="1"/>
                    <a:pt x="229" y="27"/>
                    <a:pt x="175" y="79"/>
                  </a:cubicBezTo>
                  <a:cubicBezTo>
                    <a:pt x="124" y="130"/>
                    <a:pt x="79" y="189"/>
                    <a:pt x="42" y="258"/>
                  </a:cubicBezTo>
                  <a:cubicBezTo>
                    <a:pt x="5" y="327"/>
                    <a:pt x="0" y="375"/>
                    <a:pt x="27" y="404"/>
                  </a:cubicBezTo>
                  <a:lnTo>
                    <a:pt x="183" y="564"/>
                  </a:lnTo>
                  <a:lnTo>
                    <a:pt x="141" y="607"/>
                  </a:lnTo>
                  <a:cubicBezTo>
                    <a:pt x="123" y="624"/>
                    <a:pt x="121" y="652"/>
                    <a:pt x="137" y="690"/>
                  </a:cubicBezTo>
                  <a:cubicBezTo>
                    <a:pt x="153" y="728"/>
                    <a:pt x="178" y="764"/>
                    <a:pt x="213" y="800"/>
                  </a:cubicBezTo>
                  <a:cubicBezTo>
                    <a:pt x="246" y="836"/>
                    <a:pt x="277" y="861"/>
                    <a:pt x="304" y="874"/>
                  </a:cubicBezTo>
                  <a:cubicBezTo>
                    <a:pt x="320" y="882"/>
                    <a:pt x="333" y="886"/>
                    <a:pt x="343" y="886"/>
                  </a:cubicBezTo>
                  <a:cubicBezTo>
                    <a:pt x="350" y="886"/>
                    <a:pt x="356" y="884"/>
                    <a:pt x="360" y="880"/>
                  </a:cubicBezTo>
                  <a:lnTo>
                    <a:pt x="426" y="816"/>
                  </a:lnTo>
                  <a:lnTo>
                    <a:pt x="629" y="1024"/>
                  </a:lnTo>
                  <a:cubicBezTo>
                    <a:pt x="746" y="1145"/>
                    <a:pt x="852" y="1205"/>
                    <a:pt x="950" y="1205"/>
                  </a:cubicBezTo>
                  <a:cubicBezTo>
                    <a:pt x="964" y="1205"/>
                    <a:pt x="978" y="1204"/>
                    <a:pt x="991" y="1201"/>
                  </a:cubicBezTo>
                  <a:cubicBezTo>
                    <a:pt x="1046" y="1190"/>
                    <a:pt x="1096" y="1172"/>
                    <a:pt x="1141" y="1142"/>
                  </a:cubicBezTo>
                  <a:cubicBezTo>
                    <a:pt x="1186" y="1114"/>
                    <a:pt x="1236" y="1072"/>
                    <a:pt x="1293" y="1016"/>
                  </a:cubicBezTo>
                  <a:cubicBezTo>
                    <a:pt x="1350" y="961"/>
                    <a:pt x="1378" y="917"/>
                    <a:pt x="1381" y="887"/>
                  </a:cubicBezTo>
                  <a:cubicBezTo>
                    <a:pt x="1382" y="857"/>
                    <a:pt x="1352" y="812"/>
                    <a:pt x="1294" y="751"/>
                  </a:cubicBezTo>
                  <a:cubicBezTo>
                    <a:pt x="1266" y="720"/>
                    <a:pt x="1242" y="699"/>
                    <a:pt x="1224" y="688"/>
                  </a:cubicBezTo>
                  <a:cubicBezTo>
                    <a:pt x="1216" y="682"/>
                    <a:pt x="1208" y="679"/>
                    <a:pt x="1200" y="679"/>
                  </a:cubicBezTo>
                  <a:cubicBezTo>
                    <a:pt x="1190" y="679"/>
                    <a:pt x="1181" y="684"/>
                    <a:pt x="1172" y="693"/>
                  </a:cubicBezTo>
                  <a:cubicBezTo>
                    <a:pt x="1157" y="706"/>
                    <a:pt x="1134" y="720"/>
                    <a:pt x="1104" y="730"/>
                  </a:cubicBezTo>
                  <a:cubicBezTo>
                    <a:pt x="1095" y="733"/>
                    <a:pt x="1087" y="734"/>
                    <a:pt x="1079" y="734"/>
                  </a:cubicBezTo>
                  <a:cubicBezTo>
                    <a:pt x="1058" y="734"/>
                    <a:pt x="1040" y="725"/>
                    <a:pt x="1024" y="709"/>
                  </a:cubicBezTo>
                  <a:lnTo>
                    <a:pt x="785" y="463"/>
                  </a:lnTo>
                  <a:lnTo>
                    <a:pt x="864" y="388"/>
                  </a:lnTo>
                  <a:cubicBezTo>
                    <a:pt x="880" y="372"/>
                    <a:pt x="880" y="346"/>
                    <a:pt x="863" y="307"/>
                  </a:cubicBezTo>
                  <a:cubicBezTo>
                    <a:pt x="846" y="269"/>
                    <a:pt x="816" y="228"/>
                    <a:pt x="773" y="185"/>
                  </a:cubicBezTo>
                  <a:cubicBezTo>
                    <a:pt x="726" y="136"/>
                    <a:pt x="689" y="111"/>
                    <a:pt x="664" y="111"/>
                  </a:cubicBezTo>
                  <a:cubicBezTo>
                    <a:pt x="655" y="111"/>
                    <a:pt x="648" y="114"/>
                    <a:pt x="642" y="119"/>
                  </a:cubicBezTo>
                  <a:lnTo>
                    <a:pt x="543" y="215"/>
                  </a:lnTo>
                  <a:lnTo>
                    <a:pt x="356" y="22"/>
                  </a:lnTo>
                  <a:cubicBezTo>
                    <a:pt x="342" y="8"/>
                    <a:pt x="327" y="1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48"/>
            <p:cNvSpPr/>
            <p:nvPr/>
          </p:nvSpPr>
          <p:spPr>
            <a:xfrm>
              <a:off x="1826475" y="4597800"/>
              <a:ext cx="30900" cy="34350"/>
            </a:xfrm>
            <a:custGeom>
              <a:avLst/>
              <a:gdLst/>
              <a:ahLst/>
              <a:cxnLst/>
              <a:rect l="l" t="t" r="r" b="b"/>
              <a:pathLst>
                <a:path w="1236" h="1374" extrusionOk="0">
                  <a:moveTo>
                    <a:pt x="371" y="1"/>
                  </a:moveTo>
                  <a:cubicBezTo>
                    <a:pt x="363" y="1"/>
                    <a:pt x="355" y="1"/>
                    <a:pt x="347" y="3"/>
                  </a:cubicBezTo>
                  <a:cubicBezTo>
                    <a:pt x="296" y="12"/>
                    <a:pt x="238" y="41"/>
                    <a:pt x="173" y="91"/>
                  </a:cubicBezTo>
                  <a:cubicBezTo>
                    <a:pt x="36" y="194"/>
                    <a:pt x="0" y="292"/>
                    <a:pt x="67" y="381"/>
                  </a:cubicBezTo>
                  <a:cubicBezTo>
                    <a:pt x="99" y="421"/>
                    <a:pt x="137" y="441"/>
                    <a:pt x="182" y="441"/>
                  </a:cubicBezTo>
                  <a:cubicBezTo>
                    <a:pt x="236" y="441"/>
                    <a:pt x="300" y="412"/>
                    <a:pt x="376" y="355"/>
                  </a:cubicBezTo>
                  <a:cubicBezTo>
                    <a:pt x="516" y="250"/>
                    <a:pt x="549" y="154"/>
                    <a:pt x="483" y="65"/>
                  </a:cubicBezTo>
                  <a:cubicBezTo>
                    <a:pt x="450" y="22"/>
                    <a:pt x="413" y="1"/>
                    <a:pt x="371" y="1"/>
                  </a:cubicBezTo>
                  <a:close/>
                  <a:moveTo>
                    <a:pt x="614" y="298"/>
                  </a:moveTo>
                  <a:cubicBezTo>
                    <a:pt x="580" y="298"/>
                    <a:pt x="536" y="318"/>
                    <a:pt x="483" y="358"/>
                  </a:cubicBezTo>
                  <a:cubicBezTo>
                    <a:pt x="416" y="409"/>
                    <a:pt x="363" y="467"/>
                    <a:pt x="323" y="530"/>
                  </a:cubicBezTo>
                  <a:cubicBezTo>
                    <a:pt x="284" y="593"/>
                    <a:pt x="273" y="635"/>
                    <a:pt x="289" y="657"/>
                  </a:cubicBezTo>
                  <a:lnTo>
                    <a:pt x="825" y="1361"/>
                  </a:lnTo>
                  <a:cubicBezTo>
                    <a:pt x="832" y="1369"/>
                    <a:pt x="840" y="1373"/>
                    <a:pt x="851" y="1373"/>
                  </a:cubicBezTo>
                  <a:cubicBezTo>
                    <a:pt x="857" y="1373"/>
                    <a:pt x="864" y="1372"/>
                    <a:pt x="872" y="1368"/>
                  </a:cubicBezTo>
                  <a:cubicBezTo>
                    <a:pt x="894" y="1361"/>
                    <a:pt x="935" y="1335"/>
                    <a:pt x="994" y="1288"/>
                  </a:cubicBezTo>
                  <a:cubicBezTo>
                    <a:pt x="1053" y="1244"/>
                    <a:pt x="1110" y="1197"/>
                    <a:pt x="1162" y="1146"/>
                  </a:cubicBezTo>
                  <a:cubicBezTo>
                    <a:pt x="1214" y="1097"/>
                    <a:pt x="1235" y="1067"/>
                    <a:pt x="1227" y="1056"/>
                  </a:cubicBezTo>
                  <a:lnTo>
                    <a:pt x="670" y="326"/>
                  </a:lnTo>
                  <a:cubicBezTo>
                    <a:pt x="656" y="308"/>
                    <a:pt x="638" y="298"/>
                    <a:pt x="61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48"/>
            <p:cNvSpPr/>
            <p:nvPr/>
          </p:nvSpPr>
          <p:spPr>
            <a:xfrm>
              <a:off x="1849625" y="4589275"/>
              <a:ext cx="31575" cy="30325"/>
            </a:xfrm>
            <a:custGeom>
              <a:avLst/>
              <a:gdLst/>
              <a:ahLst/>
              <a:cxnLst/>
              <a:rect l="l" t="t" r="r" b="b"/>
              <a:pathLst>
                <a:path w="1263" h="1213" extrusionOk="0">
                  <a:moveTo>
                    <a:pt x="523" y="354"/>
                  </a:moveTo>
                  <a:cubicBezTo>
                    <a:pt x="532" y="354"/>
                    <a:pt x="540" y="357"/>
                    <a:pt x="549" y="362"/>
                  </a:cubicBezTo>
                  <a:cubicBezTo>
                    <a:pt x="562" y="368"/>
                    <a:pt x="574" y="379"/>
                    <a:pt x="588" y="394"/>
                  </a:cubicBezTo>
                  <a:cubicBezTo>
                    <a:pt x="601" y="409"/>
                    <a:pt x="618" y="433"/>
                    <a:pt x="637" y="464"/>
                  </a:cubicBezTo>
                  <a:cubicBezTo>
                    <a:pt x="657" y="495"/>
                    <a:pt x="684" y="540"/>
                    <a:pt x="716" y="598"/>
                  </a:cubicBezTo>
                  <a:cubicBezTo>
                    <a:pt x="748" y="657"/>
                    <a:pt x="772" y="709"/>
                    <a:pt x="786" y="753"/>
                  </a:cubicBezTo>
                  <a:cubicBezTo>
                    <a:pt x="801" y="796"/>
                    <a:pt x="806" y="824"/>
                    <a:pt x="802" y="835"/>
                  </a:cubicBezTo>
                  <a:cubicBezTo>
                    <a:pt x="798" y="848"/>
                    <a:pt x="789" y="856"/>
                    <a:pt x="775" y="865"/>
                  </a:cubicBezTo>
                  <a:cubicBezTo>
                    <a:pt x="766" y="870"/>
                    <a:pt x="756" y="872"/>
                    <a:pt x="747" y="872"/>
                  </a:cubicBezTo>
                  <a:cubicBezTo>
                    <a:pt x="744" y="872"/>
                    <a:pt x="740" y="872"/>
                    <a:pt x="736" y="871"/>
                  </a:cubicBezTo>
                  <a:cubicBezTo>
                    <a:pt x="725" y="867"/>
                    <a:pt x="704" y="849"/>
                    <a:pt x="674" y="813"/>
                  </a:cubicBezTo>
                  <a:cubicBezTo>
                    <a:pt x="646" y="779"/>
                    <a:pt x="611" y="725"/>
                    <a:pt x="572" y="650"/>
                  </a:cubicBezTo>
                  <a:cubicBezTo>
                    <a:pt x="531" y="577"/>
                    <a:pt x="505" y="519"/>
                    <a:pt x="490" y="475"/>
                  </a:cubicBezTo>
                  <a:cubicBezTo>
                    <a:pt x="478" y="430"/>
                    <a:pt x="472" y="403"/>
                    <a:pt x="475" y="389"/>
                  </a:cubicBezTo>
                  <a:cubicBezTo>
                    <a:pt x="480" y="376"/>
                    <a:pt x="489" y="367"/>
                    <a:pt x="502" y="360"/>
                  </a:cubicBezTo>
                  <a:cubicBezTo>
                    <a:pt x="509" y="356"/>
                    <a:pt x="516" y="354"/>
                    <a:pt x="523" y="354"/>
                  </a:cubicBezTo>
                  <a:close/>
                  <a:moveTo>
                    <a:pt x="745" y="1"/>
                  </a:moveTo>
                  <a:cubicBezTo>
                    <a:pt x="731" y="1"/>
                    <a:pt x="716" y="1"/>
                    <a:pt x="702" y="3"/>
                  </a:cubicBezTo>
                  <a:cubicBezTo>
                    <a:pt x="644" y="9"/>
                    <a:pt x="590" y="23"/>
                    <a:pt x="542" y="41"/>
                  </a:cubicBezTo>
                  <a:cubicBezTo>
                    <a:pt x="493" y="61"/>
                    <a:pt x="437" y="87"/>
                    <a:pt x="372" y="123"/>
                  </a:cubicBezTo>
                  <a:cubicBezTo>
                    <a:pt x="222" y="204"/>
                    <a:pt x="118" y="307"/>
                    <a:pt x="62" y="428"/>
                  </a:cubicBezTo>
                  <a:cubicBezTo>
                    <a:pt x="1" y="560"/>
                    <a:pt x="20" y="711"/>
                    <a:pt x="115" y="886"/>
                  </a:cubicBezTo>
                  <a:cubicBezTo>
                    <a:pt x="221" y="1081"/>
                    <a:pt x="344" y="1190"/>
                    <a:pt x="483" y="1207"/>
                  </a:cubicBezTo>
                  <a:cubicBezTo>
                    <a:pt x="507" y="1210"/>
                    <a:pt x="531" y="1212"/>
                    <a:pt x="555" y="1212"/>
                  </a:cubicBezTo>
                  <a:cubicBezTo>
                    <a:pt x="598" y="1212"/>
                    <a:pt x="641" y="1206"/>
                    <a:pt x="684" y="1195"/>
                  </a:cubicBezTo>
                  <a:cubicBezTo>
                    <a:pt x="751" y="1177"/>
                    <a:pt x="825" y="1146"/>
                    <a:pt x="906" y="1101"/>
                  </a:cubicBezTo>
                  <a:cubicBezTo>
                    <a:pt x="1064" y="1014"/>
                    <a:pt x="1167" y="904"/>
                    <a:pt x="1214" y="767"/>
                  </a:cubicBezTo>
                  <a:cubicBezTo>
                    <a:pt x="1262" y="633"/>
                    <a:pt x="1241" y="483"/>
                    <a:pt x="1151" y="318"/>
                  </a:cubicBezTo>
                  <a:cubicBezTo>
                    <a:pt x="1106" y="236"/>
                    <a:pt x="1058" y="170"/>
                    <a:pt x="1007" y="122"/>
                  </a:cubicBezTo>
                  <a:cubicBezTo>
                    <a:pt x="956" y="71"/>
                    <a:pt x="907" y="39"/>
                    <a:pt x="859" y="20"/>
                  </a:cubicBezTo>
                  <a:cubicBezTo>
                    <a:pt x="824" y="7"/>
                    <a:pt x="786" y="1"/>
                    <a:pt x="7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48"/>
            <p:cNvSpPr/>
            <p:nvPr/>
          </p:nvSpPr>
          <p:spPr>
            <a:xfrm>
              <a:off x="1878925" y="4576200"/>
              <a:ext cx="33875" cy="32200"/>
            </a:xfrm>
            <a:custGeom>
              <a:avLst/>
              <a:gdLst/>
              <a:ahLst/>
              <a:cxnLst/>
              <a:rect l="l" t="t" r="r" b="b"/>
              <a:pathLst>
                <a:path w="1355" h="1288" extrusionOk="0">
                  <a:moveTo>
                    <a:pt x="861" y="1"/>
                  </a:moveTo>
                  <a:cubicBezTo>
                    <a:pt x="823" y="1"/>
                    <a:pt x="781" y="8"/>
                    <a:pt x="734" y="22"/>
                  </a:cubicBezTo>
                  <a:cubicBezTo>
                    <a:pt x="692" y="36"/>
                    <a:pt x="656" y="53"/>
                    <a:pt x="625" y="74"/>
                  </a:cubicBezTo>
                  <a:cubicBezTo>
                    <a:pt x="549" y="127"/>
                    <a:pt x="506" y="195"/>
                    <a:pt x="492" y="274"/>
                  </a:cubicBezTo>
                  <a:lnTo>
                    <a:pt x="481" y="278"/>
                  </a:lnTo>
                  <a:lnTo>
                    <a:pt x="440" y="204"/>
                  </a:lnTo>
                  <a:cubicBezTo>
                    <a:pt x="425" y="178"/>
                    <a:pt x="400" y="164"/>
                    <a:pt x="364" y="164"/>
                  </a:cubicBezTo>
                  <a:cubicBezTo>
                    <a:pt x="344" y="164"/>
                    <a:pt x="319" y="169"/>
                    <a:pt x="291" y="178"/>
                  </a:cubicBezTo>
                  <a:cubicBezTo>
                    <a:pt x="217" y="201"/>
                    <a:pt x="148" y="237"/>
                    <a:pt x="87" y="283"/>
                  </a:cubicBezTo>
                  <a:cubicBezTo>
                    <a:pt x="27" y="328"/>
                    <a:pt x="1" y="364"/>
                    <a:pt x="8" y="389"/>
                  </a:cubicBezTo>
                  <a:lnTo>
                    <a:pt x="282" y="1265"/>
                  </a:lnTo>
                  <a:cubicBezTo>
                    <a:pt x="287" y="1279"/>
                    <a:pt x="301" y="1288"/>
                    <a:pt x="324" y="1288"/>
                  </a:cubicBezTo>
                  <a:cubicBezTo>
                    <a:pt x="346" y="1288"/>
                    <a:pt x="396" y="1276"/>
                    <a:pt x="466" y="1253"/>
                  </a:cubicBezTo>
                  <a:cubicBezTo>
                    <a:pt x="538" y="1231"/>
                    <a:pt x="606" y="1206"/>
                    <a:pt x="670" y="1177"/>
                  </a:cubicBezTo>
                  <a:cubicBezTo>
                    <a:pt x="734" y="1148"/>
                    <a:pt x="765" y="1127"/>
                    <a:pt x="761" y="1114"/>
                  </a:cubicBezTo>
                  <a:lnTo>
                    <a:pt x="541" y="414"/>
                  </a:lnTo>
                  <a:cubicBezTo>
                    <a:pt x="530" y="383"/>
                    <a:pt x="543" y="362"/>
                    <a:pt x="575" y="351"/>
                  </a:cubicBezTo>
                  <a:cubicBezTo>
                    <a:pt x="581" y="350"/>
                    <a:pt x="586" y="349"/>
                    <a:pt x="590" y="349"/>
                  </a:cubicBezTo>
                  <a:cubicBezTo>
                    <a:pt x="605" y="349"/>
                    <a:pt x="618" y="356"/>
                    <a:pt x="630" y="371"/>
                  </a:cubicBezTo>
                  <a:cubicBezTo>
                    <a:pt x="637" y="383"/>
                    <a:pt x="646" y="396"/>
                    <a:pt x="655" y="411"/>
                  </a:cubicBezTo>
                  <a:cubicBezTo>
                    <a:pt x="665" y="426"/>
                    <a:pt x="677" y="461"/>
                    <a:pt x="695" y="514"/>
                  </a:cubicBezTo>
                  <a:lnTo>
                    <a:pt x="871" y="1079"/>
                  </a:lnTo>
                  <a:cubicBezTo>
                    <a:pt x="875" y="1095"/>
                    <a:pt x="890" y="1104"/>
                    <a:pt x="912" y="1104"/>
                  </a:cubicBezTo>
                  <a:cubicBezTo>
                    <a:pt x="913" y="1104"/>
                    <a:pt x="914" y="1104"/>
                    <a:pt x="915" y="1104"/>
                  </a:cubicBezTo>
                  <a:cubicBezTo>
                    <a:pt x="940" y="1104"/>
                    <a:pt x="985" y="1092"/>
                    <a:pt x="1054" y="1071"/>
                  </a:cubicBezTo>
                  <a:cubicBezTo>
                    <a:pt x="1127" y="1047"/>
                    <a:pt x="1195" y="1022"/>
                    <a:pt x="1259" y="993"/>
                  </a:cubicBezTo>
                  <a:cubicBezTo>
                    <a:pt x="1324" y="964"/>
                    <a:pt x="1355" y="943"/>
                    <a:pt x="1351" y="930"/>
                  </a:cubicBezTo>
                  <a:lnTo>
                    <a:pt x="1180" y="383"/>
                  </a:lnTo>
                  <a:cubicBezTo>
                    <a:pt x="1131" y="222"/>
                    <a:pt x="1073" y="111"/>
                    <a:pt x="1011" y="54"/>
                  </a:cubicBezTo>
                  <a:cubicBezTo>
                    <a:pt x="971" y="18"/>
                    <a:pt x="921" y="1"/>
                    <a:pt x="8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48"/>
            <p:cNvSpPr/>
            <p:nvPr/>
          </p:nvSpPr>
          <p:spPr>
            <a:xfrm>
              <a:off x="1913375" y="4570950"/>
              <a:ext cx="26700" cy="28675"/>
            </a:xfrm>
            <a:custGeom>
              <a:avLst/>
              <a:gdLst/>
              <a:ahLst/>
              <a:cxnLst/>
              <a:rect l="l" t="t" r="r" b="b"/>
              <a:pathLst>
                <a:path w="1068" h="1147" extrusionOk="0">
                  <a:moveTo>
                    <a:pt x="703" y="0"/>
                  </a:moveTo>
                  <a:cubicBezTo>
                    <a:pt x="692" y="0"/>
                    <a:pt x="679" y="0"/>
                    <a:pt x="666" y="1"/>
                  </a:cubicBezTo>
                  <a:cubicBezTo>
                    <a:pt x="608" y="3"/>
                    <a:pt x="538" y="8"/>
                    <a:pt x="453" y="18"/>
                  </a:cubicBezTo>
                  <a:cubicBezTo>
                    <a:pt x="366" y="29"/>
                    <a:pt x="292" y="48"/>
                    <a:pt x="226" y="77"/>
                  </a:cubicBezTo>
                  <a:cubicBezTo>
                    <a:pt x="160" y="106"/>
                    <a:pt x="112" y="135"/>
                    <a:pt x="82" y="166"/>
                  </a:cubicBezTo>
                  <a:cubicBezTo>
                    <a:pt x="53" y="194"/>
                    <a:pt x="32" y="231"/>
                    <a:pt x="18" y="274"/>
                  </a:cubicBezTo>
                  <a:cubicBezTo>
                    <a:pt x="6" y="318"/>
                    <a:pt x="0" y="351"/>
                    <a:pt x="0" y="374"/>
                  </a:cubicBezTo>
                  <a:cubicBezTo>
                    <a:pt x="1" y="398"/>
                    <a:pt x="3" y="432"/>
                    <a:pt x="9" y="478"/>
                  </a:cubicBezTo>
                  <a:cubicBezTo>
                    <a:pt x="14" y="525"/>
                    <a:pt x="33" y="567"/>
                    <a:pt x="61" y="603"/>
                  </a:cubicBezTo>
                  <a:cubicBezTo>
                    <a:pt x="91" y="640"/>
                    <a:pt x="124" y="666"/>
                    <a:pt x="164" y="678"/>
                  </a:cubicBezTo>
                  <a:cubicBezTo>
                    <a:pt x="203" y="692"/>
                    <a:pt x="245" y="700"/>
                    <a:pt x="289" y="708"/>
                  </a:cubicBezTo>
                  <a:cubicBezTo>
                    <a:pt x="326" y="713"/>
                    <a:pt x="361" y="715"/>
                    <a:pt x="393" y="715"/>
                  </a:cubicBezTo>
                  <a:cubicBezTo>
                    <a:pt x="399" y="715"/>
                    <a:pt x="406" y="715"/>
                    <a:pt x="412" y="715"/>
                  </a:cubicBezTo>
                  <a:cubicBezTo>
                    <a:pt x="448" y="715"/>
                    <a:pt x="480" y="718"/>
                    <a:pt x="506" y="725"/>
                  </a:cubicBezTo>
                  <a:cubicBezTo>
                    <a:pt x="532" y="734"/>
                    <a:pt x="545" y="745"/>
                    <a:pt x="548" y="763"/>
                  </a:cubicBezTo>
                  <a:cubicBezTo>
                    <a:pt x="550" y="782"/>
                    <a:pt x="544" y="795"/>
                    <a:pt x="529" y="803"/>
                  </a:cubicBezTo>
                  <a:cubicBezTo>
                    <a:pt x="516" y="811"/>
                    <a:pt x="484" y="819"/>
                    <a:pt x="435" y="824"/>
                  </a:cubicBezTo>
                  <a:cubicBezTo>
                    <a:pt x="424" y="826"/>
                    <a:pt x="412" y="826"/>
                    <a:pt x="400" y="826"/>
                  </a:cubicBezTo>
                  <a:cubicBezTo>
                    <a:pt x="358" y="826"/>
                    <a:pt x="308" y="819"/>
                    <a:pt x="251" y="804"/>
                  </a:cubicBezTo>
                  <a:cubicBezTo>
                    <a:pt x="180" y="787"/>
                    <a:pt x="137" y="778"/>
                    <a:pt x="123" y="778"/>
                  </a:cubicBezTo>
                  <a:cubicBezTo>
                    <a:pt x="122" y="778"/>
                    <a:pt x="122" y="778"/>
                    <a:pt x="121" y="778"/>
                  </a:cubicBezTo>
                  <a:cubicBezTo>
                    <a:pt x="98" y="781"/>
                    <a:pt x="76" y="818"/>
                    <a:pt x="55" y="889"/>
                  </a:cubicBezTo>
                  <a:cubicBezTo>
                    <a:pt x="33" y="960"/>
                    <a:pt x="24" y="1021"/>
                    <a:pt x="32" y="1072"/>
                  </a:cubicBezTo>
                  <a:cubicBezTo>
                    <a:pt x="33" y="1092"/>
                    <a:pt x="60" y="1108"/>
                    <a:pt x="111" y="1124"/>
                  </a:cubicBezTo>
                  <a:cubicBezTo>
                    <a:pt x="165" y="1139"/>
                    <a:pt x="233" y="1147"/>
                    <a:pt x="317" y="1147"/>
                  </a:cubicBezTo>
                  <a:cubicBezTo>
                    <a:pt x="389" y="1147"/>
                    <a:pt x="472" y="1141"/>
                    <a:pt x="566" y="1129"/>
                  </a:cubicBezTo>
                  <a:cubicBezTo>
                    <a:pt x="910" y="1088"/>
                    <a:pt x="1068" y="946"/>
                    <a:pt x="1040" y="704"/>
                  </a:cubicBezTo>
                  <a:cubicBezTo>
                    <a:pt x="1032" y="634"/>
                    <a:pt x="1007" y="576"/>
                    <a:pt x="966" y="534"/>
                  </a:cubicBezTo>
                  <a:cubicBezTo>
                    <a:pt x="926" y="492"/>
                    <a:pt x="880" y="464"/>
                    <a:pt x="827" y="452"/>
                  </a:cubicBezTo>
                  <a:cubicBezTo>
                    <a:pt x="774" y="440"/>
                    <a:pt x="723" y="432"/>
                    <a:pt x="673" y="429"/>
                  </a:cubicBezTo>
                  <a:cubicBezTo>
                    <a:pt x="623" y="425"/>
                    <a:pt x="580" y="420"/>
                    <a:pt x="543" y="415"/>
                  </a:cubicBezTo>
                  <a:cubicBezTo>
                    <a:pt x="506" y="410"/>
                    <a:pt x="487" y="398"/>
                    <a:pt x="485" y="379"/>
                  </a:cubicBezTo>
                  <a:cubicBezTo>
                    <a:pt x="481" y="350"/>
                    <a:pt x="506" y="332"/>
                    <a:pt x="558" y="326"/>
                  </a:cubicBezTo>
                  <a:cubicBezTo>
                    <a:pt x="565" y="325"/>
                    <a:pt x="573" y="324"/>
                    <a:pt x="583" y="324"/>
                  </a:cubicBezTo>
                  <a:cubicBezTo>
                    <a:pt x="614" y="324"/>
                    <a:pt x="658" y="330"/>
                    <a:pt x="711" y="340"/>
                  </a:cubicBezTo>
                  <a:cubicBezTo>
                    <a:pt x="768" y="352"/>
                    <a:pt x="809" y="358"/>
                    <a:pt x="833" y="358"/>
                  </a:cubicBezTo>
                  <a:cubicBezTo>
                    <a:pt x="839" y="358"/>
                    <a:pt x="843" y="358"/>
                    <a:pt x="847" y="357"/>
                  </a:cubicBezTo>
                  <a:cubicBezTo>
                    <a:pt x="866" y="355"/>
                    <a:pt x="890" y="320"/>
                    <a:pt x="918" y="253"/>
                  </a:cubicBezTo>
                  <a:cubicBezTo>
                    <a:pt x="944" y="187"/>
                    <a:pt x="954" y="130"/>
                    <a:pt x="949" y="82"/>
                  </a:cubicBezTo>
                  <a:cubicBezTo>
                    <a:pt x="947" y="58"/>
                    <a:pt x="927" y="41"/>
                    <a:pt x="889" y="26"/>
                  </a:cubicBezTo>
                  <a:cubicBezTo>
                    <a:pt x="866" y="18"/>
                    <a:pt x="839" y="11"/>
                    <a:pt x="805" y="6"/>
                  </a:cubicBezTo>
                  <a:cubicBezTo>
                    <a:pt x="778" y="2"/>
                    <a:pt x="744" y="0"/>
                    <a:pt x="7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48"/>
            <p:cNvSpPr/>
            <p:nvPr/>
          </p:nvSpPr>
          <p:spPr>
            <a:xfrm>
              <a:off x="1942450" y="4564050"/>
              <a:ext cx="12675" cy="37425"/>
            </a:xfrm>
            <a:custGeom>
              <a:avLst/>
              <a:gdLst/>
              <a:ahLst/>
              <a:cxnLst/>
              <a:rect l="l" t="t" r="r" b="b"/>
              <a:pathLst>
                <a:path w="507" h="1497" extrusionOk="0">
                  <a:moveTo>
                    <a:pt x="316" y="1"/>
                  </a:moveTo>
                  <a:cubicBezTo>
                    <a:pt x="238" y="1"/>
                    <a:pt x="169" y="3"/>
                    <a:pt x="108" y="8"/>
                  </a:cubicBezTo>
                  <a:cubicBezTo>
                    <a:pt x="37" y="16"/>
                    <a:pt x="1" y="26"/>
                    <a:pt x="2" y="39"/>
                  </a:cubicBezTo>
                  <a:lnTo>
                    <a:pt x="37" y="969"/>
                  </a:lnTo>
                  <a:cubicBezTo>
                    <a:pt x="40" y="1028"/>
                    <a:pt x="96" y="1058"/>
                    <a:pt x="205" y="1059"/>
                  </a:cubicBezTo>
                  <a:cubicBezTo>
                    <a:pt x="208" y="1059"/>
                    <a:pt x="211" y="1059"/>
                    <a:pt x="215" y="1059"/>
                  </a:cubicBezTo>
                  <a:cubicBezTo>
                    <a:pt x="290" y="1059"/>
                    <a:pt x="349" y="1048"/>
                    <a:pt x="390" y="1026"/>
                  </a:cubicBezTo>
                  <a:cubicBezTo>
                    <a:pt x="433" y="1000"/>
                    <a:pt x="457" y="974"/>
                    <a:pt x="458" y="943"/>
                  </a:cubicBezTo>
                  <a:cubicBezTo>
                    <a:pt x="490" y="381"/>
                    <a:pt x="506" y="81"/>
                    <a:pt x="507" y="45"/>
                  </a:cubicBezTo>
                  <a:cubicBezTo>
                    <a:pt x="507" y="18"/>
                    <a:pt x="459" y="2"/>
                    <a:pt x="363" y="1"/>
                  </a:cubicBezTo>
                  <a:cubicBezTo>
                    <a:pt x="347" y="1"/>
                    <a:pt x="331" y="1"/>
                    <a:pt x="316" y="1"/>
                  </a:cubicBezTo>
                  <a:close/>
                  <a:moveTo>
                    <a:pt x="229" y="1162"/>
                  </a:moveTo>
                  <a:cubicBezTo>
                    <a:pt x="86" y="1162"/>
                    <a:pt x="12" y="1216"/>
                    <a:pt x="11" y="1326"/>
                  </a:cubicBezTo>
                  <a:cubicBezTo>
                    <a:pt x="9" y="1394"/>
                    <a:pt x="28" y="1438"/>
                    <a:pt x="66" y="1460"/>
                  </a:cubicBezTo>
                  <a:cubicBezTo>
                    <a:pt x="105" y="1483"/>
                    <a:pt x="160" y="1495"/>
                    <a:pt x="232" y="1496"/>
                  </a:cubicBezTo>
                  <a:cubicBezTo>
                    <a:pt x="235" y="1496"/>
                    <a:pt x="239" y="1496"/>
                    <a:pt x="242" y="1496"/>
                  </a:cubicBezTo>
                  <a:cubicBezTo>
                    <a:pt x="309" y="1496"/>
                    <a:pt x="362" y="1485"/>
                    <a:pt x="402" y="1463"/>
                  </a:cubicBezTo>
                  <a:cubicBezTo>
                    <a:pt x="443" y="1441"/>
                    <a:pt x="464" y="1397"/>
                    <a:pt x="465" y="1333"/>
                  </a:cubicBezTo>
                  <a:cubicBezTo>
                    <a:pt x="467" y="1221"/>
                    <a:pt x="392" y="1165"/>
                    <a:pt x="242" y="1162"/>
                  </a:cubicBezTo>
                  <a:cubicBezTo>
                    <a:pt x="237" y="1162"/>
                    <a:pt x="233" y="1162"/>
                    <a:pt x="229" y="11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48"/>
            <p:cNvSpPr/>
            <p:nvPr/>
          </p:nvSpPr>
          <p:spPr>
            <a:xfrm>
              <a:off x="1787575" y="4756300"/>
              <a:ext cx="38950" cy="43900"/>
            </a:xfrm>
            <a:custGeom>
              <a:avLst/>
              <a:gdLst/>
              <a:ahLst/>
              <a:cxnLst/>
              <a:rect l="l" t="t" r="r" b="b"/>
              <a:pathLst>
                <a:path w="1558" h="1756" extrusionOk="0">
                  <a:moveTo>
                    <a:pt x="776" y="1"/>
                  </a:moveTo>
                  <a:cubicBezTo>
                    <a:pt x="753" y="1"/>
                    <a:pt x="729" y="14"/>
                    <a:pt x="721" y="41"/>
                  </a:cubicBezTo>
                  <a:cubicBezTo>
                    <a:pt x="667" y="204"/>
                    <a:pt x="589" y="360"/>
                    <a:pt x="484" y="497"/>
                  </a:cubicBezTo>
                  <a:cubicBezTo>
                    <a:pt x="369" y="645"/>
                    <a:pt x="219" y="769"/>
                    <a:pt x="46" y="839"/>
                  </a:cubicBezTo>
                  <a:cubicBezTo>
                    <a:pt x="0" y="858"/>
                    <a:pt x="0" y="924"/>
                    <a:pt x="47" y="943"/>
                  </a:cubicBezTo>
                  <a:cubicBezTo>
                    <a:pt x="383" y="1080"/>
                    <a:pt x="593" y="1339"/>
                    <a:pt x="736" y="1718"/>
                  </a:cubicBezTo>
                  <a:cubicBezTo>
                    <a:pt x="744" y="1742"/>
                    <a:pt x="766" y="1755"/>
                    <a:pt x="789" y="1755"/>
                  </a:cubicBezTo>
                  <a:cubicBezTo>
                    <a:pt x="809" y="1755"/>
                    <a:pt x="830" y="1744"/>
                    <a:pt x="840" y="1721"/>
                  </a:cubicBezTo>
                  <a:cubicBezTo>
                    <a:pt x="977" y="1412"/>
                    <a:pt x="1199" y="1086"/>
                    <a:pt x="1514" y="933"/>
                  </a:cubicBezTo>
                  <a:cubicBezTo>
                    <a:pt x="1557" y="912"/>
                    <a:pt x="1557" y="850"/>
                    <a:pt x="1513" y="830"/>
                  </a:cubicBezTo>
                  <a:cubicBezTo>
                    <a:pt x="1322" y="748"/>
                    <a:pt x="1126" y="611"/>
                    <a:pt x="1021" y="453"/>
                  </a:cubicBezTo>
                  <a:cubicBezTo>
                    <a:pt x="931" y="319"/>
                    <a:pt x="872" y="186"/>
                    <a:pt x="829" y="41"/>
                  </a:cubicBezTo>
                  <a:cubicBezTo>
                    <a:pt x="821" y="14"/>
                    <a:pt x="799" y="1"/>
                    <a:pt x="77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48"/>
            <p:cNvSpPr/>
            <p:nvPr/>
          </p:nvSpPr>
          <p:spPr>
            <a:xfrm>
              <a:off x="2016725" y="4598075"/>
              <a:ext cx="38950" cy="43875"/>
            </a:xfrm>
            <a:custGeom>
              <a:avLst/>
              <a:gdLst/>
              <a:ahLst/>
              <a:cxnLst/>
              <a:rect l="l" t="t" r="r" b="b"/>
              <a:pathLst>
                <a:path w="1558" h="1755" extrusionOk="0">
                  <a:moveTo>
                    <a:pt x="776" y="0"/>
                  </a:moveTo>
                  <a:cubicBezTo>
                    <a:pt x="753" y="0"/>
                    <a:pt x="730" y="14"/>
                    <a:pt x="721" y="40"/>
                  </a:cubicBezTo>
                  <a:cubicBezTo>
                    <a:pt x="667" y="203"/>
                    <a:pt x="590" y="360"/>
                    <a:pt x="485" y="497"/>
                  </a:cubicBezTo>
                  <a:cubicBezTo>
                    <a:pt x="370" y="645"/>
                    <a:pt x="219" y="767"/>
                    <a:pt x="46" y="839"/>
                  </a:cubicBezTo>
                  <a:cubicBezTo>
                    <a:pt x="1" y="857"/>
                    <a:pt x="1" y="924"/>
                    <a:pt x="47" y="943"/>
                  </a:cubicBezTo>
                  <a:cubicBezTo>
                    <a:pt x="383" y="1080"/>
                    <a:pt x="593" y="1339"/>
                    <a:pt x="735" y="1717"/>
                  </a:cubicBezTo>
                  <a:cubicBezTo>
                    <a:pt x="745" y="1742"/>
                    <a:pt x="766" y="1754"/>
                    <a:pt x="788" y="1754"/>
                  </a:cubicBezTo>
                  <a:cubicBezTo>
                    <a:pt x="809" y="1754"/>
                    <a:pt x="829" y="1743"/>
                    <a:pt x="839" y="1719"/>
                  </a:cubicBezTo>
                  <a:cubicBezTo>
                    <a:pt x="977" y="1412"/>
                    <a:pt x="1199" y="1086"/>
                    <a:pt x="1514" y="932"/>
                  </a:cubicBezTo>
                  <a:cubicBezTo>
                    <a:pt x="1558" y="911"/>
                    <a:pt x="1558" y="849"/>
                    <a:pt x="1513" y="829"/>
                  </a:cubicBezTo>
                  <a:cubicBezTo>
                    <a:pt x="1322" y="746"/>
                    <a:pt x="1125" y="609"/>
                    <a:pt x="1020" y="452"/>
                  </a:cubicBezTo>
                  <a:cubicBezTo>
                    <a:pt x="932" y="319"/>
                    <a:pt x="872" y="185"/>
                    <a:pt x="829" y="40"/>
                  </a:cubicBezTo>
                  <a:cubicBezTo>
                    <a:pt x="821" y="14"/>
                    <a:pt x="798" y="0"/>
                    <a:pt x="77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48"/>
            <p:cNvSpPr/>
            <p:nvPr/>
          </p:nvSpPr>
          <p:spPr>
            <a:xfrm>
              <a:off x="1939425" y="4925475"/>
              <a:ext cx="38950" cy="43875"/>
            </a:xfrm>
            <a:custGeom>
              <a:avLst/>
              <a:gdLst/>
              <a:ahLst/>
              <a:cxnLst/>
              <a:rect l="l" t="t" r="r" b="b"/>
              <a:pathLst>
                <a:path w="1558" h="1755" extrusionOk="0">
                  <a:moveTo>
                    <a:pt x="776" y="0"/>
                  </a:moveTo>
                  <a:cubicBezTo>
                    <a:pt x="753" y="0"/>
                    <a:pt x="730" y="14"/>
                    <a:pt x="721" y="40"/>
                  </a:cubicBezTo>
                  <a:cubicBezTo>
                    <a:pt x="668" y="203"/>
                    <a:pt x="590" y="359"/>
                    <a:pt x="485" y="496"/>
                  </a:cubicBezTo>
                  <a:cubicBezTo>
                    <a:pt x="370" y="645"/>
                    <a:pt x="219" y="767"/>
                    <a:pt x="47" y="838"/>
                  </a:cubicBezTo>
                  <a:cubicBezTo>
                    <a:pt x="1" y="857"/>
                    <a:pt x="1" y="924"/>
                    <a:pt x="48" y="942"/>
                  </a:cubicBezTo>
                  <a:cubicBezTo>
                    <a:pt x="384" y="1078"/>
                    <a:pt x="594" y="1338"/>
                    <a:pt x="736" y="1716"/>
                  </a:cubicBezTo>
                  <a:cubicBezTo>
                    <a:pt x="745" y="1742"/>
                    <a:pt x="767" y="1755"/>
                    <a:pt x="789" y="1755"/>
                  </a:cubicBezTo>
                  <a:cubicBezTo>
                    <a:pt x="810" y="1755"/>
                    <a:pt x="830" y="1743"/>
                    <a:pt x="839" y="1720"/>
                  </a:cubicBezTo>
                  <a:cubicBezTo>
                    <a:pt x="977" y="1411"/>
                    <a:pt x="1200" y="1085"/>
                    <a:pt x="1515" y="932"/>
                  </a:cubicBezTo>
                  <a:cubicBezTo>
                    <a:pt x="1558" y="910"/>
                    <a:pt x="1558" y="848"/>
                    <a:pt x="1513" y="829"/>
                  </a:cubicBezTo>
                  <a:cubicBezTo>
                    <a:pt x="1322" y="746"/>
                    <a:pt x="1126" y="610"/>
                    <a:pt x="1021" y="452"/>
                  </a:cubicBezTo>
                  <a:cubicBezTo>
                    <a:pt x="932" y="319"/>
                    <a:pt x="873" y="185"/>
                    <a:pt x="829" y="40"/>
                  </a:cubicBezTo>
                  <a:cubicBezTo>
                    <a:pt x="821" y="13"/>
                    <a:pt x="799" y="0"/>
                    <a:pt x="77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48"/>
            <p:cNvSpPr/>
            <p:nvPr/>
          </p:nvSpPr>
          <p:spPr>
            <a:xfrm>
              <a:off x="1851375" y="4644825"/>
              <a:ext cx="29050" cy="32700"/>
            </a:xfrm>
            <a:custGeom>
              <a:avLst/>
              <a:gdLst/>
              <a:ahLst/>
              <a:cxnLst/>
              <a:rect l="l" t="t" r="r" b="b"/>
              <a:pathLst>
                <a:path w="1162" h="1308" extrusionOk="0">
                  <a:moveTo>
                    <a:pt x="578" y="0"/>
                  </a:moveTo>
                  <a:cubicBezTo>
                    <a:pt x="561" y="0"/>
                    <a:pt x="544" y="10"/>
                    <a:pt x="537" y="30"/>
                  </a:cubicBezTo>
                  <a:cubicBezTo>
                    <a:pt x="497" y="152"/>
                    <a:pt x="440" y="269"/>
                    <a:pt x="361" y="370"/>
                  </a:cubicBezTo>
                  <a:cubicBezTo>
                    <a:pt x="276" y="481"/>
                    <a:pt x="164" y="573"/>
                    <a:pt x="35" y="626"/>
                  </a:cubicBezTo>
                  <a:cubicBezTo>
                    <a:pt x="0" y="641"/>
                    <a:pt x="0" y="689"/>
                    <a:pt x="36" y="704"/>
                  </a:cubicBezTo>
                  <a:cubicBezTo>
                    <a:pt x="287" y="805"/>
                    <a:pt x="442" y="998"/>
                    <a:pt x="550" y="1280"/>
                  </a:cubicBezTo>
                  <a:cubicBezTo>
                    <a:pt x="556" y="1299"/>
                    <a:pt x="573" y="1308"/>
                    <a:pt x="589" y="1308"/>
                  </a:cubicBezTo>
                  <a:cubicBezTo>
                    <a:pt x="604" y="1308"/>
                    <a:pt x="619" y="1300"/>
                    <a:pt x="625" y="1283"/>
                  </a:cubicBezTo>
                  <a:cubicBezTo>
                    <a:pt x="728" y="1053"/>
                    <a:pt x="895" y="811"/>
                    <a:pt x="1129" y="695"/>
                  </a:cubicBezTo>
                  <a:cubicBezTo>
                    <a:pt x="1162" y="679"/>
                    <a:pt x="1161" y="633"/>
                    <a:pt x="1128" y="619"/>
                  </a:cubicBezTo>
                  <a:cubicBezTo>
                    <a:pt x="986" y="558"/>
                    <a:pt x="840" y="454"/>
                    <a:pt x="761" y="338"/>
                  </a:cubicBezTo>
                  <a:cubicBezTo>
                    <a:pt x="695" y="238"/>
                    <a:pt x="651" y="138"/>
                    <a:pt x="618" y="30"/>
                  </a:cubicBezTo>
                  <a:cubicBezTo>
                    <a:pt x="612" y="10"/>
                    <a:pt x="595" y="0"/>
                    <a:pt x="57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4" name="Google Shape;1804;p48"/>
          <p:cNvSpPr/>
          <p:nvPr/>
        </p:nvSpPr>
        <p:spPr>
          <a:xfrm>
            <a:off x="5774137" y="1476873"/>
            <a:ext cx="169451" cy="200124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48"/>
          <p:cNvSpPr/>
          <p:nvPr/>
        </p:nvSpPr>
        <p:spPr>
          <a:xfrm>
            <a:off x="6078937" y="3639873"/>
            <a:ext cx="169451" cy="200124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48"/>
          <p:cNvSpPr/>
          <p:nvPr/>
        </p:nvSpPr>
        <p:spPr>
          <a:xfrm>
            <a:off x="3888662" y="1378848"/>
            <a:ext cx="169451" cy="200124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Google Shape;1811;p49"/>
          <p:cNvSpPr txBox="1">
            <a:spLocks noGrp="1"/>
          </p:cNvSpPr>
          <p:nvPr>
            <p:ph type="subTitle" idx="1"/>
          </p:nvPr>
        </p:nvSpPr>
        <p:spPr>
          <a:xfrm>
            <a:off x="953487" y="2365101"/>
            <a:ext cx="3272652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6235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 dirty="0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da lunedì a venerdì </a:t>
            </a:r>
            <a:endParaRPr dirty="0"/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 dirty="0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    dalle </a:t>
            </a:r>
            <a:r>
              <a:rPr lang="en" sz="1600" dirty="0">
                <a:solidFill>
                  <a:srgbClr val="000000"/>
                </a:solidFill>
              </a:rPr>
              <a:t>8.00</a:t>
            </a:r>
            <a:r>
              <a:rPr lang="en" sz="1600" dirty="0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 alle 12.30</a:t>
            </a:r>
            <a:endParaRPr dirty="0"/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 dirty="0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marL="356235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 dirty="0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con due rientri</a:t>
            </a:r>
            <a:r>
              <a:rPr lang="en" sz="16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600" dirty="0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pomeridiani: martedì, venerdì </a:t>
            </a:r>
            <a:endParaRPr dirty="0"/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 dirty="0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    dalle 13.40 alle 15.40</a:t>
            </a:r>
            <a:endParaRPr sz="1600" dirty="0"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812" name="Google Shape;1812;p49"/>
          <p:cNvSpPr txBox="1">
            <a:spLocks noGrp="1"/>
          </p:cNvSpPr>
          <p:nvPr>
            <p:ph type="title" idx="4"/>
          </p:nvPr>
        </p:nvSpPr>
        <p:spPr>
          <a:xfrm>
            <a:off x="337168" y="152386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2000"/>
              <a:t>TEMPO SCUOLA</a:t>
            </a:r>
            <a:endParaRPr sz="2000"/>
          </a:p>
        </p:txBody>
      </p:sp>
      <p:grpSp>
        <p:nvGrpSpPr>
          <p:cNvPr id="1813" name="Google Shape;1813;p49"/>
          <p:cNvGrpSpPr/>
          <p:nvPr/>
        </p:nvGrpSpPr>
        <p:grpSpPr>
          <a:xfrm>
            <a:off x="5502668" y="4278732"/>
            <a:ext cx="2162557" cy="281100"/>
            <a:chOff x="1571200" y="3803800"/>
            <a:chExt cx="2162557" cy="281100"/>
          </a:xfrm>
        </p:grpSpPr>
        <p:sp>
          <p:nvSpPr>
            <p:cNvPr id="1814" name="Google Shape;1814;p49"/>
            <p:cNvSpPr/>
            <p:nvPr/>
          </p:nvSpPr>
          <p:spPr>
            <a:xfrm>
              <a:off x="1571200" y="3803800"/>
              <a:ext cx="171600" cy="281100"/>
            </a:xfrm>
            <a:prstGeom prst="roundRect">
              <a:avLst>
                <a:gd name="adj" fmla="val 20955"/>
              </a:avLst>
            </a:prstGeom>
            <a:solidFill>
              <a:schemeClr val="dk2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1" i="0" u="none" strike="noStrike" cap="none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  <p:sp>
          <p:nvSpPr>
            <p:cNvPr id="1815" name="Google Shape;1815;p49"/>
            <p:cNvSpPr/>
            <p:nvPr/>
          </p:nvSpPr>
          <p:spPr>
            <a:xfrm>
              <a:off x="1793407" y="3803800"/>
              <a:ext cx="171600" cy="281100"/>
            </a:xfrm>
            <a:prstGeom prst="roundRect">
              <a:avLst>
                <a:gd name="adj" fmla="val 20955"/>
              </a:avLst>
            </a:prstGeom>
            <a:solidFill>
              <a:schemeClr val="dk2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1" i="0" u="none" strike="noStrike" cap="none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  <p:sp>
          <p:nvSpPr>
            <p:cNvPr id="1816" name="Google Shape;1816;p49"/>
            <p:cNvSpPr/>
            <p:nvPr/>
          </p:nvSpPr>
          <p:spPr>
            <a:xfrm>
              <a:off x="2015614" y="3803800"/>
              <a:ext cx="171600" cy="281100"/>
            </a:xfrm>
            <a:prstGeom prst="roundRect">
              <a:avLst>
                <a:gd name="adj" fmla="val 20955"/>
              </a:avLst>
            </a:prstGeom>
            <a:solidFill>
              <a:schemeClr val="dk2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1" i="0" u="none" strike="noStrike" cap="none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  <p:sp>
          <p:nvSpPr>
            <p:cNvPr id="1817" name="Google Shape;1817;p49"/>
            <p:cNvSpPr/>
            <p:nvPr/>
          </p:nvSpPr>
          <p:spPr>
            <a:xfrm>
              <a:off x="2237822" y="3803800"/>
              <a:ext cx="171600" cy="281100"/>
            </a:xfrm>
            <a:prstGeom prst="roundRect">
              <a:avLst>
                <a:gd name="adj" fmla="val 20955"/>
              </a:avLst>
            </a:prstGeom>
            <a:solidFill>
              <a:schemeClr val="dk2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1" i="0" u="none" strike="noStrike" cap="none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  <p:sp>
          <p:nvSpPr>
            <p:cNvPr id="1818" name="Google Shape;1818;p49"/>
            <p:cNvSpPr/>
            <p:nvPr/>
          </p:nvSpPr>
          <p:spPr>
            <a:xfrm>
              <a:off x="2460029" y="3803800"/>
              <a:ext cx="171600" cy="281100"/>
            </a:xfrm>
            <a:prstGeom prst="roundRect">
              <a:avLst>
                <a:gd name="adj" fmla="val 20955"/>
              </a:avLst>
            </a:prstGeom>
            <a:solidFill>
              <a:schemeClr val="dk2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1" i="0" u="none" strike="noStrike" cap="none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  <p:sp>
          <p:nvSpPr>
            <p:cNvPr id="1819" name="Google Shape;1819;p49"/>
            <p:cNvSpPr/>
            <p:nvPr/>
          </p:nvSpPr>
          <p:spPr>
            <a:xfrm>
              <a:off x="2682236" y="3803800"/>
              <a:ext cx="171600" cy="281100"/>
            </a:xfrm>
            <a:prstGeom prst="roundRect">
              <a:avLst>
                <a:gd name="adj" fmla="val 20955"/>
              </a:avLst>
            </a:prstGeom>
            <a:solidFill>
              <a:schemeClr val="dk2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1" i="0" u="none" strike="noStrike" cap="none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  <p:sp>
          <p:nvSpPr>
            <p:cNvPr id="1820" name="Google Shape;1820;p49"/>
            <p:cNvSpPr/>
            <p:nvPr/>
          </p:nvSpPr>
          <p:spPr>
            <a:xfrm>
              <a:off x="2898508" y="3803800"/>
              <a:ext cx="171600" cy="281100"/>
            </a:xfrm>
            <a:prstGeom prst="roundRect">
              <a:avLst>
                <a:gd name="adj" fmla="val 20955"/>
              </a:avLst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1" i="0" u="none" strike="noStrike" cap="none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  <p:sp>
          <p:nvSpPr>
            <p:cNvPr id="1821" name="Google Shape;1821;p49"/>
            <p:cNvSpPr/>
            <p:nvPr/>
          </p:nvSpPr>
          <p:spPr>
            <a:xfrm>
              <a:off x="3120705" y="3803800"/>
              <a:ext cx="171600" cy="281100"/>
            </a:xfrm>
            <a:prstGeom prst="roundRect">
              <a:avLst>
                <a:gd name="adj" fmla="val 20955"/>
              </a:avLst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1" i="0" u="none" strike="noStrike" cap="none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  <p:sp>
          <p:nvSpPr>
            <p:cNvPr id="1822" name="Google Shape;1822;p49"/>
            <p:cNvSpPr/>
            <p:nvPr/>
          </p:nvSpPr>
          <p:spPr>
            <a:xfrm>
              <a:off x="3342894" y="3803800"/>
              <a:ext cx="171600" cy="281100"/>
            </a:xfrm>
            <a:prstGeom prst="roundRect">
              <a:avLst>
                <a:gd name="adj" fmla="val 20955"/>
              </a:avLst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1" i="0" u="none" strike="noStrike" cap="none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  <p:sp>
          <p:nvSpPr>
            <p:cNvPr id="1823" name="Google Shape;1823;p49"/>
            <p:cNvSpPr/>
            <p:nvPr/>
          </p:nvSpPr>
          <p:spPr>
            <a:xfrm>
              <a:off x="3562157" y="3803800"/>
              <a:ext cx="171600" cy="281100"/>
            </a:xfrm>
            <a:prstGeom prst="roundRect">
              <a:avLst>
                <a:gd name="adj" fmla="val 20955"/>
              </a:avLst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1" i="0" u="none" strike="noStrike" cap="none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</p:grpSp>
      <p:grpSp>
        <p:nvGrpSpPr>
          <p:cNvPr id="1824" name="Google Shape;1824;p49"/>
          <p:cNvGrpSpPr/>
          <p:nvPr/>
        </p:nvGrpSpPr>
        <p:grpSpPr>
          <a:xfrm>
            <a:off x="1478777" y="4318080"/>
            <a:ext cx="2162557" cy="281100"/>
            <a:chOff x="5493550" y="3803800"/>
            <a:chExt cx="2162557" cy="281100"/>
          </a:xfrm>
        </p:grpSpPr>
        <p:sp>
          <p:nvSpPr>
            <p:cNvPr id="1825" name="Google Shape;1825;p49"/>
            <p:cNvSpPr/>
            <p:nvPr/>
          </p:nvSpPr>
          <p:spPr>
            <a:xfrm>
              <a:off x="5493550" y="3803800"/>
              <a:ext cx="171600" cy="281100"/>
            </a:xfrm>
            <a:prstGeom prst="roundRect">
              <a:avLst>
                <a:gd name="adj" fmla="val 20955"/>
              </a:avLst>
            </a:prstGeom>
            <a:solidFill>
              <a:schemeClr val="accent2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1" i="0" u="none" strike="noStrike" cap="none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  <p:sp>
          <p:nvSpPr>
            <p:cNvPr id="1826" name="Google Shape;1826;p49"/>
            <p:cNvSpPr/>
            <p:nvPr/>
          </p:nvSpPr>
          <p:spPr>
            <a:xfrm>
              <a:off x="5715757" y="3803800"/>
              <a:ext cx="171600" cy="281100"/>
            </a:xfrm>
            <a:prstGeom prst="roundRect">
              <a:avLst>
                <a:gd name="adj" fmla="val 20955"/>
              </a:avLst>
            </a:prstGeom>
            <a:solidFill>
              <a:schemeClr val="accent2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1" i="0" u="none" strike="noStrike" cap="none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  <p:sp>
          <p:nvSpPr>
            <p:cNvPr id="1827" name="Google Shape;1827;p49"/>
            <p:cNvSpPr/>
            <p:nvPr/>
          </p:nvSpPr>
          <p:spPr>
            <a:xfrm>
              <a:off x="5937964" y="3803800"/>
              <a:ext cx="171600" cy="281100"/>
            </a:xfrm>
            <a:prstGeom prst="roundRect">
              <a:avLst>
                <a:gd name="adj" fmla="val 20955"/>
              </a:avLst>
            </a:prstGeom>
            <a:solidFill>
              <a:schemeClr val="accent2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1" i="0" u="none" strike="noStrike" cap="none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  <p:sp>
          <p:nvSpPr>
            <p:cNvPr id="1828" name="Google Shape;1828;p49"/>
            <p:cNvSpPr/>
            <p:nvPr/>
          </p:nvSpPr>
          <p:spPr>
            <a:xfrm>
              <a:off x="6160172" y="3803800"/>
              <a:ext cx="171600" cy="281100"/>
            </a:xfrm>
            <a:prstGeom prst="roundRect">
              <a:avLst>
                <a:gd name="adj" fmla="val 20955"/>
              </a:avLst>
            </a:prstGeom>
            <a:solidFill>
              <a:schemeClr val="accent2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1" i="0" u="none" strike="noStrike" cap="none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  <p:sp>
          <p:nvSpPr>
            <p:cNvPr id="1829" name="Google Shape;1829;p49"/>
            <p:cNvSpPr/>
            <p:nvPr/>
          </p:nvSpPr>
          <p:spPr>
            <a:xfrm>
              <a:off x="6382379" y="3803800"/>
              <a:ext cx="171600" cy="281100"/>
            </a:xfrm>
            <a:prstGeom prst="roundRect">
              <a:avLst>
                <a:gd name="adj" fmla="val 20955"/>
              </a:avLst>
            </a:prstGeom>
            <a:solidFill>
              <a:schemeClr val="l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1" i="0" u="none" strike="noStrike" cap="none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  <p:sp>
          <p:nvSpPr>
            <p:cNvPr id="1830" name="Google Shape;1830;p49"/>
            <p:cNvSpPr/>
            <p:nvPr/>
          </p:nvSpPr>
          <p:spPr>
            <a:xfrm>
              <a:off x="6604586" y="3803800"/>
              <a:ext cx="171600" cy="281100"/>
            </a:xfrm>
            <a:prstGeom prst="roundRect">
              <a:avLst>
                <a:gd name="adj" fmla="val 20955"/>
              </a:avLst>
            </a:prstGeom>
            <a:solidFill>
              <a:schemeClr val="l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1" i="0" u="none" strike="noStrike" cap="none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  <p:sp>
          <p:nvSpPr>
            <p:cNvPr id="1831" name="Google Shape;1831;p49"/>
            <p:cNvSpPr/>
            <p:nvPr/>
          </p:nvSpPr>
          <p:spPr>
            <a:xfrm>
              <a:off x="6820858" y="3803800"/>
              <a:ext cx="171600" cy="281100"/>
            </a:xfrm>
            <a:prstGeom prst="roundRect">
              <a:avLst>
                <a:gd name="adj" fmla="val 20955"/>
              </a:avLst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1" i="0" u="none" strike="noStrike" cap="none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  <p:sp>
          <p:nvSpPr>
            <p:cNvPr id="1832" name="Google Shape;1832;p49"/>
            <p:cNvSpPr/>
            <p:nvPr/>
          </p:nvSpPr>
          <p:spPr>
            <a:xfrm>
              <a:off x="7043055" y="3803800"/>
              <a:ext cx="171600" cy="281100"/>
            </a:xfrm>
            <a:prstGeom prst="roundRect">
              <a:avLst>
                <a:gd name="adj" fmla="val 20955"/>
              </a:avLst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1" i="0" u="none" strike="noStrike" cap="none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  <p:sp>
          <p:nvSpPr>
            <p:cNvPr id="1833" name="Google Shape;1833;p49"/>
            <p:cNvSpPr/>
            <p:nvPr/>
          </p:nvSpPr>
          <p:spPr>
            <a:xfrm>
              <a:off x="7265244" y="3803800"/>
              <a:ext cx="171600" cy="281100"/>
            </a:xfrm>
            <a:prstGeom prst="roundRect">
              <a:avLst>
                <a:gd name="adj" fmla="val 20955"/>
              </a:avLst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1" i="0" u="none" strike="noStrike" cap="none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  <p:sp>
          <p:nvSpPr>
            <p:cNvPr id="1834" name="Google Shape;1834;p49"/>
            <p:cNvSpPr/>
            <p:nvPr/>
          </p:nvSpPr>
          <p:spPr>
            <a:xfrm>
              <a:off x="7484507" y="3803800"/>
              <a:ext cx="171600" cy="281100"/>
            </a:xfrm>
            <a:prstGeom prst="roundRect">
              <a:avLst>
                <a:gd name="adj" fmla="val 20955"/>
              </a:avLst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1" i="0" u="none" strike="noStrike" cap="none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</p:grpSp>
      <p:grpSp>
        <p:nvGrpSpPr>
          <p:cNvPr id="1835" name="Google Shape;1835;p49"/>
          <p:cNvGrpSpPr/>
          <p:nvPr/>
        </p:nvGrpSpPr>
        <p:grpSpPr>
          <a:xfrm>
            <a:off x="7941912" y="1665615"/>
            <a:ext cx="380623" cy="505928"/>
            <a:chOff x="5382225" y="1510350"/>
            <a:chExt cx="54075" cy="71875"/>
          </a:xfrm>
        </p:grpSpPr>
        <p:sp>
          <p:nvSpPr>
            <p:cNvPr id="1836" name="Google Shape;1836;p49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49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8" name="Google Shape;1838;p49"/>
          <p:cNvSpPr/>
          <p:nvPr/>
        </p:nvSpPr>
        <p:spPr>
          <a:xfrm>
            <a:off x="1135025" y="2363789"/>
            <a:ext cx="150402" cy="177598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9" name="Google Shape;1839;p49"/>
          <p:cNvSpPr/>
          <p:nvPr/>
        </p:nvSpPr>
        <p:spPr>
          <a:xfrm>
            <a:off x="7818083" y="4340125"/>
            <a:ext cx="223085" cy="263374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49"/>
          <p:cNvSpPr/>
          <p:nvPr/>
        </p:nvSpPr>
        <p:spPr>
          <a:xfrm>
            <a:off x="3931765" y="4471812"/>
            <a:ext cx="150402" cy="177598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p49"/>
          <p:cNvSpPr/>
          <p:nvPr/>
        </p:nvSpPr>
        <p:spPr>
          <a:xfrm>
            <a:off x="8680169" y="1581202"/>
            <a:ext cx="150402" cy="177598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2" name="Google Shape;1842;p49"/>
          <p:cNvGrpSpPr/>
          <p:nvPr/>
        </p:nvGrpSpPr>
        <p:grpSpPr>
          <a:xfrm rot="2700000">
            <a:off x="4218033" y="1131774"/>
            <a:ext cx="1211801" cy="1565934"/>
            <a:chOff x="5543700" y="1778175"/>
            <a:chExt cx="396425" cy="512275"/>
          </a:xfrm>
        </p:grpSpPr>
        <p:sp>
          <p:nvSpPr>
            <p:cNvPr id="1843" name="Google Shape;1843;p49"/>
            <p:cNvSpPr/>
            <p:nvPr/>
          </p:nvSpPr>
          <p:spPr>
            <a:xfrm>
              <a:off x="5757250" y="1784975"/>
              <a:ext cx="176150" cy="157550"/>
            </a:xfrm>
            <a:custGeom>
              <a:avLst/>
              <a:gdLst/>
              <a:ahLst/>
              <a:cxnLst/>
              <a:rect l="l" t="t" r="r" b="b"/>
              <a:pathLst>
                <a:path w="7046" h="6302" extrusionOk="0">
                  <a:moveTo>
                    <a:pt x="1929" y="0"/>
                  </a:moveTo>
                  <a:lnTo>
                    <a:pt x="0" y="3392"/>
                  </a:lnTo>
                  <a:lnTo>
                    <a:pt x="5117" y="6301"/>
                  </a:lnTo>
                  <a:lnTo>
                    <a:pt x="7046" y="2909"/>
                  </a:lnTo>
                  <a:lnTo>
                    <a:pt x="19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49"/>
            <p:cNvSpPr/>
            <p:nvPr/>
          </p:nvSpPr>
          <p:spPr>
            <a:xfrm>
              <a:off x="5795500" y="1833000"/>
              <a:ext cx="43125" cy="34800"/>
            </a:xfrm>
            <a:custGeom>
              <a:avLst/>
              <a:gdLst/>
              <a:ahLst/>
              <a:cxnLst/>
              <a:rect l="l" t="t" r="r" b="b"/>
              <a:pathLst>
                <a:path w="1725" h="1392" extrusionOk="0">
                  <a:moveTo>
                    <a:pt x="347" y="0"/>
                  </a:moveTo>
                  <a:lnTo>
                    <a:pt x="1" y="608"/>
                  </a:lnTo>
                  <a:lnTo>
                    <a:pt x="1379" y="1391"/>
                  </a:lnTo>
                  <a:lnTo>
                    <a:pt x="1724" y="783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49"/>
            <p:cNvSpPr/>
            <p:nvPr/>
          </p:nvSpPr>
          <p:spPr>
            <a:xfrm>
              <a:off x="5851825" y="1864775"/>
              <a:ext cx="43100" cy="34825"/>
            </a:xfrm>
            <a:custGeom>
              <a:avLst/>
              <a:gdLst/>
              <a:ahLst/>
              <a:cxnLst/>
              <a:rect l="l" t="t" r="r" b="b"/>
              <a:pathLst>
                <a:path w="1724" h="1393" extrusionOk="0">
                  <a:moveTo>
                    <a:pt x="346" y="0"/>
                  </a:moveTo>
                  <a:lnTo>
                    <a:pt x="0" y="609"/>
                  </a:lnTo>
                  <a:lnTo>
                    <a:pt x="1378" y="1392"/>
                  </a:lnTo>
                  <a:lnTo>
                    <a:pt x="1724" y="78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49"/>
            <p:cNvSpPr/>
            <p:nvPr/>
          </p:nvSpPr>
          <p:spPr>
            <a:xfrm>
              <a:off x="5757025" y="1850925"/>
              <a:ext cx="138750" cy="91700"/>
            </a:xfrm>
            <a:custGeom>
              <a:avLst/>
              <a:gdLst/>
              <a:ahLst/>
              <a:cxnLst/>
              <a:rect l="l" t="t" r="r" b="b"/>
              <a:pathLst>
                <a:path w="5550" h="3668" extrusionOk="0">
                  <a:moveTo>
                    <a:pt x="432" y="1"/>
                  </a:moveTo>
                  <a:lnTo>
                    <a:pt x="1" y="758"/>
                  </a:lnTo>
                  <a:lnTo>
                    <a:pt x="5118" y="3667"/>
                  </a:lnTo>
                  <a:lnTo>
                    <a:pt x="5549" y="2910"/>
                  </a:lnTo>
                  <a:lnTo>
                    <a:pt x="432" y="1"/>
                  </a:lnTo>
                  <a:close/>
                </a:path>
              </a:pathLst>
            </a:custGeom>
            <a:solidFill>
              <a:srgbClr val="9EA2E0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49"/>
            <p:cNvSpPr/>
            <p:nvPr/>
          </p:nvSpPr>
          <p:spPr>
            <a:xfrm>
              <a:off x="5750150" y="1778175"/>
              <a:ext cx="189975" cy="171400"/>
            </a:xfrm>
            <a:custGeom>
              <a:avLst/>
              <a:gdLst/>
              <a:ahLst/>
              <a:cxnLst/>
              <a:rect l="l" t="t" r="r" b="b"/>
              <a:pathLst>
                <a:path w="7599" h="6856" extrusionOk="0">
                  <a:moveTo>
                    <a:pt x="2280" y="553"/>
                  </a:moveTo>
                  <a:lnTo>
                    <a:pt x="7045" y="3260"/>
                  </a:lnTo>
                  <a:lnTo>
                    <a:pt x="5316" y="6300"/>
                  </a:lnTo>
                  <a:lnTo>
                    <a:pt x="552" y="3592"/>
                  </a:lnTo>
                  <a:lnTo>
                    <a:pt x="2280" y="553"/>
                  </a:lnTo>
                  <a:close/>
                  <a:moveTo>
                    <a:pt x="2129" y="1"/>
                  </a:moveTo>
                  <a:lnTo>
                    <a:pt x="0" y="3746"/>
                  </a:lnTo>
                  <a:lnTo>
                    <a:pt x="5470" y="6855"/>
                  </a:lnTo>
                  <a:lnTo>
                    <a:pt x="7598" y="3110"/>
                  </a:lnTo>
                  <a:lnTo>
                    <a:pt x="21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49"/>
            <p:cNvSpPr/>
            <p:nvPr/>
          </p:nvSpPr>
          <p:spPr>
            <a:xfrm>
              <a:off x="5549250" y="1858025"/>
              <a:ext cx="355600" cy="427275"/>
            </a:xfrm>
            <a:custGeom>
              <a:avLst/>
              <a:gdLst/>
              <a:ahLst/>
              <a:cxnLst/>
              <a:rect l="l" t="t" r="r" b="b"/>
              <a:pathLst>
                <a:path w="14224" h="17091" extrusionOk="0">
                  <a:moveTo>
                    <a:pt x="7478" y="1"/>
                  </a:moveTo>
                  <a:lnTo>
                    <a:pt x="1060" y="11294"/>
                  </a:lnTo>
                  <a:cubicBezTo>
                    <a:pt x="0" y="13156"/>
                    <a:pt x="652" y="15524"/>
                    <a:pt x="2515" y="16583"/>
                  </a:cubicBezTo>
                  <a:cubicBezTo>
                    <a:pt x="3120" y="16927"/>
                    <a:pt x="3779" y="17091"/>
                    <a:pt x="4429" y="17091"/>
                  </a:cubicBezTo>
                  <a:cubicBezTo>
                    <a:pt x="5779" y="17091"/>
                    <a:pt x="7090" y="16385"/>
                    <a:pt x="7805" y="15128"/>
                  </a:cubicBezTo>
                  <a:lnTo>
                    <a:pt x="14223" y="3835"/>
                  </a:lnTo>
                  <a:lnTo>
                    <a:pt x="74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49"/>
            <p:cNvSpPr/>
            <p:nvPr/>
          </p:nvSpPr>
          <p:spPr>
            <a:xfrm>
              <a:off x="5612600" y="1906250"/>
              <a:ext cx="292250" cy="379025"/>
            </a:xfrm>
            <a:custGeom>
              <a:avLst/>
              <a:gdLst/>
              <a:ahLst/>
              <a:cxnLst/>
              <a:rect l="l" t="t" r="r" b="b"/>
              <a:pathLst>
                <a:path w="11690" h="15161" extrusionOk="0">
                  <a:moveTo>
                    <a:pt x="8337" y="0"/>
                  </a:moveTo>
                  <a:lnTo>
                    <a:pt x="1" y="14664"/>
                  </a:lnTo>
                  <a:cubicBezTo>
                    <a:pt x="601" y="15001"/>
                    <a:pt x="1252" y="15161"/>
                    <a:pt x="1895" y="15161"/>
                  </a:cubicBezTo>
                  <a:cubicBezTo>
                    <a:pt x="3245" y="15161"/>
                    <a:pt x="4556" y="14455"/>
                    <a:pt x="5271" y="13199"/>
                  </a:cubicBezTo>
                  <a:lnTo>
                    <a:pt x="11689" y="1906"/>
                  </a:lnTo>
                  <a:lnTo>
                    <a:pt x="83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49"/>
            <p:cNvSpPr/>
            <p:nvPr/>
          </p:nvSpPr>
          <p:spPr>
            <a:xfrm>
              <a:off x="5604750" y="1945300"/>
              <a:ext cx="297100" cy="336300"/>
            </a:xfrm>
            <a:custGeom>
              <a:avLst/>
              <a:gdLst/>
              <a:ahLst/>
              <a:cxnLst/>
              <a:rect l="l" t="t" r="r" b="b"/>
              <a:pathLst>
                <a:path w="11884" h="13452" extrusionOk="0">
                  <a:moveTo>
                    <a:pt x="11531" y="1"/>
                  </a:moveTo>
                  <a:lnTo>
                    <a:pt x="5217" y="11107"/>
                  </a:lnTo>
                  <a:cubicBezTo>
                    <a:pt x="4675" y="12063"/>
                    <a:pt x="3898" y="12695"/>
                    <a:pt x="2972" y="12938"/>
                  </a:cubicBezTo>
                  <a:cubicBezTo>
                    <a:pt x="2698" y="13010"/>
                    <a:pt x="2416" y="13045"/>
                    <a:pt x="2133" y="13045"/>
                  </a:cubicBezTo>
                  <a:cubicBezTo>
                    <a:pt x="1481" y="13045"/>
                    <a:pt x="819" y="12857"/>
                    <a:pt x="210" y="12490"/>
                  </a:cubicBezTo>
                  <a:lnTo>
                    <a:pt x="0" y="12838"/>
                  </a:lnTo>
                  <a:cubicBezTo>
                    <a:pt x="34" y="12858"/>
                    <a:pt x="65" y="12876"/>
                    <a:pt x="98" y="12895"/>
                  </a:cubicBezTo>
                  <a:cubicBezTo>
                    <a:pt x="746" y="13263"/>
                    <a:pt x="1443" y="13452"/>
                    <a:pt x="2133" y="13452"/>
                  </a:cubicBezTo>
                  <a:cubicBezTo>
                    <a:pt x="2451" y="13452"/>
                    <a:pt x="2767" y="13412"/>
                    <a:pt x="3075" y="13330"/>
                  </a:cubicBezTo>
                  <a:cubicBezTo>
                    <a:pt x="4109" y="13059"/>
                    <a:pt x="4971" y="12360"/>
                    <a:pt x="5570" y="11308"/>
                  </a:cubicBezTo>
                  <a:lnTo>
                    <a:pt x="11883" y="201"/>
                  </a:lnTo>
                  <a:lnTo>
                    <a:pt x="115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49"/>
            <p:cNvSpPr/>
            <p:nvPr/>
          </p:nvSpPr>
          <p:spPr>
            <a:xfrm>
              <a:off x="5817025" y="1952675"/>
              <a:ext cx="64825" cy="42850"/>
            </a:xfrm>
            <a:custGeom>
              <a:avLst/>
              <a:gdLst/>
              <a:ahLst/>
              <a:cxnLst/>
              <a:rect l="l" t="t" r="r" b="b"/>
              <a:pathLst>
                <a:path w="2593" h="1714" extrusionOk="0">
                  <a:moveTo>
                    <a:pt x="201" y="0"/>
                  </a:moveTo>
                  <a:lnTo>
                    <a:pt x="0" y="354"/>
                  </a:lnTo>
                  <a:lnTo>
                    <a:pt x="2392" y="1713"/>
                  </a:lnTo>
                  <a:lnTo>
                    <a:pt x="2593" y="136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49"/>
            <p:cNvSpPr/>
            <p:nvPr/>
          </p:nvSpPr>
          <p:spPr>
            <a:xfrm>
              <a:off x="5834350" y="1922175"/>
              <a:ext cx="64850" cy="42850"/>
            </a:xfrm>
            <a:custGeom>
              <a:avLst/>
              <a:gdLst/>
              <a:ahLst/>
              <a:cxnLst/>
              <a:rect l="l" t="t" r="r" b="b"/>
              <a:pathLst>
                <a:path w="2594" h="1714" extrusionOk="0">
                  <a:moveTo>
                    <a:pt x="202" y="1"/>
                  </a:moveTo>
                  <a:lnTo>
                    <a:pt x="1" y="353"/>
                  </a:lnTo>
                  <a:lnTo>
                    <a:pt x="2392" y="1714"/>
                  </a:lnTo>
                  <a:lnTo>
                    <a:pt x="2593" y="1360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49"/>
            <p:cNvSpPr/>
            <p:nvPr/>
          </p:nvSpPr>
          <p:spPr>
            <a:xfrm>
              <a:off x="5811850" y="1961675"/>
              <a:ext cx="64825" cy="42825"/>
            </a:xfrm>
            <a:custGeom>
              <a:avLst/>
              <a:gdLst/>
              <a:ahLst/>
              <a:cxnLst/>
              <a:rect l="l" t="t" r="r" b="b"/>
              <a:pathLst>
                <a:path w="2593" h="1713" extrusionOk="0">
                  <a:moveTo>
                    <a:pt x="200" y="0"/>
                  </a:moveTo>
                  <a:lnTo>
                    <a:pt x="0" y="353"/>
                  </a:lnTo>
                  <a:lnTo>
                    <a:pt x="2393" y="1713"/>
                  </a:lnTo>
                  <a:lnTo>
                    <a:pt x="2593" y="136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49"/>
            <p:cNvSpPr/>
            <p:nvPr/>
          </p:nvSpPr>
          <p:spPr>
            <a:xfrm>
              <a:off x="5715375" y="1894975"/>
              <a:ext cx="64825" cy="42825"/>
            </a:xfrm>
            <a:custGeom>
              <a:avLst/>
              <a:gdLst/>
              <a:ahLst/>
              <a:cxnLst/>
              <a:rect l="l" t="t" r="r" b="b"/>
              <a:pathLst>
                <a:path w="2593" h="1713" extrusionOk="0">
                  <a:moveTo>
                    <a:pt x="201" y="0"/>
                  </a:moveTo>
                  <a:lnTo>
                    <a:pt x="0" y="354"/>
                  </a:lnTo>
                  <a:lnTo>
                    <a:pt x="2393" y="1713"/>
                  </a:lnTo>
                  <a:lnTo>
                    <a:pt x="2593" y="1359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49"/>
            <p:cNvSpPr/>
            <p:nvPr/>
          </p:nvSpPr>
          <p:spPr>
            <a:xfrm>
              <a:off x="5593050" y="1864900"/>
              <a:ext cx="210750" cy="260425"/>
            </a:xfrm>
            <a:custGeom>
              <a:avLst/>
              <a:gdLst/>
              <a:ahLst/>
              <a:cxnLst/>
              <a:rect l="l" t="t" r="r" b="b"/>
              <a:pathLst>
                <a:path w="8430" h="10417" extrusionOk="0">
                  <a:moveTo>
                    <a:pt x="5805" y="1"/>
                  </a:moveTo>
                  <a:lnTo>
                    <a:pt x="56" y="10114"/>
                  </a:lnTo>
                  <a:cubicBezTo>
                    <a:pt x="0" y="10211"/>
                    <a:pt x="35" y="10335"/>
                    <a:pt x="132" y="10390"/>
                  </a:cubicBezTo>
                  <a:cubicBezTo>
                    <a:pt x="163" y="10408"/>
                    <a:pt x="198" y="10416"/>
                    <a:pt x="232" y="10416"/>
                  </a:cubicBezTo>
                  <a:cubicBezTo>
                    <a:pt x="302" y="10416"/>
                    <a:pt x="371" y="10379"/>
                    <a:pt x="409" y="10314"/>
                  </a:cubicBezTo>
                  <a:lnTo>
                    <a:pt x="5958" y="553"/>
                  </a:lnTo>
                  <a:lnTo>
                    <a:pt x="8098" y="1770"/>
                  </a:lnTo>
                  <a:cubicBezTo>
                    <a:pt x="8129" y="1788"/>
                    <a:pt x="8163" y="1796"/>
                    <a:pt x="8197" y="1796"/>
                  </a:cubicBezTo>
                  <a:cubicBezTo>
                    <a:pt x="8268" y="1796"/>
                    <a:pt x="8336" y="1759"/>
                    <a:pt x="8373" y="1693"/>
                  </a:cubicBezTo>
                  <a:cubicBezTo>
                    <a:pt x="8429" y="1596"/>
                    <a:pt x="8395" y="1472"/>
                    <a:pt x="8298" y="1418"/>
                  </a:cubicBezTo>
                  <a:lnTo>
                    <a:pt x="5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49"/>
            <p:cNvSpPr/>
            <p:nvPr/>
          </p:nvSpPr>
          <p:spPr>
            <a:xfrm>
              <a:off x="5728275" y="1890950"/>
              <a:ext cx="56650" cy="38100"/>
            </a:xfrm>
            <a:custGeom>
              <a:avLst/>
              <a:gdLst/>
              <a:ahLst/>
              <a:cxnLst/>
              <a:rect l="l" t="t" r="r" b="b"/>
              <a:pathLst>
                <a:path w="2266" h="1524" extrusionOk="0">
                  <a:moveTo>
                    <a:pt x="199" y="0"/>
                  </a:moveTo>
                  <a:lnTo>
                    <a:pt x="1" y="349"/>
                  </a:lnTo>
                  <a:lnTo>
                    <a:pt x="2068" y="1523"/>
                  </a:lnTo>
                  <a:lnTo>
                    <a:pt x="2266" y="1175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49"/>
            <p:cNvSpPr/>
            <p:nvPr/>
          </p:nvSpPr>
          <p:spPr>
            <a:xfrm>
              <a:off x="5543700" y="1851225"/>
              <a:ext cx="368275" cy="439225"/>
            </a:xfrm>
            <a:custGeom>
              <a:avLst/>
              <a:gdLst/>
              <a:ahLst/>
              <a:cxnLst/>
              <a:rect l="l" t="t" r="r" b="b"/>
              <a:pathLst>
                <a:path w="14731" h="17569" extrusionOk="0">
                  <a:moveTo>
                    <a:pt x="7785" y="555"/>
                  </a:moveTo>
                  <a:lnTo>
                    <a:pt x="14176" y="4187"/>
                  </a:lnTo>
                  <a:lnTo>
                    <a:pt x="7857" y="15303"/>
                  </a:lnTo>
                  <a:cubicBezTo>
                    <a:pt x="7181" y="16493"/>
                    <a:pt x="5935" y="17162"/>
                    <a:pt x="4655" y="17162"/>
                  </a:cubicBezTo>
                  <a:cubicBezTo>
                    <a:pt x="4040" y="17162"/>
                    <a:pt x="3417" y="17008"/>
                    <a:pt x="2845" y="16683"/>
                  </a:cubicBezTo>
                  <a:cubicBezTo>
                    <a:pt x="1083" y="15682"/>
                    <a:pt x="463" y="13433"/>
                    <a:pt x="1466" y="11671"/>
                  </a:cubicBezTo>
                  <a:lnTo>
                    <a:pt x="7785" y="555"/>
                  </a:lnTo>
                  <a:close/>
                  <a:moveTo>
                    <a:pt x="7633" y="0"/>
                  </a:moveTo>
                  <a:lnTo>
                    <a:pt x="1114" y="11470"/>
                  </a:lnTo>
                  <a:cubicBezTo>
                    <a:pt x="0" y="13427"/>
                    <a:pt x="687" y="15922"/>
                    <a:pt x="2644" y="17036"/>
                  </a:cubicBezTo>
                  <a:cubicBezTo>
                    <a:pt x="3280" y="17397"/>
                    <a:pt x="3972" y="17568"/>
                    <a:pt x="4655" y="17568"/>
                  </a:cubicBezTo>
                  <a:cubicBezTo>
                    <a:pt x="6076" y="17568"/>
                    <a:pt x="7458" y="16826"/>
                    <a:pt x="8211" y="15505"/>
                  </a:cubicBezTo>
                  <a:lnTo>
                    <a:pt x="14730" y="4035"/>
                  </a:lnTo>
                  <a:lnTo>
                    <a:pt x="76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8" name="Google Shape;1858;p49"/>
          <p:cNvSpPr txBox="1"/>
          <p:nvPr/>
        </p:nvSpPr>
        <p:spPr>
          <a:xfrm rot="618">
            <a:off x="0" y="584474"/>
            <a:ext cx="8959702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 classi dell’ultimo biennio saranno coinvolte nel progetto ministeriale di educazione motoria che prevede 2h di attività la settimana con l’esperto. </a:t>
            </a:r>
            <a:endParaRPr/>
          </a:p>
        </p:txBody>
      </p:sp>
      <p:sp>
        <p:nvSpPr>
          <p:cNvPr id="1859" name="Google Shape;1859;p49"/>
          <p:cNvSpPr txBox="1">
            <a:spLocks noGrp="1"/>
          </p:cNvSpPr>
          <p:nvPr>
            <p:ph type="title"/>
          </p:nvPr>
        </p:nvSpPr>
        <p:spPr>
          <a:xfrm>
            <a:off x="2594318" y="1069679"/>
            <a:ext cx="3133674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</a:pPr>
            <a:r>
              <a:rPr lang="en" sz="2200"/>
              <a:t>PROPOSTA DI ORARIO</a:t>
            </a:r>
            <a:endParaRPr sz="2200"/>
          </a:p>
        </p:txBody>
      </p:sp>
      <p:sp>
        <p:nvSpPr>
          <p:cNvPr id="1860" name="Google Shape;1860;p49"/>
          <p:cNvSpPr txBox="1"/>
          <p:nvPr/>
        </p:nvSpPr>
        <p:spPr>
          <a:xfrm>
            <a:off x="696386" y="1506919"/>
            <a:ext cx="2648614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200"/>
              <a:buFont typeface="Baloo 2"/>
              <a:buNone/>
            </a:pPr>
            <a:r>
              <a:rPr lang="en" sz="2200" b="1" i="0" u="none" strike="noStrike" cap="none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rPr>
              <a:t>Classi I – II - III</a:t>
            </a:r>
            <a:endParaRPr/>
          </a:p>
        </p:txBody>
      </p:sp>
      <p:sp>
        <p:nvSpPr>
          <p:cNvPr id="1861" name="Google Shape;1861;p49"/>
          <p:cNvSpPr txBox="1"/>
          <p:nvPr/>
        </p:nvSpPr>
        <p:spPr>
          <a:xfrm>
            <a:off x="5308959" y="1505610"/>
            <a:ext cx="2648614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200"/>
              <a:buFont typeface="Baloo 2"/>
              <a:buNone/>
            </a:pPr>
            <a:r>
              <a:rPr lang="en" sz="2200" b="1" i="0" u="none" strike="noStrike" cap="none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rPr>
              <a:t>Classi IV – V</a:t>
            </a:r>
            <a:endParaRPr/>
          </a:p>
        </p:txBody>
      </p:sp>
      <p:sp>
        <p:nvSpPr>
          <p:cNvPr id="1862" name="Google Shape;1862;p49"/>
          <p:cNvSpPr txBox="1"/>
          <p:nvPr/>
        </p:nvSpPr>
        <p:spPr>
          <a:xfrm>
            <a:off x="4949442" y="2419973"/>
            <a:ext cx="3123045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623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None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da lunedì a venerdì </a:t>
            </a:r>
            <a:endParaRPr dirty="0"/>
          </a:p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    dalle </a:t>
            </a:r>
            <a:r>
              <a:rPr lang="en" sz="1600">
                <a:latin typeface="ABeeZee"/>
                <a:ea typeface="ABeeZee"/>
                <a:cs typeface="ABeeZee"/>
                <a:sym typeface="ABeeZee"/>
              </a:rPr>
              <a:t>8.00</a:t>
            </a:r>
            <a:r>
              <a:rPr lang="en" sz="1600" b="0" i="0" u="none" strike="noStrike" cap="none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 alle 12.30</a:t>
            </a:r>
            <a:endParaRPr dirty="0"/>
          </a:p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marL="35623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None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con tre rientri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600" b="0" i="0" u="none" strike="noStrike" cap="none" dirty="0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pomeridiani: lunedì, martedì, venerdì </a:t>
            </a:r>
            <a:endParaRPr dirty="0"/>
          </a:p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None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    dalle 13.40 alle 15.40</a:t>
            </a:r>
            <a:endParaRPr sz="1600" b="0" i="0" u="none" strike="noStrike" cap="none" dirty="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7" name="Google Shape;1867;p50"/>
          <p:cNvGrpSpPr/>
          <p:nvPr/>
        </p:nvGrpSpPr>
        <p:grpSpPr>
          <a:xfrm>
            <a:off x="5515871" y="145269"/>
            <a:ext cx="2449585" cy="2363659"/>
            <a:chOff x="3788625" y="496125"/>
            <a:chExt cx="1224425" cy="1181475"/>
          </a:xfrm>
        </p:grpSpPr>
        <p:sp>
          <p:nvSpPr>
            <p:cNvPr id="1868" name="Google Shape;1868;p50"/>
            <p:cNvSpPr/>
            <p:nvPr/>
          </p:nvSpPr>
          <p:spPr>
            <a:xfrm>
              <a:off x="3792300" y="499850"/>
              <a:ext cx="1217050" cy="123050"/>
            </a:xfrm>
            <a:custGeom>
              <a:avLst/>
              <a:gdLst/>
              <a:ahLst/>
              <a:cxnLst/>
              <a:rect l="l" t="t" r="r" b="b"/>
              <a:pathLst>
                <a:path w="48682" h="4922" extrusionOk="0">
                  <a:moveTo>
                    <a:pt x="3004" y="0"/>
                  </a:moveTo>
                  <a:cubicBezTo>
                    <a:pt x="1346" y="0"/>
                    <a:pt x="1" y="1345"/>
                    <a:pt x="1" y="3004"/>
                  </a:cubicBezTo>
                  <a:lnTo>
                    <a:pt x="1" y="4922"/>
                  </a:lnTo>
                  <a:lnTo>
                    <a:pt x="48682" y="4922"/>
                  </a:lnTo>
                  <a:lnTo>
                    <a:pt x="48682" y="3004"/>
                  </a:lnTo>
                  <a:cubicBezTo>
                    <a:pt x="48682" y="1345"/>
                    <a:pt x="47337" y="0"/>
                    <a:pt x="45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50"/>
            <p:cNvSpPr/>
            <p:nvPr/>
          </p:nvSpPr>
          <p:spPr>
            <a:xfrm>
              <a:off x="3788625" y="496125"/>
              <a:ext cx="1224425" cy="130425"/>
            </a:xfrm>
            <a:custGeom>
              <a:avLst/>
              <a:gdLst/>
              <a:ahLst/>
              <a:cxnLst/>
              <a:rect l="l" t="t" r="r" b="b"/>
              <a:pathLst>
                <a:path w="48977" h="5217" extrusionOk="0">
                  <a:moveTo>
                    <a:pt x="45826" y="299"/>
                  </a:moveTo>
                  <a:cubicBezTo>
                    <a:pt x="47400" y="299"/>
                    <a:pt x="48681" y="1579"/>
                    <a:pt x="48681" y="3153"/>
                  </a:cubicBezTo>
                  <a:lnTo>
                    <a:pt x="48681" y="4922"/>
                  </a:lnTo>
                  <a:lnTo>
                    <a:pt x="296" y="4922"/>
                  </a:lnTo>
                  <a:lnTo>
                    <a:pt x="296" y="3153"/>
                  </a:lnTo>
                  <a:cubicBezTo>
                    <a:pt x="296" y="1579"/>
                    <a:pt x="1577" y="299"/>
                    <a:pt x="3151" y="299"/>
                  </a:cubicBezTo>
                  <a:close/>
                  <a:moveTo>
                    <a:pt x="3151" y="1"/>
                  </a:moveTo>
                  <a:cubicBezTo>
                    <a:pt x="1414" y="1"/>
                    <a:pt x="0" y="1415"/>
                    <a:pt x="0" y="3152"/>
                  </a:cubicBezTo>
                  <a:lnTo>
                    <a:pt x="0" y="5217"/>
                  </a:lnTo>
                  <a:lnTo>
                    <a:pt x="48977" y="5217"/>
                  </a:lnTo>
                  <a:lnTo>
                    <a:pt x="48977" y="3152"/>
                  </a:lnTo>
                  <a:cubicBezTo>
                    <a:pt x="48977" y="1415"/>
                    <a:pt x="47563" y="1"/>
                    <a:pt x="45826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50"/>
            <p:cNvSpPr/>
            <p:nvPr/>
          </p:nvSpPr>
          <p:spPr>
            <a:xfrm>
              <a:off x="4792350" y="540325"/>
              <a:ext cx="42100" cy="42100"/>
            </a:xfrm>
            <a:custGeom>
              <a:avLst/>
              <a:gdLst/>
              <a:ahLst/>
              <a:cxnLst/>
              <a:rect l="l" t="t" r="r" b="b"/>
              <a:pathLst>
                <a:path w="1684" h="1684" extrusionOk="0">
                  <a:moveTo>
                    <a:pt x="844" y="0"/>
                  </a:moveTo>
                  <a:cubicBezTo>
                    <a:pt x="843" y="0"/>
                    <a:pt x="842" y="0"/>
                    <a:pt x="842" y="0"/>
                  </a:cubicBezTo>
                  <a:cubicBezTo>
                    <a:pt x="377" y="0"/>
                    <a:pt x="0" y="377"/>
                    <a:pt x="0" y="842"/>
                  </a:cubicBezTo>
                  <a:cubicBezTo>
                    <a:pt x="0" y="1306"/>
                    <a:pt x="376" y="1684"/>
                    <a:pt x="842" y="1684"/>
                  </a:cubicBezTo>
                  <a:cubicBezTo>
                    <a:pt x="1306" y="1684"/>
                    <a:pt x="1683" y="1308"/>
                    <a:pt x="1683" y="842"/>
                  </a:cubicBezTo>
                  <a:cubicBezTo>
                    <a:pt x="1683" y="378"/>
                    <a:pt x="1307" y="0"/>
                    <a:pt x="8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50"/>
            <p:cNvSpPr/>
            <p:nvPr/>
          </p:nvSpPr>
          <p:spPr>
            <a:xfrm>
              <a:off x="4789700" y="537725"/>
              <a:ext cx="47300" cy="47300"/>
            </a:xfrm>
            <a:custGeom>
              <a:avLst/>
              <a:gdLst/>
              <a:ahLst/>
              <a:cxnLst/>
              <a:rect l="l" t="t" r="r" b="b"/>
              <a:pathLst>
                <a:path w="1892" h="1892" extrusionOk="0">
                  <a:moveTo>
                    <a:pt x="946" y="207"/>
                  </a:moveTo>
                  <a:cubicBezTo>
                    <a:pt x="1354" y="207"/>
                    <a:pt x="1685" y="539"/>
                    <a:pt x="1685" y="946"/>
                  </a:cubicBezTo>
                  <a:cubicBezTo>
                    <a:pt x="1685" y="1354"/>
                    <a:pt x="1354" y="1686"/>
                    <a:pt x="946" y="1686"/>
                  </a:cubicBezTo>
                  <a:cubicBezTo>
                    <a:pt x="539" y="1686"/>
                    <a:pt x="207" y="1354"/>
                    <a:pt x="207" y="946"/>
                  </a:cubicBezTo>
                  <a:cubicBezTo>
                    <a:pt x="207" y="539"/>
                    <a:pt x="539" y="207"/>
                    <a:pt x="946" y="207"/>
                  </a:cubicBezTo>
                  <a:close/>
                  <a:moveTo>
                    <a:pt x="946" y="0"/>
                  </a:moveTo>
                  <a:cubicBezTo>
                    <a:pt x="424" y="0"/>
                    <a:pt x="1" y="425"/>
                    <a:pt x="1" y="946"/>
                  </a:cubicBezTo>
                  <a:cubicBezTo>
                    <a:pt x="1" y="1467"/>
                    <a:pt x="424" y="1892"/>
                    <a:pt x="946" y="1892"/>
                  </a:cubicBezTo>
                  <a:cubicBezTo>
                    <a:pt x="1469" y="1892"/>
                    <a:pt x="1891" y="1467"/>
                    <a:pt x="1891" y="946"/>
                  </a:cubicBezTo>
                  <a:cubicBezTo>
                    <a:pt x="1891" y="425"/>
                    <a:pt x="1466" y="0"/>
                    <a:pt x="94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50"/>
            <p:cNvSpPr/>
            <p:nvPr/>
          </p:nvSpPr>
          <p:spPr>
            <a:xfrm>
              <a:off x="4856400" y="540325"/>
              <a:ext cx="42125" cy="42100"/>
            </a:xfrm>
            <a:custGeom>
              <a:avLst/>
              <a:gdLst/>
              <a:ahLst/>
              <a:cxnLst/>
              <a:rect l="l" t="t" r="r" b="b"/>
              <a:pathLst>
                <a:path w="1685" h="1684" extrusionOk="0">
                  <a:moveTo>
                    <a:pt x="845" y="0"/>
                  </a:moveTo>
                  <a:cubicBezTo>
                    <a:pt x="844" y="0"/>
                    <a:pt x="843" y="0"/>
                    <a:pt x="843" y="0"/>
                  </a:cubicBezTo>
                  <a:cubicBezTo>
                    <a:pt x="379" y="0"/>
                    <a:pt x="1" y="377"/>
                    <a:pt x="1" y="842"/>
                  </a:cubicBezTo>
                  <a:cubicBezTo>
                    <a:pt x="1" y="1306"/>
                    <a:pt x="377" y="1684"/>
                    <a:pt x="843" y="1684"/>
                  </a:cubicBezTo>
                  <a:cubicBezTo>
                    <a:pt x="1307" y="1684"/>
                    <a:pt x="1684" y="1308"/>
                    <a:pt x="1684" y="842"/>
                  </a:cubicBezTo>
                  <a:cubicBezTo>
                    <a:pt x="1684" y="378"/>
                    <a:pt x="1308" y="0"/>
                    <a:pt x="8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50"/>
            <p:cNvSpPr/>
            <p:nvPr/>
          </p:nvSpPr>
          <p:spPr>
            <a:xfrm>
              <a:off x="4853800" y="537725"/>
              <a:ext cx="47325" cy="47300"/>
            </a:xfrm>
            <a:custGeom>
              <a:avLst/>
              <a:gdLst/>
              <a:ahLst/>
              <a:cxnLst/>
              <a:rect l="l" t="t" r="r" b="b"/>
              <a:pathLst>
                <a:path w="1893" h="1892" extrusionOk="0">
                  <a:moveTo>
                    <a:pt x="947" y="207"/>
                  </a:moveTo>
                  <a:cubicBezTo>
                    <a:pt x="1353" y="207"/>
                    <a:pt x="1685" y="539"/>
                    <a:pt x="1685" y="946"/>
                  </a:cubicBezTo>
                  <a:cubicBezTo>
                    <a:pt x="1685" y="1354"/>
                    <a:pt x="1354" y="1686"/>
                    <a:pt x="947" y="1686"/>
                  </a:cubicBezTo>
                  <a:cubicBezTo>
                    <a:pt x="538" y="1686"/>
                    <a:pt x="207" y="1354"/>
                    <a:pt x="207" y="946"/>
                  </a:cubicBezTo>
                  <a:cubicBezTo>
                    <a:pt x="207" y="539"/>
                    <a:pt x="538" y="207"/>
                    <a:pt x="947" y="207"/>
                  </a:cubicBezTo>
                  <a:close/>
                  <a:moveTo>
                    <a:pt x="947" y="0"/>
                  </a:moveTo>
                  <a:cubicBezTo>
                    <a:pt x="425" y="0"/>
                    <a:pt x="1" y="425"/>
                    <a:pt x="1" y="946"/>
                  </a:cubicBezTo>
                  <a:cubicBezTo>
                    <a:pt x="1" y="1467"/>
                    <a:pt x="426" y="1892"/>
                    <a:pt x="947" y="1892"/>
                  </a:cubicBezTo>
                  <a:cubicBezTo>
                    <a:pt x="1467" y="1892"/>
                    <a:pt x="1892" y="1467"/>
                    <a:pt x="1892" y="946"/>
                  </a:cubicBezTo>
                  <a:cubicBezTo>
                    <a:pt x="1892" y="425"/>
                    <a:pt x="1467" y="0"/>
                    <a:pt x="947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50"/>
            <p:cNvSpPr/>
            <p:nvPr/>
          </p:nvSpPr>
          <p:spPr>
            <a:xfrm>
              <a:off x="4920325" y="540325"/>
              <a:ext cx="42100" cy="42100"/>
            </a:xfrm>
            <a:custGeom>
              <a:avLst/>
              <a:gdLst/>
              <a:ahLst/>
              <a:cxnLst/>
              <a:rect l="l" t="t" r="r" b="b"/>
              <a:pathLst>
                <a:path w="1684" h="1684" extrusionOk="0">
                  <a:moveTo>
                    <a:pt x="844" y="0"/>
                  </a:moveTo>
                  <a:cubicBezTo>
                    <a:pt x="843" y="0"/>
                    <a:pt x="843" y="0"/>
                    <a:pt x="842" y="0"/>
                  </a:cubicBezTo>
                  <a:cubicBezTo>
                    <a:pt x="378" y="0"/>
                    <a:pt x="0" y="377"/>
                    <a:pt x="0" y="842"/>
                  </a:cubicBezTo>
                  <a:cubicBezTo>
                    <a:pt x="0" y="1306"/>
                    <a:pt x="376" y="1684"/>
                    <a:pt x="842" y="1684"/>
                  </a:cubicBezTo>
                  <a:cubicBezTo>
                    <a:pt x="1306" y="1684"/>
                    <a:pt x="1684" y="1308"/>
                    <a:pt x="1684" y="842"/>
                  </a:cubicBezTo>
                  <a:cubicBezTo>
                    <a:pt x="1684" y="378"/>
                    <a:pt x="1307" y="0"/>
                    <a:pt x="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50"/>
            <p:cNvSpPr/>
            <p:nvPr/>
          </p:nvSpPr>
          <p:spPr>
            <a:xfrm>
              <a:off x="4917725" y="537725"/>
              <a:ext cx="47300" cy="47300"/>
            </a:xfrm>
            <a:custGeom>
              <a:avLst/>
              <a:gdLst/>
              <a:ahLst/>
              <a:cxnLst/>
              <a:rect l="l" t="t" r="r" b="b"/>
              <a:pathLst>
                <a:path w="1892" h="1892" extrusionOk="0">
                  <a:moveTo>
                    <a:pt x="946" y="207"/>
                  </a:moveTo>
                  <a:cubicBezTo>
                    <a:pt x="1353" y="207"/>
                    <a:pt x="1685" y="539"/>
                    <a:pt x="1685" y="946"/>
                  </a:cubicBezTo>
                  <a:cubicBezTo>
                    <a:pt x="1685" y="1354"/>
                    <a:pt x="1353" y="1686"/>
                    <a:pt x="946" y="1686"/>
                  </a:cubicBezTo>
                  <a:cubicBezTo>
                    <a:pt x="538" y="1686"/>
                    <a:pt x="207" y="1354"/>
                    <a:pt x="207" y="946"/>
                  </a:cubicBezTo>
                  <a:cubicBezTo>
                    <a:pt x="207" y="539"/>
                    <a:pt x="538" y="207"/>
                    <a:pt x="946" y="207"/>
                  </a:cubicBezTo>
                  <a:close/>
                  <a:moveTo>
                    <a:pt x="946" y="0"/>
                  </a:moveTo>
                  <a:cubicBezTo>
                    <a:pt x="424" y="0"/>
                    <a:pt x="0" y="425"/>
                    <a:pt x="0" y="946"/>
                  </a:cubicBezTo>
                  <a:cubicBezTo>
                    <a:pt x="0" y="1467"/>
                    <a:pt x="425" y="1892"/>
                    <a:pt x="946" y="1892"/>
                  </a:cubicBezTo>
                  <a:cubicBezTo>
                    <a:pt x="1467" y="1892"/>
                    <a:pt x="1892" y="1467"/>
                    <a:pt x="1892" y="946"/>
                  </a:cubicBezTo>
                  <a:cubicBezTo>
                    <a:pt x="1892" y="425"/>
                    <a:pt x="1467" y="0"/>
                    <a:pt x="94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50"/>
            <p:cNvSpPr/>
            <p:nvPr/>
          </p:nvSpPr>
          <p:spPr>
            <a:xfrm>
              <a:off x="3792350" y="622850"/>
              <a:ext cx="1217025" cy="1051075"/>
            </a:xfrm>
            <a:custGeom>
              <a:avLst/>
              <a:gdLst/>
              <a:ahLst/>
              <a:cxnLst/>
              <a:rect l="l" t="t" r="r" b="b"/>
              <a:pathLst>
                <a:path w="48681" h="42043" extrusionOk="0">
                  <a:moveTo>
                    <a:pt x="1" y="1"/>
                  </a:moveTo>
                  <a:lnTo>
                    <a:pt x="1" y="39040"/>
                  </a:lnTo>
                  <a:cubicBezTo>
                    <a:pt x="1" y="40698"/>
                    <a:pt x="1344" y="42042"/>
                    <a:pt x="3003" y="42042"/>
                  </a:cubicBezTo>
                  <a:lnTo>
                    <a:pt x="45678" y="42042"/>
                  </a:lnTo>
                  <a:cubicBezTo>
                    <a:pt x="47336" y="42042"/>
                    <a:pt x="48681" y="40698"/>
                    <a:pt x="48681" y="39040"/>
                  </a:cubicBezTo>
                  <a:lnTo>
                    <a:pt x="486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50"/>
            <p:cNvSpPr/>
            <p:nvPr/>
          </p:nvSpPr>
          <p:spPr>
            <a:xfrm>
              <a:off x="3793350" y="1611275"/>
              <a:ext cx="1214975" cy="62650"/>
            </a:xfrm>
            <a:custGeom>
              <a:avLst/>
              <a:gdLst/>
              <a:ahLst/>
              <a:cxnLst/>
              <a:rect l="l" t="t" r="r" b="b"/>
              <a:pathLst>
                <a:path w="48599" h="2506" extrusionOk="0">
                  <a:moveTo>
                    <a:pt x="1" y="0"/>
                  </a:moveTo>
                  <a:cubicBezTo>
                    <a:pt x="239" y="1422"/>
                    <a:pt x="1473" y="2505"/>
                    <a:pt x="2962" y="2505"/>
                  </a:cubicBezTo>
                  <a:lnTo>
                    <a:pt x="45637" y="2505"/>
                  </a:lnTo>
                  <a:cubicBezTo>
                    <a:pt x="47126" y="2505"/>
                    <a:pt x="48361" y="1422"/>
                    <a:pt x="48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50"/>
            <p:cNvSpPr/>
            <p:nvPr/>
          </p:nvSpPr>
          <p:spPr>
            <a:xfrm>
              <a:off x="3796125" y="596700"/>
              <a:ext cx="1209300" cy="22325"/>
            </a:xfrm>
            <a:custGeom>
              <a:avLst/>
              <a:gdLst/>
              <a:ahLst/>
              <a:cxnLst/>
              <a:rect l="l" t="t" r="r" b="b"/>
              <a:pathLst>
                <a:path w="48372" h="893" extrusionOk="0">
                  <a:moveTo>
                    <a:pt x="0" y="1"/>
                  </a:moveTo>
                  <a:lnTo>
                    <a:pt x="0" y="892"/>
                  </a:lnTo>
                  <a:lnTo>
                    <a:pt x="48372" y="892"/>
                  </a:lnTo>
                  <a:lnTo>
                    <a:pt x="48372" y="1"/>
                  </a:lnTo>
                  <a:close/>
                </a:path>
              </a:pathLst>
            </a:custGeom>
            <a:solidFill>
              <a:srgbClr val="FF89BC">
                <a:alpha val="3019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50"/>
            <p:cNvSpPr/>
            <p:nvPr/>
          </p:nvSpPr>
          <p:spPr>
            <a:xfrm>
              <a:off x="3806825" y="511000"/>
              <a:ext cx="366700" cy="101800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50"/>
            <p:cNvSpPr/>
            <p:nvPr/>
          </p:nvSpPr>
          <p:spPr>
            <a:xfrm>
              <a:off x="3788625" y="619175"/>
              <a:ext cx="1224425" cy="1058425"/>
            </a:xfrm>
            <a:custGeom>
              <a:avLst/>
              <a:gdLst/>
              <a:ahLst/>
              <a:cxnLst/>
              <a:rect l="l" t="t" r="r" b="b"/>
              <a:pathLst>
                <a:path w="48977" h="42337" extrusionOk="0">
                  <a:moveTo>
                    <a:pt x="48681" y="295"/>
                  </a:moveTo>
                  <a:lnTo>
                    <a:pt x="48681" y="39186"/>
                  </a:lnTo>
                  <a:cubicBezTo>
                    <a:pt x="48681" y="40760"/>
                    <a:pt x="47400" y="42041"/>
                    <a:pt x="45826" y="42041"/>
                  </a:cubicBezTo>
                  <a:lnTo>
                    <a:pt x="3151" y="42041"/>
                  </a:lnTo>
                  <a:cubicBezTo>
                    <a:pt x="1577" y="42041"/>
                    <a:pt x="297" y="40760"/>
                    <a:pt x="297" y="39186"/>
                  </a:cubicBezTo>
                  <a:lnTo>
                    <a:pt x="297" y="295"/>
                  </a:lnTo>
                  <a:close/>
                  <a:moveTo>
                    <a:pt x="0" y="0"/>
                  </a:moveTo>
                  <a:lnTo>
                    <a:pt x="0" y="39186"/>
                  </a:lnTo>
                  <a:cubicBezTo>
                    <a:pt x="0" y="40923"/>
                    <a:pt x="1414" y="42337"/>
                    <a:pt x="3151" y="42337"/>
                  </a:cubicBezTo>
                  <a:lnTo>
                    <a:pt x="45826" y="42337"/>
                  </a:lnTo>
                  <a:cubicBezTo>
                    <a:pt x="47563" y="42337"/>
                    <a:pt x="48977" y="40924"/>
                    <a:pt x="48976" y="39187"/>
                  </a:cubicBezTo>
                  <a:lnTo>
                    <a:pt x="48976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1" name="Google Shape;1881;p50"/>
          <p:cNvSpPr/>
          <p:nvPr/>
        </p:nvSpPr>
        <p:spPr>
          <a:xfrm>
            <a:off x="1360850" y="1593451"/>
            <a:ext cx="150402" cy="177598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50"/>
          <p:cNvSpPr txBox="1">
            <a:spLocks noGrp="1"/>
          </p:cNvSpPr>
          <p:nvPr>
            <p:ph type="title"/>
          </p:nvPr>
        </p:nvSpPr>
        <p:spPr>
          <a:xfrm>
            <a:off x="1436051" y="2571750"/>
            <a:ext cx="27264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I nostri SPAZI</a:t>
            </a:r>
            <a:endParaRPr/>
          </a:p>
        </p:txBody>
      </p:sp>
      <p:sp>
        <p:nvSpPr>
          <p:cNvPr id="1883" name="Google Shape;1883;p50"/>
          <p:cNvSpPr txBox="1">
            <a:spLocks noGrp="1"/>
          </p:cNvSpPr>
          <p:nvPr>
            <p:ph type="title" idx="2"/>
          </p:nvPr>
        </p:nvSpPr>
        <p:spPr>
          <a:xfrm>
            <a:off x="6015836" y="715249"/>
            <a:ext cx="15501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1884" name="Google Shape;1884;p50"/>
          <p:cNvGrpSpPr/>
          <p:nvPr/>
        </p:nvGrpSpPr>
        <p:grpSpPr>
          <a:xfrm rot="2700000">
            <a:off x="3294403" y="504576"/>
            <a:ext cx="1211801" cy="1565934"/>
            <a:chOff x="5543700" y="1778175"/>
            <a:chExt cx="396425" cy="512275"/>
          </a:xfrm>
        </p:grpSpPr>
        <p:sp>
          <p:nvSpPr>
            <p:cNvPr id="1885" name="Google Shape;1885;p50"/>
            <p:cNvSpPr/>
            <p:nvPr/>
          </p:nvSpPr>
          <p:spPr>
            <a:xfrm>
              <a:off x="5757250" y="1784975"/>
              <a:ext cx="176150" cy="157550"/>
            </a:xfrm>
            <a:custGeom>
              <a:avLst/>
              <a:gdLst/>
              <a:ahLst/>
              <a:cxnLst/>
              <a:rect l="l" t="t" r="r" b="b"/>
              <a:pathLst>
                <a:path w="7046" h="6302" extrusionOk="0">
                  <a:moveTo>
                    <a:pt x="1929" y="0"/>
                  </a:moveTo>
                  <a:lnTo>
                    <a:pt x="0" y="3392"/>
                  </a:lnTo>
                  <a:lnTo>
                    <a:pt x="5117" y="6301"/>
                  </a:lnTo>
                  <a:lnTo>
                    <a:pt x="7046" y="2909"/>
                  </a:lnTo>
                  <a:lnTo>
                    <a:pt x="19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50"/>
            <p:cNvSpPr/>
            <p:nvPr/>
          </p:nvSpPr>
          <p:spPr>
            <a:xfrm>
              <a:off x="5795500" y="1833000"/>
              <a:ext cx="43125" cy="34800"/>
            </a:xfrm>
            <a:custGeom>
              <a:avLst/>
              <a:gdLst/>
              <a:ahLst/>
              <a:cxnLst/>
              <a:rect l="l" t="t" r="r" b="b"/>
              <a:pathLst>
                <a:path w="1725" h="1392" extrusionOk="0">
                  <a:moveTo>
                    <a:pt x="347" y="0"/>
                  </a:moveTo>
                  <a:lnTo>
                    <a:pt x="1" y="608"/>
                  </a:lnTo>
                  <a:lnTo>
                    <a:pt x="1379" y="1391"/>
                  </a:lnTo>
                  <a:lnTo>
                    <a:pt x="1724" y="783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50"/>
            <p:cNvSpPr/>
            <p:nvPr/>
          </p:nvSpPr>
          <p:spPr>
            <a:xfrm>
              <a:off x="5851825" y="1864775"/>
              <a:ext cx="43100" cy="34825"/>
            </a:xfrm>
            <a:custGeom>
              <a:avLst/>
              <a:gdLst/>
              <a:ahLst/>
              <a:cxnLst/>
              <a:rect l="l" t="t" r="r" b="b"/>
              <a:pathLst>
                <a:path w="1724" h="1393" extrusionOk="0">
                  <a:moveTo>
                    <a:pt x="346" y="0"/>
                  </a:moveTo>
                  <a:lnTo>
                    <a:pt x="0" y="609"/>
                  </a:lnTo>
                  <a:lnTo>
                    <a:pt x="1378" y="1392"/>
                  </a:lnTo>
                  <a:lnTo>
                    <a:pt x="1724" y="78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50"/>
            <p:cNvSpPr/>
            <p:nvPr/>
          </p:nvSpPr>
          <p:spPr>
            <a:xfrm>
              <a:off x="5757025" y="1850925"/>
              <a:ext cx="138750" cy="91700"/>
            </a:xfrm>
            <a:custGeom>
              <a:avLst/>
              <a:gdLst/>
              <a:ahLst/>
              <a:cxnLst/>
              <a:rect l="l" t="t" r="r" b="b"/>
              <a:pathLst>
                <a:path w="5550" h="3668" extrusionOk="0">
                  <a:moveTo>
                    <a:pt x="432" y="1"/>
                  </a:moveTo>
                  <a:lnTo>
                    <a:pt x="1" y="758"/>
                  </a:lnTo>
                  <a:lnTo>
                    <a:pt x="5118" y="3667"/>
                  </a:lnTo>
                  <a:lnTo>
                    <a:pt x="5549" y="2910"/>
                  </a:lnTo>
                  <a:lnTo>
                    <a:pt x="432" y="1"/>
                  </a:lnTo>
                  <a:close/>
                </a:path>
              </a:pathLst>
            </a:custGeom>
            <a:solidFill>
              <a:srgbClr val="9EA2E0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50"/>
            <p:cNvSpPr/>
            <p:nvPr/>
          </p:nvSpPr>
          <p:spPr>
            <a:xfrm>
              <a:off x="5750150" y="1778175"/>
              <a:ext cx="189975" cy="171400"/>
            </a:xfrm>
            <a:custGeom>
              <a:avLst/>
              <a:gdLst/>
              <a:ahLst/>
              <a:cxnLst/>
              <a:rect l="l" t="t" r="r" b="b"/>
              <a:pathLst>
                <a:path w="7599" h="6856" extrusionOk="0">
                  <a:moveTo>
                    <a:pt x="2280" y="553"/>
                  </a:moveTo>
                  <a:lnTo>
                    <a:pt x="7045" y="3260"/>
                  </a:lnTo>
                  <a:lnTo>
                    <a:pt x="5316" y="6300"/>
                  </a:lnTo>
                  <a:lnTo>
                    <a:pt x="552" y="3592"/>
                  </a:lnTo>
                  <a:lnTo>
                    <a:pt x="2280" y="553"/>
                  </a:lnTo>
                  <a:close/>
                  <a:moveTo>
                    <a:pt x="2129" y="1"/>
                  </a:moveTo>
                  <a:lnTo>
                    <a:pt x="0" y="3746"/>
                  </a:lnTo>
                  <a:lnTo>
                    <a:pt x="5470" y="6855"/>
                  </a:lnTo>
                  <a:lnTo>
                    <a:pt x="7598" y="3110"/>
                  </a:lnTo>
                  <a:lnTo>
                    <a:pt x="21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50"/>
            <p:cNvSpPr/>
            <p:nvPr/>
          </p:nvSpPr>
          <p:spPr>
            <a:xfrm>
              <a:off x="5549250" y="1858025"/>
              <a:ext cx="355600" cy="427275"/>
            </a:xfrm>
            <a:custGeom>
              <a:avLst/>
              <a:gdLst/>
              <a:ahLst/>
              <a:cxnLst/>
              <a:rect l="l" t="t" r="r" b="b"/>
              <a:pathLst>
                <a:path w="14224" h="17091" extrusionOk="0">
                  <a:moveTo>
                    <a:pt x="7478" y="1"/>
                  </a:moveTo>
                  <a:lnTo>
                    <a:pt x="1060" y="11294"/>
                  </a:lnTo>
                  <a:cubicBezTo>
                    <a:pt x="0" y="13156"/>
                    <a:pt x="652" y="15524"/>
                    <a:pt x="2515" y="16583"/>
                  </a:cubicBezTo>
                  <a:cubicBezTo>
                    <a:pt x="3120" y="16927"/>
                    <a:pt x="3779" y="17091"/>
                    <a:pt x="4429" y="17091"/>
                  </a:cubicBezTo>
                  <a:cubicBezTo>
                    <a:pt x="5779" y="17091"/>
                    <a:pt x="7090" y="16385"/>
                    <a:pt x="7805" y="15128"/>
                  </a:cubicBezTo>
                  <a:lnTo>
                    <a:pt x="14223" y="3835"/>
                  </a:lnTo>
                  <a:lnTo>
                    <a:pt x="74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50"/>
            <p:cNvSpPr/>
            <p:nvPr/>
          </p:nvSpPr>
          <p:spPr>
            <a:xfrm>
              <a:off x="5612600" y="1906250"/>
              <a:ext cx="292250" cy="379025"/>
            </a:xfrm>
            <a:custGeom>
              <a:avLst/>
              <a:gdLst/>
              <a:ahLst/>
              <a:cxnLst/>
              <a:rect l="l" t="t" r="r" b="b"/>
              <a:pathLst>
                <a:path w="11690" h="15161" extrusionOk="0">
                  <a:moveTo>
                    <a:pt x="8337" y="0"/>
                  </a:moveTo>
                  <a:lnTo>
                    <a:pt x="1" y="14664"/>
                  </a:lnTo>
                  <a:cubicBezTo>
                    <a:pt x="601" y="15001"/>
                    <a:pt x="1252" y="15161"/>
                    <a:pt x="1895" y="15161"/>
                  </a:cubicBezTo>
                  <a:cubicBezTo>
                    <a:pt x="3245" y="15161"/>
                    <a:pt x="4556" y="14455"/>
                    <a:pt x="5271" y="13199"/>
                  </a:cubicBezTo>
                  <a:lnTo>
                    <a:pt x="11689" y="1906"/>
                  </a:lnTo>
                  <a:lnTo>
                    <a:pt x="83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50"/>
            <p:cNvSpPr/>
            <p:nvPr/>
          </p:nvSpPr>
          <p:spPr>
            <a:xfrm>
              <a:off x="5604750" y="1945300"/>
              <a:ext cx="297100" cy="336300"/>
            </a:xfrm>
            <a:custGeom>
              <a:avLst/>
              <a:gdLst/>
              <a:ahLst/>
              <a:cxnLst/>
              <a:rect l="l" t="t" r="r" b="b"/>
              <a:pathLst>
                <a:path w="11884" h="13452" extrusionOk="0">
                  <a:moveTo>
                    <a:pt x="11531" y="1"/>
                  </a:moveTo>
                  <a:lnTo>
                    <a:pt x="5217" y="11107"/>
                  </a:lnTo>
                  <a:cubicBezTo>
                    <a:pt x="4675" y="12063"/>
                    <a:pt x="3898" y="12695"/>
                    <a:pt x="2972" y="12938"/>
                  </a:cubicBezTo>
                  <a:cubicBezTo>
                    <a:pt x="2698" y="13010"/>
                    <a:pt x="2416" y="13045"/>
                    <a:pt x="2133" y="13045"/>
                  </a:cubicBezTo>
                  <a:cubicBezTo>
                    <a:pt x="1481" y="13045"/>
                    <a:pt x="819" y="12857"/>
                    <a:pt x="210" y="12490"/>
                  </a:cubicBezTo>
                  <a:lnTo>
                    <a:pt x="0" y="12838"/>
                  </a:lnTo>
                  <a:cubicBezTo>
                    <a:pt x="34" y="12858"/>
                    <a:pt x="65" y="12876"/>
                    <a:pt x="98" y="12895"/>
                  </a:cubicBezTo>
                  <a:cubicBezTo>
                    <a:pt x="746" y="13263"/>
                    <a:pt x="1443" y="13452"/>
                    <a:pt x="2133" y="13452"/>
                  </a:cubicBezTo>
                  <a:cubicBezTo>
                    <a:pt x="2451" y="13452"/>
                    <a:pt x="2767" y="13412"/>
                    <a:pt x="3075" y="13330"/>
                  </a:cubicBezTo>
                  <a:cubicBezTo>
                    <a:pt x="4109" y="13059"/>
                    <a:pt x="4971" y="12360"/>
                    <a:pt x="5570" y="11308"/>
                  </a:cubicBezTo>
                  <a:lnTo>
                    <a:pt x="11883" y="201"/>
                  </a:lnTo>
                  <a:lnTo>
                    <a:pt x="115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50"/>
            <p:cNvSpPr/>
            <p:nvPr/>
          </p:nvSpPr>
          <p:spPr>
            <a:xfrm>
              <a:off x="5817025" y="1952675"/>
              <a:ext cx="64825" cy="42850"/>
            </a:xfrm>
            <a:custGeom>
              <a:avLst/>
              <a:gdLst/>
              <a:ahLst/>
              <a:cxnLst/>
              <a:rect l="l" t="t" r="r" b="b"/>
              <a:pathLst>
                <a:path w="2593" h="1714" extrusionOk="0">
                  <a:moveTo>
                    <a:pt x="201" y="0"/>
                  </a:moveTo>
                  <a:lnTo>
                    <a:pt x="0" y="354"/>
                  </a:lnTo>
                  <a:lnTo>
                    <a:pt x="2392" y="1713"/>
                  </a:lnTo>
                  <a:lnTo>
                    <a:pt x="2593" y="136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50"/>
            <p:cNvSpPr/>
            <p:nvPr/>
          </p:nvSpPr>
          <p:spPr>
            <a:xfrm>
              <a:off x="5834350" y="1922175"/>
              <a:ext cx="64850" cy="42850"/>
            </a:xfrm>
            <a:custGeom>
              <a:avLst/>
              <a:gdLst/>
              <a:ahLst/>
              <a:cxnLst/>
              <a:rect l="l" t="t" r="r" b="b"/>
              <a:pathLst>
                <a:path w="2594" h="1714" extrusionOk="0">
                  <a:moveTo>
                    <a:pt x="202" y="1"/>
                  </a:moveTo>
                  <a:lnTo>
                    <a:pt x="1" y="353"/>
                  </a:lnTo>
                  <a:lnTo>
                    <a:pt x="2392" y="1714"/>
                  </a:lnTo>
                  <a:lnTo>
                    <a:pt x="2593" y="1360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50"/>
            <p:cNvSpPr/>
            <p:nvPr/>
          </p:nvSpPr>
          <p:spPr>
            <a:xfrm>
              <a:off x="5811850" y="1961675"/>
              <a:ext cx="64825" cy="42825"/>
            </a:xfrm>
            <a:custGeom>
              <a:avLst/>
              <a:gdLst/>
              <a:ahLst/>
              <a:cxnLst/>
              <a:rect l="l" t="t" r="r" b="b"/>
              <a:pathLst>
                <a:path w="2593" h="1713" extrusionOk="0">
                  <a:moveTo>
                    <a:pt x="200" y="0"/>
                  </a:moveTo>
                  <a:lnTo>
                    <a:pt x="0" y="353"/>
                  </a:lnTo>
                  <a:lnTo>
                    <a:pt x="2393" y="1713"/>
                  </a:lnTo>
                  <a:lnTo>
                    <a:pt x="2593" y="136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50"/>
            <p:cNvSpPr/>
            <p:nvPr/>
          </p:nvSpPr>
          <p:spPr>
            <a:xfrm>
              <a:off x="5715375" y="1894975"/>
              <a:ext cx="64825" cy="42825"/>
            </a:xfrm>
            <a:custGeom>
              <a:avLst/>
              <a:gdLst/>
              <a:ahLst/>
              <a:cxnLst/>
              <a:rect l="l" t="t" r="r" b="b"/>
              <a:pathLst>
                <a:path w="2593" h="1713" extrusionOk="0">
                  <a:moveTo>
                    <a:pt x="201" y="0"/>
                  </a:moveTo>
                  <a:lnTo>
                    <a:pt x="0" y="354"/>
                  </a:lnTo>
                  <a:lnTo>
                    <a:pt x="2393" y="1713"/>
                  </a:lnTo>
                  <a:lnTo>
                    <a:pt x="2593" y="1359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50"/>
            <p:cNvSpPr/>
            <p:nvPr/>
          </p:nvSpPr>
          <p:spPr>
            <a:xfrm>
              <a:off x="5593050" y="1864900"/>
              <a:ext cx="210750" cy="260425"/>
            </a:xfrm>
            <a:custGeom>
              <a:avLst/>
              <a:gdLst/>
              <a:ahLst/>
              <a:cxnLst/>
              <a:rect l="l" t="t" r="r" b="b"/>
              <a:pathLst>
                <a:path w="8430" h="10417" extrusionOk="0">
                  <a:moveTo>
                    <a:pt x="5805" y="1"/>
                  </a:moveTo>
                  <a:lnTo>
                    <a:pt x="56" y="10114"/>
                  </a:lnTo>
                  <a:cubicBezTo>
                    <a:pt x="0" y="10211"/>
                    <a:pt x="35" y="10335"/>
                    <a:pt x="132" y="10390"/>
                  </a:cubicBezTo>
                  <a:cubicBezTo>
                    <a:pt x="163" y="10408"/>
                    <a:pt x="198" y="10416"/>
                    <a:pt x="232" y="10416"/>
                  </a:cubicBezTo>
                  <a:cubicBezTo>
                    <a:pt x="302" y="10416"/>
                    <a:pt x="371" y="10379"/>
                    <a:pt x="409" y="10314"/>
                  </a:cubicBezTo>
                  <a:lnTo>
                    <a:pt x="5958" y="553"/>
                  </a:lnTo>
                  <a:lnTo>
                    <a:pt x="8098" y="1770"/>
                  </a:lnTo>
                  <a:cubicBezTo>
                    <a:pt x="8129" y="1788"/>
                    <a:pt x="8163" y="1796"/>
                    <a:pt x="8197" y="1796"/>
                  </a:cubicBezTo>
                  <a:cubicBezTo>
                    <a:pt x="8268" y="1796"/>
                    <a:pt x="8336" y="1759"/>
                    <a:pt x="8373" y="1693"/>
                  </a:cubicBezTo>
                  <a:cubicBezTo>
                    <a:pt x="8429" y="1596"/>
                    <a:pt x="8395" y="1472"/>
                    <a:pt x="8298" y="1418"/>
                  </a:cubicBezTo>
                  <a:lnTo>
                    <a:pt x="5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50"/>
            <p:cNvSpPr/>
            <p:nvPr/>
          </p:nvSpPr>
          <p:spPr>
            <a:xfrm>
              <a:off x="5728275" y="1890950"/>
              <a:ext cx="56650" cy="38100"/>
            </a:xfrm>
            <a:custGeom>
              <a:avLst/>
              <a:gdLst/>
              <a:ahLst/>
              <a:cxnLst/>
              <a:rect l="l" t="t" r="r" b="b"/>
              <a:pathLst>
                <a:path w="2266" h="1524" extrusionOk="0">
                  <a:moveTo>
                    <a:pt x="199" y="0"/>
                  </a:moveTo>
                  <a:lnTo>
                    <a:pt x="1" y="349"/>
                  </a:lnTo>
                  <a:lnTo>
                    <a:pt x="2068" y="1523"/>
                  </a:lnTo>
                  <a:lnTo>
                    <a:pt x="2266" y="1175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50"/>
            <p:cNvSpPr/>
            <p:nvPr/>
          </p:nvSpPr>
          <p:spPr>
            <a:xfrm>
              <a:off x="5543700" y="1851225"/>
              <a:ext cx="368275" cy="439225"/>
            </a:xfrm>
            <a:custGeom>
              <a:avLst/>
              <a:gdLst/>
              <a:ahLst/>
              <a:cxnLst/>
              <a:rect l="l" t="t" r="r" b="b"/>
              <a:pathLst>
                <a:path w="14731" h="17569" extrusionOk="0">
                  <a:moveTo>
                    <a:pt x="7785" y="555"/>
                  </a:moveTo>
                  <a:lnTo>
                    <a:pt x="14176" y="4187"/>
                  </a:lnTo>
                  <a:lnTo>
                    <a:pt x="7857" y="15303"/>
                  </a:lnTo>
                  <a:cubicBezTo>
                    <a:pt x="7181" y="16493"/>
                    <a:pt x="5935" y="17162"/>
                    <a:pt x="4655" y="17162"/>
                  </a:cubicBezTo>
                  <a:cubicBezTo>
                    <a:pt x="4040" y="17162"/>
                    <a:pt x="3417" y="17008"/>
                    <a:pt x="2845" y="16683"/>
                  </a:cubicBezTo>
                  <a:cubicBezTo>
                    <a:pt x="1083" y="15682"/>
                    <a:pt x="463" y="13433"/>
                    <a:pt x="1466" y="11671"/>
                  </a:cubicBezTo>
                  <a:lnTo>
                    <a:pt x="7785" y="555"/>
                  </a:lnTo>
                  <a:close/>
                  <a:moveTo>
                    <a:pt x="7633" y="0"/>
                  </a:moveTo>
                  <a:lnTo>
                    <a:pt x="1114" y="11470"/>
                  </a:lnTo>
                  <a:cubicBezTo>
                    <a:pt x="0" y="13427"/>
                    <a:pt x="687" y="15922"/>
                    <a:pt x="2644" y="17036"/>
                  </a:cubicBezTo>
                  <a:cubicBezTo>
                    <a:pt x="3280" y="17397"/>
                    <a:pt x="3972" y="17568"/>
                    <a:pt x="4655" y="17568"/>
                  </a:cubicBezTo>
                  <a:cubicBezTo>
                    <a:pt x="6076" y="17568"/>
                    <a:pt x="7458" y="16826"/>
                    <a:pt x="8211" y="15505"/>
                  </a:cubicBezTo>
                  <a:lnTo>
                    <a:pt x="14730" y="4035"/>
                  </a:lnTo>
                  <a:lnTo>
                    <a:pt x="76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0" name="Google Shape;1900;p50"/>
          <p:cNvSpPr/>
          <p:nvPr/>
        </p:nvSpPr>
        <p:spPr>
          <a:xfrm>
            <a:off x="5706183" y="577648"/>
            <a:ext cx="169451" cy="200124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50"/>
          <p:cNvSpPr/>
          <p:nvPr/>
        </p:nvSpPr>
        <p:spPr>
          <a:xfrm>
            <a:off x="4088687" y="3862398"/>
            <a:ext cx="169451" cy="200124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50"/>
          <p:cNvSpPr/>
          <p:nvPr/>
        </p:nvSpPr>
        <p:spPr>
          <a:xfrm>
            <a:off x="6990064" y="1654439"/>
            <a:ext cx="169451" cy="200124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50"/>
          <p:cNvSpPr/>
          <p:nvPr/>
        </p:nvSpPr>
        <p:spPr>
          <a:xfrm>
            <a:off x="935912" y="3948673"/>
            <a:ext cx="169451" cy="200124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04" name="Google Shape;1904;p50"/>
          <p:cNvGrpSpPr/>
          <p:nvPr/>
        </p:nvGrpSpPr>
        <p:grpSpPr>
          <a:xfrm>
            <a:off x="4518300" y="3152390"/>
            <a:ext cx="380623" cy="505928"/>
            <a:chOff x="5382225" y="1510350"/>
            <a:chExt cx="54075" cy="71875"/>
          </a:xfrm>
        </p:grpSpPr>
        <p:sp>
          <p:nvSpPr>
            <p:cNvPr id="1905" name="Google Shape;1905;p50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50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1" name="Google Shape;1911;p51"/>
          <p:cNvGrpSpPr/>
          <p:nvPr/>
        </p:nvGrpSpPr>
        <p:grpSpPr>
          <a:xfrm>
            <a:off x="4281875" y="1077300"/>
            <a:ext cx="4610630" cy="3388875"/>
            <a:chOff x="4056800" y="1077300"/>
            <a:chExt cx="4610630" cy="3388875"/>
          </a:xfrm>
        </p:grpSpPr>
        <p:grpSp>
          <p:nvGrpSpPr>
            <p:cNvPr id="1912" name="Google Shape;1912;p51"/>
            <p:cNvGrpSpPr/>
            <p:nvPr/>
          </p:nvGrpSpPr>
          <p:grpSpPr>
            <a:xfrm>
              <a:off x="4323500" y="1305700"/>
              <a:ext cx="4343930" cy="3160475"/>
              <a:chOff x="4145599" y="128594"/>
              <a:chExt cx="4798863" cy="3491466"/>
            </a:xfrm>
          </p:grpSpPr>
          <p:grpSp>
            <p:nvGrpSpPr>
              <p:cNvPr id="1913" name="Google Shape;1913;p51"/>
              <p:cNvGrpSpPr/>
              <p:nvPr/>
            </p:nvGrpSpPr>
            <p:grpSpPr>
              <a:xfrm>
                <a:off x="4145599" y="128594"/>
                <a:ext cx="4798863" cy="3491466"/>
                <a:chOff x="4145599" y="428613"/>
                <a:chExt cx="4798863" cy="3464100"/>
              </a:xfrm>
            </p:grpSpPr>
            <p:sp>
              <p:nvSpPr>
                <p:cNvPr id="1914" name="Google Shape;1914;p51"/>
                <p:cNvSpPr/>
                <p:nvPr/>
              </p:nvSpPr>
              <p:spPr>
                <a:xfrm>
                  <a:off x="4145662" y="428613"/>
                  <a:ext cx="4798800" cy="34641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915" name="Google Shape;1915;p51"/>
                <p:cNvGrpSpPr/>
                <p:nvPr/>
              </p:nvGrpSpPr>
              <p:grpSpPr>
                <a:xfrm>
                  <a:off x="4145599" y="428627"/>
                  <a:ext cx="4798394" cy="490301"/>
                  <a:chOff x="4108046" y="238117"/>
                  <a:chExt cx="5220185" cy="533400"/>
                </a:xfrm>
              </p:grpSpPr>
              <p:sp>
                <p:nvSpPr>
                  <p:cNvPr id="1916" name="Google Shape;1916;p51"/>
                  <p:cNvSpPr/>
                  <p:nvPr/>
                </p:nvSpPr>
                <p:spPr>
                  <a:xfrm>
                    <a:off x="4108176" y="238117"/>
                    <a:ext cx="5219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17" name="Google Shape;1917;p51"/>
                  <p:cNvSpPr/>
                  <p:nvPr/>
                </p:nvSpPr>
                <p:spPr>
                  <a:xfrm>
                    <a:off x="4108046" y="685646"/>
                    <a:ext cx="5220185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196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918" name="Google Shape;1918;p51"/>
                  <p:cNvGrpSpPr/>
                  <p:nvPr/>
                </p:nvGrpSpPr>
                <p:grpSpPr>
                  <a:xfrm>
                    <a:off x="8425674" y="386584"/>
                    <a:ext cx="655693" cy="176896"/>
                    <a:chOff x="13400537" y="1039026"/>
                    <a:chExt cx="495012" cy="133547"/>
                  </a:xfrm>
                </p:grpSpPr>
                <p:sp>
                  <p:nvSpPr>
                    <p:cNvPr id="1919" name="Google Shape;1919;p51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20" name="Google Shape;1920;p51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21" name="Google Shape;1921;p51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22" name="Google Shape;1922;p51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23" name="Google Shape;1923;p51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24" name="Google Shape;1924;p51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925" name="Google Shape;1925;p51"/>
              <p:cNvSpPr/>
              <p:nvPr/>
            </p:nvSpPr>
            <p:spPr>
              <a:xfrm>
                <a:off x="4229178" y="217993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6" name="Google Shape;1926;p51"/>
            <p:cNvGrpSpPr/>
            <p:nvPr/>
          </p:nvGrpSpPr>
          <p:grpSpPr>
            <a:xfrm>
              <a:off x="4190150" y="1191500"/>
              <a:ext cx="4343930" cy="3160475"/>
              <a:chOff x="4145599" y="128594"/>
              <a:chExt cx="4798863" cy="3491466"/>
            </a:xfrm>
          </p:grpSpPr>
          <p:grpSp>
            <p:nvGrpSpPr>
              <p:cNvPr id="1927" name="Google Shape;1927;p51"/>
              <p:cNvGrpSpPr/>
              <p:nvPr/>
            </p:nvGrpSpPr>
            <p:grpSpPr>
              <a:xfrm>
                <a:off x="4145599" y="128594"/>
                <a:ext cx="4798863" cy="3491466"/>
                <a:chOff x="4145599" y="428613"/>
                <a:chExt cx="4798863" cy="3464100"/>
              </a:xfrm>
            </p:grpSpPr>
            <p:sp>
              <p:nvSpPr>
                <p:cNvPr id="1928" name="Google Shape;1928;p51"/>
                <p:cNvSpPr/>
                <p:nvPr/>
              </p:nvSpPr>
              <p:spPr>
                <a:xfrm>
                  <a:off x="4145662" y="428613"/>
                  <a:ext cx="4798800" cy="34641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929" name="Google Shape;1929;p51"/>
                <p:cNvGrpSpPr/>
                <p:nvPr/>
              </p:nvGrpSpPr>
              <p:grpSpPr>
                <a:xfrm>
                  <a:off x="4145599" y="428627"/>
                  <a:ext cx="4798394" cy="490301"/>
                  <a:chOff x="4108046" y="238117"/>
                  <a:chExt cx="5220185" cy="533400"/>
                </a:xfrm>
              </p:grpSpPr>
              <p:sp>
                <p:nvSpPr>
                  <p:cNvPr id="1930" name="Google Shape;1930;p51"/>
                  <p:cNvSpPr/>
                  <p:nvPr/>
                </p:nvSpPr>
                <p:spPr>
                  <a:xfrm>
                    <a:off x="4108176" y="238117"/>
                    <a:ext cx="5219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31" name="Google Shape;1931;p51"/>
                  <p:cNvSpPr/>
                  <p:nvPr/>
                </p:nvSpPr>
                <p:spPr>
                  <a:xfrm>
                    <a:off x="4108046" y="685646"/>
                    <a:ext cx="5220185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196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932" name="Google Shape;1932;p51"/>
                  <p:cNvGrpSpPr/>
                  <p:nvPr/>
                </p:nvGrpSpPr>
                <p:grpSpPr>
                  <a:xfrm>
                    <a:off x="8425674" y="386584"/>
                    <a:ext cx="655693" cy="176896"/>
                    <a:chOff x="13400537" y="1039026"/>
                    <a:chExt cx="495012" cy="133547"/>
                  </a:xfrm>
                </p:grpSpPr>
                <p:sp>
                  <p:nvSpPr>
                    <p:cNvPr id="1933" name="Google Shape;1933;p51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34" name="Google Shape;1934;p51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35" name="Google Shape;1935;p51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36" name="Google Shape;1936;p51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37" name="Google Shape;1937;p51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38" name="Google Shape;1938;p51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939" name="Google Shape;1939;p51"/>
              <p:cNvSpPr/>
              <p:nvPr/>
            </p:nvSpPr>
            <p:spPr>
              <a:xfrm>
                <a:off x="4229178" y="217993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40" name="Google Shape;1940;p51"/>
            <p:cNvGrpSpPr/>
            <p:nvPr/>
          </p:nvGrpSpPr>
          <p:grpSpPr>
            <a:xfrm>
              <a:off x="4056800" y="1077300"/>
              <a:ext cx="4343930" cy="3160475"/>
              <a:chOff x="4145599" y="128594"/>
              <a:chExt cx="4798863" cy="3491466"/>
            </a:xfrm>
          </p:grpSpPr>
          <p:grpSp>
            <p:nvGrpSpPr>
              <p:cNvPr id="1941" name="Google Shape;1941;p51"/>
              <p:cNvGrpSpPr/>
              <p:nvPr/>
            </p:nvGrpSpPr>
            <p:grpSpPr>
              <a:xfrm>
                <a:off x="4145599" y="128594"/>
                <a:ext cx="4798863" cy="3491466"/>
                <a:chOff x="4145599" y="428613"/>
                <a:chExt cx="4798863" cy="3464100"/>
              </a:xfrm>
            </p:grpSpPr>
            <p:sp>
              <p:nvSpPr>
                <p:cNvPr id="1942" name="Google Shape;1942;p51"/>
                <p:cNvSpPr/>
                <p:nvPr/>
              </p:nvSpPr>
              <p:spPr>
                <a:xfrm>
                  <a:off x="4145662" y="428613"/>
                  <a:ext cx="4798800" cy="34641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943" name="Google Shape;1943;p51"/>
                <p:cNvGrpSpPr/>
                <p:nvPr/>
              </p:nvGrpSpPr>
              <p:grpSpPr>
                <a:xfrm>
                  <a:off x="4145599" y="428627"/>
                  <a:ext cx="4798394" cy="490301"/>
                  <a:chOff x="4108046" y="238117"/>
                  <a:chExt cx="5220185" cy="533400"/>
                </a:xfrm>
              </p:grpSpPr>
              <p:sp>
                <p:nvSpPr>
                  <p:cNvPr id="1944" name="Google Shape;1944;p51"/>
                  <p:cNvSpPr/>
                  <p:nvPr/>
                </p:nvSpPr>
                <p:spPr>
                  <a:xfrm>
                    <a:off x="4108176" y="238117"/>
                    <a:ext cx="5219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45" name="Google Shape;1945;p51"/>
                  <p:cNvSpPr/>
                  <p:nvPr/>
                </p:nvSpPr>
                <p:spPr>
                  <a:xfrm>
                    <a:off x="4108046" y="685646"/>
                    <a:ext cx="5220185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196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946" name="Google Shape;1946;p51"/>
                  <p:cNvGrpSpPr/>
                  <p:nvPr/>
                </p:nvGrpSpPr>
                <p:grpSpPr>
                  <a:xfrm>
                    <a:off x="8425674" y="386584"/>
                    <a:ext cx="655693" cy="176896"/>
                    <a:chOff x="13400537" y="1039026"/>
                    <a:chExt cx="495012" cy="133547"/>
                  </a:xfrm>
                </p:grpSpPr>
                <p:sp>
                  <p:nvSpPr>
                    <p:cNvPr id="1947" name="Google Shape;1947;p51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48" name="Google Shape;1948;p51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49" name="Google Shape;1949;p51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50" name="Google Shape;1950;p51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51" name="Google Shape;1951;p51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52" name="Google Shape;1952;p51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953" name="Google Shape;1953;p51"/>
              <p:cNvSpPr/>
              <p:nvPr/>
            </p:nvSpPr>
            <p:spPr>
              <a:xfrm>
                <a:off x="4229178" y="217993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954" name="Google Shape;1954;p51"/>
          <p:cNvSpPr txBox="1">
            <a:spLocks noGrp="1"/>
          </p:cNvSpPr>
          <p:nvPr>
            <p:ph type="subTitle" idx="1"/>
          </p:nvPr>
        </p:nvSpPr>
        <p:spPr>
          <a:xfrm rot="-276">
            <a:off x="4311842" y="2150512"/>
            <a:ext cx="37434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/>
              <a:t>Sono presenti </a:t>
            </a:r>
            <a:r>
              <a:rPr lang="en" sz="1600" b="1"/>
              <a:t>7 AULE</a:t>
            </a:r>
            <a:r>
              <a:rPr lang="en" sz="1600"/>
              <a:t>,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/>
              <a:t>ciascuna con ampie finestre, tutte sono dotate di computer e monitor interattivi di ultima generazione che vengono utilizzati quotidianamente</a:t>
            </a:r>
            <a:endParaRPr sz="1600"/>
          </a:p>
        </p:txBody>
      </p:sp>
      <p:sp>
        <p:nvSpPr>
          <p:cNvPr id="1955" name="Google Shape;1955;p51"/>
          <p:cNvSpPr txBox="1">
            <a:spLocks noGrp="1"/>
          </p:cNvSpPr>
          <p:nvPr>
            <p:ph type="title"/>
          </p:nvPr>
        </p:nvSpPr>
        <p:spPr>
          <a:xfrm>
            <a:off x="4281876" y="1610275"/>
            <a:ext cx="3743400" cy="7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/>
              <a:t>AULE CLASSI</a:t>
            </a:r>
            <a:endParaRPr/>
          </a:p>
        </p:txBody>
      </p:sp>
      <p:grpSp>
        <p:nvGrpSpPr>
          <p:cNvPr id="1956" name="Google Shape;1956;p51"/>
          <p:cNvGrpSpPr/>
          <p:nvPr/>
        </p:nvGrpSpPr>
        <p:grpSpPr>
          <a:xfrm>
            <a:off x="6171800" y="3960240"/>
            <a:ext cx="380623" cy="505928"/>
            <a:chOff x="5382225" y="1510350"/>
            <a:chExt cx="54075" cy="71875"/>
          </a:xfrm>
        </p:grpSpPr>
        <p:sp>
          <p:nvSpPr>
            <p:cNvPr id="1957" name="Google Shape;1957;p51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51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9" name="Google Shape;1959;p51"/>
          <p:cNvSpPr/>
          <p:nvPr/>
        </p:nvSpPr>
        <p:spPr>
          <a:xfrm>
            <a:off x="4323500" y="3668351"/>
            <a:ext cx="150402" cy="177598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51"/>
          <p:cNvSpPr/>
          <p:nvPr/>
        </p:nvSpPr>
        <p:spPr>
          <a:xfrm>
            <a:off x="7950075" y="1706201"/>
            <a:ext cx="150402" cy="177598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51"/>
          <p:cNvSpPr/>
          <p:nvPr/>
        </p:nvSpPr>
        <p:spPr>
          <a:xfrm>
            <a:off x="6978525" y="3782651"/>
            <a:ext cx="150402" cy="177598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2" name="Google Shape;196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725" y="1312087"/>
            <a:ext cx="3373768" cy="253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7" name="Google Shape;1967;p52"/>
          <p:cNvGrpSpPr/>
          <p:nvPr/>
        </p:nvGrpSpPr>
        <p:grpSpPr>
          <a:xfrm>
            <a:off x="4056800" y="1077300"/>
            <a:ext cx="4610630" cy="3388875"/>
            <a:chOff x="4056800" y="1077300"/>
            <a:chExt cx="4610630" cy="3388875"/>
          </a:xfrm>
        </p:grpSpPr>
        <p:grpSp>
          <p:nvGrpSpPr>
            <p:cNvPr id="1968" name="Google Shape;1968;p52"/>
            <p:cNvGrpSpPr/>
            <p:nvPr/>
          </p:nvGrpSpPr>
          <p:grpSpPr>
            <a:xfrm>
              <a:off x="4323500" y="1305700"/>
              <a:ext cx="4343930" cy="3160475"/>
              <a:chOff x="4145599" y="128594"/>
              <a:chExt cx="4798863" cy="3491466"/>
            </a:xfrm>
          </p:grpSpPr>
          <p:grpSp>
            <p:nvGrpSpPr>
              <p:cNvPr id="1969" name="Google Shape;1969;p52"/>
              <p:cNvGrpSpPr/>
              <p:nvPr/>
            </p:nvGrpSpPr>
            <p:grpSpPr>
              <a:xfrm>
                <a:off x="4145599" y="128594"/>
                <a:ext cx="4798863" cy="3491466"/>
                <a:chOff x="4145599" y="428613"/>
                <a:chExt cx="4798863" cy="3464100"/>
              </a:xfrm>
            </p:grpSpPr>
            <p:sp>
              <p:nvSpPr>
                <p:cNvPr id="1970" name="Google Shape;1970;p52"/>
                <p:cNvSpPr/>
                <p:nvPr/>
              </p:nvSpPr>
              <p:spPr>
                <a:xfrm>
                  <a:off x="4145662" y="428613"/>
                  <a:ext cx="4798800" cy="34641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971" name="Google Shape;1971;p52"/>
                <p:cNvGrpSpPr/>
                <p:nvPr/>
              </p:nvGrpSpPr>
              <p:grpSpPr>
                <a:xfrm>
                  <a:off x="4145599" y="428627"/>
                  <a:ext cx="4798394" cy="490301"/>
                  <a:chOff x="4108046" y="238117"/>
                  <a:chExt cx="5220185" cy="533400"/>
                </a:xfrm>
              </p:grpSpPr>
              <p:sp>
                <p:nvSpPr>
                  <p:cNvPr id="1972" name="Google Shape;1972;p52"/>
                  <p:cNvSpPr/>
                  <p:nvPr/>
                </p:nvSpPr>
                <p:spPr>
                  <a:xfrm>
                    <a:off x="4108176" y="238117"/>
                    <a:ext cx="5219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3" name="Google Shape;1973;p52"/>
                  <p:cNvSpPr/>
                  <p:nvPr/>
                </p:nvSpPr>
                <p:spPr>
                  <a:xfrm>
                    <a:off x="4108046" y="685646"/>
                    <a:ext cx="5220185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196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974" name="Google Shape;1974;p52"/>
                  <p:cNvGrpSpPr/>
                  <p:nvPr/>
                </p:nvGrpSpPr>
                <p:grpSpPr>
                  <a:xfrm>
                    <a:off x="8425674" y="386584"/>
                    <a:ext cx="655693" cy="176896"/>
                    <a:chOff x="13400537" y="1039026"/>
                    <a:chExt cx="495012" cy="133547"/>
                  </a:xfrm>
                </p:grpSpPr>
                <p:sp>
                  <p:nvSpPr>
                    <p:cNvPr id="1975" name="Google Shape;1975;p52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76" name="Google Shape;1976;p52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77" name="Google Shape;1977;p52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78" name="Google Shape;1978;p52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79" name="Google Shape;1979;p52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80" name="Google Shape;1980;p52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981" name="Google Shape;1981;p52"/>
              <p:cNvSpPr/>
              <p:nvPr/>
            </p:nvSpPr>
            <p:spPr>
              <a:xfrm>
                <a:off x="4229178" y="217993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2" name="Google Shape;1982;p52"/>
            <p:cNvGrpSpPr/>
            <p:nvPr/>
          </p:nvGrpSpPr>
          <p:grpSpPr>
            <a:xfrm>
              <a:off x="4190150" y="1191500"/>
              <a:ext cx="4343930" cy="3160475"/>
              <a:chOff x="4145599" y="128594"/>
              <a:chExt cx="4798863" cy="3491466"/>
            </a:xfrm>
          </p:grpSpPr>
          <p:grpSp>
            <p:nvGrpSpPr>
              <p:cNvPr id="1983" name="Google Shape;1983;p52"/>
              <p:cNvGrpSpPr/>
              <p:nvPr/>
            </p:nvGrpSpPr>
            <p:grpSpPr>
              <a:xfrm>
                <a:off x="4145599" y="128594"/>
                <a:ext cx="4798863" cy="3491466"/>
                <a:chOff x="4145599" y="428613"/>
                <a:chExt cx="4798863" cy="3464100"/>
              </a:xfrm>
            </p:grpSpPr>
            <p:sp>
              <p:nvSpPr>
                <p:cNvPr id="1984" name="Google Shape;1984;p52"/>
                <p:cNvSpPr/>
                <p:nvPr/>
              </p:nvSpPr>
              <p:spPr>
                <a:xfrm>
                  <a:off x="4145662" y="428613"/>
                  <a:ext cx="4798800" cy="34641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985" name="Google Shape;1985;p52"/>
                <p:cNvGrpSpPr/>
                <p:nvPr/>
              </p:nvGrpSpPr>
              <p:grpSpPr>
                <a:xfrm>
                  <a:off x="4145599" y="428627"/>
                  <a:ext cx="4798394" cy="490301"/>
                  <a:chOff x="4108046" y="238117"/>
                  <a:chExt cx="5220185" cy="533400"/>
                </a:xfrm>
              </p:grpSpPr>
              <p:sp>
                <p:nvSpPr>
                  <p:cNvPr id="1986" name="Google Shape;1986;p52"/>
                  <p:cNvSpPr/>
                  <p:nvPr/>
                </p:nvSpPr>
                <p:spPr>
                  <a:xfrm>
                    <a:off x="4108176" y="238117"/>
                    <a:ext cx="5219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87" name="Google Shape;1987;p52"/>
                  <p:cNvSpPr/>
                  <p:nvPr/>
                </p:nvSpPr>
                <p:spPr>
                  <a:xfrm>
                    <a:off x="4108046" y="685646"/>
                    <a:ext cx="5220185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196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988" name="Google Shape;1988;p52"/>
                  <p:cNvGrpSpPr/>
                  <p:nvPr/>
                </p:nvGrpSpPr>
                <p:grpSpPr>
                  <a:xfrm>
                    <a:off x="8425674" y="386584"/>
                    <a:ext cx="655693" cy="176896"/>
                    <a:chOff x="13400537" y="1039026"/>
                    <a:chExt cx="495012" cy="133547"/>
                  </a:xfrm>
                </p:grpSpPr>
                <p:sp>
                  <p:nvSpPr>
                    <p:cNvPr id="1989" name="Google Shape;1989;p52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90" name="Google Shape;1990;p52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91" name="Google Shape;1991;p52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92" name="Google Shape;1992;p52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93" name="Google Shape;1993;p52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94" name="Google Shape;1994;p52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995" name="Google Shape;1995;p52"/>
              <p:cNvSpPr/>
              <p:nvPr/>
            </p:nvSpPr>
            <p:spPr>
              <a:xfrm>
                <a:off x="4229178" y="217993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6" name="Google Shape;1996;p52"/>
            <p:cNvGrpSpPr/>
            <p:nvPr/>
          </p:nvGrpSpPr>
          <p:grpSpPr>
            <a:xfrm>
              <a:off x="4056800" y="1077300"/>
              <a:ext cx="4343930" cy="3160475"/>
              <a:chOff x="4145599" y="128594"/>
              <a:chExt cx="4798863" cy="3491466"/>
            </a:xfrm>
          </p:grpSpPr>
          <p:grpSp>
            <p:nvGrpSpPr>
              <p:cNvPr id="1997" name="Google Shape;1997;p52"/>
              <p:cNvGrpSpPr/>
              <p:nvPr/>
            </p:nvGrpSpPr>
            <p:grpSpPr>
              <a:xfrm>
                <a:off x="4145599" y="128594"/>
                <a:ext cx="4798863" cy="3491466"/>
                <a:chOff x="4145599" y="428613"/>
                <a:chExt cx="4798863" cy="3464100"/>
              </a:xfrm>
            </p:grpSpPr>
            <p:sp>
              <p:nvSpPr>
                <p:cNvPr id="1998" name="Google Shape;1998;p52"/>
                <p:cNvSpPr/>
                <p:nvPr/>
              </p:nvSpPr>
              <p:spPr>
                <a:xfrm>
                  <a:off x="4145662" y="428613"/>
                  <a:ext cx="4798800" cy="34641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999" name="Google Shape;1999;p52"/>
                <p:cNvGrpSpPr/>
                <p:nvPr/>
              </p:nvGrpSpPr>
              <p:grpSpPr>
                <a:xfrm>
                  <a:off x="4145599" y="428627"/>
                  <a:ext cx="4798394" cy="490301"/>
                  <a:chOff x="4108046" y="238117"/>
                  <a:chExt cx="5220185" cy="533400"/>
                </a:xfrm>
              </p:grpSpPr>
              <p:sp>
                <p:nvSpPr>
                  <p:cNvPr id="2000" name="Google Shape;2000;p52"/>
                  <p:cNvSpPr/>
                  <p:nvPr/>
                </p:nvSpPr>
                <p:spPr>
                  <a:xfrm>
                    <a:off x="4108176" y="238117"/>
                    <a:ext cx="5219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01" name="Google Shape;2001;p52"/>
                  <p:cNvSpPr/>
                  <p:nvPr/>
                </p:nvSpPr>
                <p:spPr>
                  <a:xfrm>
                    <a:off x="4108046" y="685646"/>
                    <a:ext cx="5220185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196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002" name="Google Shape;2002;p52"/>
                  <p:cNvGrpSpPr/>
                  <p:nvPr/>
                </p:nvGrpSpPr>
                <p:grpSpPr>
                  <a:xfrm>
                    <a:off x="8425674" y="386584"/>
                    <a:ext cx="655693" cy="176896"/>
                    <a:chOff x="13400537" y="1039026"/>
                    <a:chExt cx="495012" cy="133547"/>
                  </a:xfrm>
                </p:grpSpPr>
                <p:sp>
                  <p:nvSpPr>
                    <p:cNvPr id="2003" name="Google Shape;2003;p52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004" name="Google Shape;2004;p52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005" name="Google Shape;2005;p52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006" name="Google Shape;2006;p52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007" name="Google Shape;2007;p52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008" name="Google Shape;2008;p52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2009" name="Google Shape;2009;p52"/>
              <p:cNvSpPr/>
              <p:nvPr/>
            </p:nvSpPr>
            <p:spPr>
              <a:xfrm>
                <a:off x="4229178" y="217993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010" name="Google Shape;2010;p52"/>
          <p:cNvSpPr txBox="1">
            <a:spLocks noGrp="1"/>
          </p:cNvSpPr>
          <p:nvPr>
            <p:ph type="subTitle" idx="1"/>
          </p:nvPr>
        </p:nvSpPr>
        <p:spPr>
          <a:xfrm rot="-276">
            <a:off x="4281910" y="2368051"/>
            <a:ext cx="37434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/>
              <a:t>L’edificio dispone di una piccola aula con moquette e bagno annesso e materiale strutturato a disposizione dei bambini con Bisogni Educativi Speciali</a:t>
            </a:r>
            <a:endParaRPr sz="1600"/>
          </a:p>
        </p:txBody>
      </p:sp>
      <p:sp>
        <p:nvSpPr>
          <p:cNvPr id="2011" name="Google Shape;2011;p52"/>
          <p:cNvSpPr txBox="1">
            <a:spLocks noGrp="1"/>
          </p:cNvSpPr>
          <p:nvPr>
            <p:ph type="title"/>
          </p:nvPr>
        </p:nvSpPr>
        <p:spPr>
          <a:xfrm>
            <a:off x="4247958" y="1701010"/>
            <a:ext cx="4343873" cy="7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2800"/>
              <a:t>AULA PER BAMBINI CON B.E.S </a:t>
            </a:r>
            <a:r>
              <a:rPr lang="en" sz="1400"/>
              <a:t>(Bisogni Educativi Speciali)</a:t>
            </a:r>
            <a:endParaRPr sz="1400"/>
          </a:p>
        </p:txBody>
      </p:sp>
      <p:grpSp>
        <p:nvGrpSpPr>
          <p:cNvPr id="2012" name="Google Shape;2012;p52"/>
          <p:cNvGrpSpPr/>
          <p:nvPr/>
        </p:nvGrpSpPr>
        <p:grpSpPr>
          <a:xfrm>
            <a:off x="6171800" y="3960240"/>
            <a:ext cx="380623" cy="505928"/>
            <a:chOff x="5382225" y="1510350"/>
            <a:chExt cx="54075" cy="71875"/>
          </a:xfrm>
        </p:grpSpPr>
        <p:sp>
          <p:nvSpPr>
            <p:cNvPr id="2013" name="Google Shape;2013;p52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52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5" name="Google Shape;2015;p52"/>
          <p:cNvSpPr/>
          <p:nvPr/>
        </p:nvSpPr>
        <p:spPr>
          <a:xfrm>
            <a:off x="4388750" y="3747763"/>
            <a:ext cx="150402" cy="177598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52"/>
          <p:cNvSpPr/>
          <p:nvPr/>
        </p:nvSpPr>
        <p:spPr>
          <a:xfrm>
            <a:off x="7640518" y="2050701"/>
            <a:ext cx="150402" cy="177598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52"/>
          <p:cNvSpPr/>
          <p:nvPr/>
        </p:nvSpPr>
        <p:spPr>
          <a:xfrm>
            <a:off x="6978525" y="3782651"/>
            <a:ext cx="150402" cy="177598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8" name="Google Shape;201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8075" y="819150"/>
            <a:ext cx="2963451" cy="395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waii Stickers Interface: Personal Organizer for Pre-K by Slidesgo">
  <a:themeElements>
    <a:clrScheme name="Simple Light">
      <a:dk1>
        <a:srgbClr val="282C64"/>
      </a:dk1>
      <a:lt1>
        <a:srgbClr val="FFFFFF"/>
      </a:lt1>
      <a:dk2>
        <a:srgbClr val="FFA7CD"/>
      </a:dk2>
      <a:lt2>
        <a:srgbClr val="FFDF6B"/>
      </a:lt2>
      <a:accent1>
        <a:srgbClr val="68E4A5"/>
      </a:accent1>
      <a:accent2>
        <a:srgbClr val="ACF0ED"/>
      </a:accent2>
      <a:accent3>
        <a:srgbClr val="29CFCB"/>
      </a:accent3>
      <a:accent4>
        <a:srgbClr val="05A4CA"/>
      </a:accent4>
      <a:accent5>
        <a:srgbClr val="474DA2"/>
      </a:accent5>
      <a:accent6>
        <a:srgbClr val="CF7CC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523</Words>
  <Application>Microsoft Office PowerPoint</Application>
  <PresentationFormat>Presentazione su schermo (16:9)</PresentationFormat>
  <Paragraphs>62</Paragraphs>
  <Slides>30</Slides>
  <Notes>30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7" baseType="lpstr">
      <vt:lpstr>Acme</vt:lpstr>
      <vt:lpstr>ABeeZee</vt:lpstr>
      <vt:lpstr>Merriweather Black</vt:lpstr>
      <vt:lpstr>Baloo 2</vt:lpstr>
      <vt:lpstr>Arial</vt:lpstr>
      <vt:lpstr>Poppins</vt:lpstr>
      <vt:lpstr>Kawaii Stickers Interface: Personal Organizer for Pre-K by Slidesgo</vt:lpstr>
      <vt:lpstr>SCUOLA PRIMARIA DI TEGLIO</vt:lpstr>
      <vt:lpstr>         -Malala Yuosfzai- Nobel per la pace 2014 </vt:lpstr>
      <vt:lpstr>DOVE siamo</vt:lpstr>
      <vt:lpstr>DOVE SIAMO</vt:lpstr>
      <vt:lpstr>Il nostro TEMPO SCUOLA</vt:lpstr>
      <vt:lpstr>TEMPO SCUOLA</vt:lpstr>
      <vt:lpstr>I nostri SPAZI</vt:lpstr>
      <vt:lpstr>AULE CLASSI</vt:lpstr>
      <vt:lpstr>AULA PER BAMBINI CON B.E.S (Bisogni Educativi Speciali)</vt:lpstr>
      <vt:lpstr>PALESTRA</vt:lpstr>
      <vt:lpstr>MENSA</vt:lpstr>
      <vt:lpstr>AULA POLIFUNZIONALE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AULE ATELIER CREATIVI</vt:lpstr>
      <vt:lpstr>Presentazione standard di PowerPoint</vt:lpstr>
      <vt:lpstr>Le nostre USCITE DIDATTICHE</vt:lpstr>
      <vt:lpstr>USCITE SUL TERRITORIO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VISITE GUIDATE</vt:lpstr>
      <vt:lpstr>Presentazione standard di PowerPoint</vt:lpstr>
      <vt:lpstr>I nostri LABORATORI</vt:lpstr>
      <vt:lpstr>Laboratori</vt:lpstr>
      <vt:lpstr>Laboratori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SCUOLA PRIMARIA DI TEGLIO</dc:title>
  <dc:creator>VICE</dc:creator>
  <cp:lastModifiedBy>VICE</cp:lastModifiedBy>
  <cp:revision>5</cp:revision>
  <dcterms:modified xsi:type="dcterms:W3CDTF">2023-01-10T10:45:46Z</dcterms:modified>
</cp:coreProperties>
</file>